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2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3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ink/ink1.xml" ContentType="application/inkml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notesSlides/notesSlide4.xml" ContentType="application/vnd.openxmlformats-officedocument.presentationml.notesSlide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1077" r:id="rId3"/>
    <p:sldId id="1055" r:id="rId4"/>
    <p:sldId id="319" r:id="rId5"/>
    <p:sldId id="1029" r:id="rId6"/>
    <p:sldId id="747" r:id="rId7"/>
    <p:sldId id="334" r:id="rId8"/>
    <p:sldId id="361" r:id="rId9"/>
    <p:sldId id="1072" r:id="rId10"/>
    <p:sldId id="1068" r:id="rId11"/>
    <p:sldId id="550" r:id="rId12"/>
    <p:sldId id="1034" r:id="rId13"/>
    <p:sldId id="1069" r:id="rId14"/>
    <p:sldId id="1074" r:id="rId15"/>
    <p:sldId id="1033" r:id="rId16"/>
    <p:sldId id="1075" r:id="rId17"/>
    <p:sldId id="1036" r:id="rId18"/>
    <p:sldId id="1041" r:id="rId19"/>
    <p:sldId id="1061" r:id="rId20"/>
    <p:sldId id="1078" r:id="rId21"/>
    <p:sldId id="1064" r:id="rId22"/>
    <p:sldId id="1073" r:id="rId23"/>
    <p:sldId id="1038" r:id="rId24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26"/>
    </p:embeddedFont>
    <p:embeddedFont>
      <p:font typeface="Blackadder ITC" panose="04020505051007020D02" pitchFamily="82" charset="0"/>
      <p:regular r:id="rId27"/>
    </p:embeddedFont>
    <p:embeddedFont>
      <p:font typeface="Linux Biolinum G" panose="02000503000000000000" pitchFamily="2" charset="0"/>
      <p:regular r:id="rId28"/>
      <p:bold r:id="rId29"/>
      <p:italic r:id="rId30"/>
    </p:embeddedFont>
    <p:embeddedFont>
      <p:font typeface="Script MT Bold" panose="03040602040607080904" pitchFamily="66" charset="0"/>
      <p:bold r:id="rId31"/>
    </p:embeddedFont>
  </p:embeddedFontLst>
  <p:custDataLst>
    <p:tags r:id="rId32"/>
  </p:custDataLst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20000"/>
      </a:spcBef>
      <a:spcAft>
        <a:spcPct val="0"/>
      </a:spcAft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20000"/>
      </a:spcBef>
      <a:spcAft>
        <a:spcPct val="0"/>
      </a:spcAft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20000"/>
      </a:spcBef>
      <a:spcAft>
        <a:spcPct val="0"/>
      </a:spcAft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20000"/>
      </a:spcBef>
      <a:spcAft>
        <a:spcPct val="0"/>
      </a:spcAft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B0F0"/>
    <a:srgbClr val="CC3300"/>
    <a:srgbClr val="D9D9D9"/>
    <a:srgbClr val="006600"/>
    <a:srgbClr val="BBE0E3"/>
    <a:srgbClr val="000000"/>
    <a:srgbClr val="F2F2F2"/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0" autoAdjust="0"/>
    <p:restoredTop sz="96366" autoAdjust="0"/>
  </p:normalViewPr>
  <p:slideViewPr>
    <p:cSldViewPr snapToGrid="0">
      <p:cViewPr>
        <p:scale>
          <a:sx n="96" d="100"/>
          <a:sy n="96" d="100"/>
        </p:scale>
        <p:origin x="6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-11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0T18:12:34.627"/>
    </inkml:context>
    <inkml:brush xml:id="br0">
      <inkml:brushProperty name="width" value="0.1" units="cm"/>
      <inkml:brushProperty name="height" value="0.1" units="cm"/>
      <inkml:brushProperty name="color" value="#849398"/>
      <inkml:brushProperty name="ignorePressure" value="1"/>
    </inkml:brush>
  </inkml:definitions>
  <inkml:trace contextRef="#ctx0" brushRef="#br0">3429 2003,'1'1,"0"1,0-2,0 1,0 1,0-1,-1 0,1 0,0-1,0 1,1 0,-1 0,0-1,0 1,0 0,0-1,1 1,-1 0,0-1,0 0,1 0,-1 0,1 0,-2 0,3 0,3 2,122 23,-118-25,-6 0,0 0,-1 1,2-1,-2 0,2 0,-2 2,1-1,0 0,-1 1,2-1,-2 1,1 0,1 1,-4-3,-1 0,1 1,-1-1,1 1,-1-1,0 1,0-1,0 1,1-1,-1 1,0-1,1 1,-1-1,0 0,0 1,1-1,-1 1,0-1,0 1,0 0,0-1,0 1,0 0,0-1,0 1,0-1,0 0,0 1,-1-1,1 1,0 0,0-1,-1 1,1-1,0 1,-1-1,1 1,0 0,0-1,0 0,-1 0,1 0,-1 1,1-1,-1 0,1 1,-1-1,1 0,-1 1,0-1,1 0,0 0,0 0,-1 1,0-1,1 0,-1 0,0 0,1 0,-1 0,0 0,-4-2,-1 1,1 0,-1-1,1 0,0-1,0 1,0-1,0 1,1-2,-1 1,0 0,2-1,-2 0,1 0,1 0,-1 0,1-1,0 0,-1 1,0-4,1 3,-15-26,17 30,1 1,-1-1,1 0,0 0,0 1,0-1,0 0,0 0,0 0,0 1,0-1,0 0,0 0,0 0,0 0,0 1,0-1,0 1,0-1,1 0,-1 0,1 0,-1 1,0-1,1 0,0 0,-1 1,1 0,-1-1,1 1,-1-1,1 1,-1-1,1 1,0-1,0 1,0-1,-1 1,1 0,0-1,-1 1,3-1,0 1,-1 0,1 0,0 0,-1 0,2 0,-2 0,1 1,0 0,-1-1,1 1,-1 0,0 1,1-1,-1-1,1 2,0 0,-2-1,0 1,-1-2,1 1,0 0,0 0,-1 0,1 1,0-2,-1 1,0 1,0-1,0 0,0 1,1-2,-1 1,0 1,0-1,0 1,0-1,0-1,-1 2,1-1,0 1,0-1,0 0,-1-1,1 2,-1-1,0 0,1 0,-1 1,0-2,0 1,0 0,1 0,-1 0,0 0,0 0,0-1,0 1,0-1,0 1,0-1,0 1,0-1,-1 1,1-1,0 0,0 1,-1-1,-9 4,-1 0,1-2,0 1,-2 0,2-2,-1 0,-6 0,-13 1,27-2,-1 0,1 0,0-1,-1 0,1 0,-1 0,1 0,0 0,-1-1,1-1,-2 0,-12-5,-67-23,79 25,16 8,58 34,13-6,-78-28,0 0,0 0,0-1,-1 2,1-1,0 0,-1 0,0 1,1-1,-2 1,1 0,1 0,-1 0,-2-1,2 2,0-2,-1 2,0-1,0 1,-1-2,1-1,-1 1,1 0,-1 0,0 0,0 0,0 0,0-1,0 2,0-1,0 0,-1-1,1 1,-1 1,1-2,0 1,-1 0,0 0,0-1,-1 1,1 0,0-1,0 0,0 1,-1-1,1 1,-1-1,1 0,0 0,-1 0,0 1,1-1,-2 0,-1 0,-2 1,1-1,0 1,-1-1,1 0,-1-1,1 0,-1 0,1 0,0 0,-1-1,1 0,0 0,0-1,-1 0,1 1,0-1,0-1,0 1,0-1,1 0,-1 0,1 0,0 0,-1-1,1-1,3 4,0 1,1-1,-1 1,1 0,-1 0,1-1,0 0,0 1,-1-1,1 0,0 1,-1-1,1 0,0 1,-1-1,1 1,0-1,0 1,0-1,0 0,0 0,0 0,0 1,0-1,0 0,0 1,0 0,0-1,1 0,-1 0,0 1,0-1,1 0,-1 0,1 1,-1-1,0 1,0 0,1-1,-1 1,1-1,-1 1,1-1,0 1,-1-1,1 1,0 0,-1-1,1 1,-1 0,0-1,1 1,0 0,0 0,0 0,-1 0,1 0,0 0,-1 0,0 0,1 0,0 0,0 0,0 0,-1 1,1-1,0 0,5 3,-1-1,0 1,1 1,0-1,-2 1,1-1,0 1,0 0,-1 0,1 2,-2-2,1 1,-1-1,1 3,18 20,3-8,-25-19,1 0,-1 1,1-1,0 0,-1 0,1 1,-1-1,1 0,0 0,-1 0,1 0,-1 0,0 0,1 0,0 0,-1 0,1 0,-1 0,1 0,0-1,-1 1,1 0,-1 0,1-1,-1 1,0 0,1-1,-1 1,1 0,-1-1,1 1,-1-1,0 1,1-1,-1 1,1-1,-1 1,0 0,0 0,1-1,-1 0,0 1,0-1,0 1,0-1,1 0,-1 1,0-1,0 0,0 1,0 0,-1-36,0 31,0 1,1 0,0-1,-1 1,2 0,-1-1,1 1,0 0,0 0,-1 0,1-1,1 1,0 1,1-5,3 2,0 0,0 0,0 1,0 1,1-2,0 2,0 0,0 0,1 1,-1 0,1 0,-1 1,1-1,0 1,2 1,2-3,7 0,1 0,0 2,0 0,19 2,-9 4,-27 1,-7 0</inkml:trace>
  <inkml:trace contextRef="#ctx0" brushRef="#br0" timeOffset="1">4323 1842,'9'0,"0"1,1 0,-2-1,1 0,1-1,-2 0,1 0,0-1,-1-1,1 1,0-1,0 0,-2-1,2 0,-1-1,4-3,55-45,-63 51,13-6,0-2,-1 1,-1-2,1 1,8-10,-17 14,1 0,0 0,1 1,0 1,-1-1,1 1,1 0,4-1,25-11,85-33,-21-4,-58 24,-35 23,0 0,0 0,-2 0,1-1,0-1,0 0,-2 1,1-2,0-1,6-12,-11 16,-2 2,2-1,1 0,-2 1,2 0,-1-1,1 2,-1-2,2 2,-1 0,0-1,1 1,-1 0,0 0,2 1,2-3,-2 4,0 0,-1-1,1 1,0 0,-1 1,1 0,1 0,-2 0,1 1,3 1,-8-1,1 0,-1-1,1 2,-1-1,0 1,1 0,-1-2,1 2,-1 0,-1 0,1-1,0 1,0 0,0 0,0-1,0 1,-1 1,1-2,-1 1,0 0,0 0,0 0,0 0,0 0,0 0,0 0,0 0,-1 0,1-1,-1 1,0 1,0-1,0-1,0 1,0 0,1 0,-2-1,-1 9,-1 4,2-2,-1-1,-1 2,0-2,-1 0,0 1,0-1,-1-1,0 1,-6 5,-67 39,72-51,-1-1,1 1,-1-1,1 0,-1 0,1-1,-2 0,1-1,0 1,-1-2,-34 7,-64 16,18-2,82-17,-1 0,1 0,-1 1,1 0,1 1,-1-1,1 1,0 0,0 1,0-1,1 1,0 0,0 1,1-1,-1 5,-6 5,7-10,1 1,-2-1,1-1,-1 1,-1-1,1 0,0 0,-1 0,0-1,-1 0,1-1,-1 1,0-1,0 0,0 0,-1-1,-2 0,9-2,0-1,1 0,-1 1,-1-1,1 0,0 0,0 0,0 0,0 0,0 0,0 0,-1 0,1 0,1-1,-1 1,-1 0,1-1,0 1,0-1,0 0,1 1,-1-1,0 1,0-1,0 1,0-1,0 0,0 0,1 0,0 0,-1 0,0 1,1-1,-1-1,1 1,-1 0,1 0,0 0,-1 0,1 0,0 0,0 0,0-1,0 1,0 1,0-1,0-1,0 1,0 0,1 0,-1 0,0 0,1 0,-1 0,1 0,0 0,-1 0,1 1,-1-1,0 0,2-1,3-1,0-1,0 1,-1 0,2-1,0 2,-1 0,1-1,-1 2,1-1,0 0,1 1,-2 0,1 1,0 0,0 0,0 0,4 0,-8 0,25 0,-2 0,1 0,0 2,0 2,1 1,85 15,-93-14,1-1,-1 1,0-3,1 0,0-1,3 0,139 18,26-20,-184 0,40-4,-43 4,0-1,1 1,-1-1,0 1,0-1,0 0,0 1,0-1,1 1,-1-1,-1 0,1 0,0 0,0 0,0 0,0 0,-1 0,1 0,0 0,-1-1,0 1,1 0,-1 0,0 0,1 0,-1-1,0 1,0 0,0 0,0-1,0 1,0-1,-2-6,1-1,-2 1,0-1,0 1,0 1,-1-1,0 0,-1 0,0 1,0 0,-2-2,-18-29,15 21,-1-1,0 2,-1-1,-1 1,-14-13,22 24,-2 2,2-1,-1 2,0-2,0 2,-1 0,1-1,0 1,-1 2,0-2,1 1,-1 0,0 1,1 0,-1 0,0 1,1 0,-1 0,0 0,0 1,1 0,-1 1,1-1,0 1,0-1,1 2,-1-1,0 2,0-2,-1 4,-20 14,15-10,-1 0,0-1,0-1,-1-1,-1 1,1-2,-2 0,2-1,-9 2,-47 0,70-8,1 1,-1-1,1 0,-1 0,1 0,-1 1,0-1,1 0,-1 1,0-1,0 0,0 1,0-1,1 0,-1 1,0-1,0 0,1 1,-1-1,0 0,0 0,0 1,0-1,0 1,0-1,1 0,-1 1,0-1,0 1,0-1,0 1,-1-1,1 1,0-1,0 1,0-1,0 0,0 0,-1 0,1 1,0-1,0 1,-1-1,1 0,0 1,0-1,0 0,0 1,-1-1,1 0,0 0,-1 1,1-1,0 0,-1 0,1 0,-1 1,1-1,-1 0,1 0,-1 0,1 0,0 0,0 0,0 0,-1 0,1 0,-1 0,11 3,0 0,0-1,1 0,0 0,0-1,-1-1,1 0,6-1,0 1,285-1,-293 0,0 1,-1 0,0 1,1 0,0 1,-1-1,0 1,0 1,1-1,-1 2,0-1,-6 0,0-1,0 0,0 1,0 0,-1-2,1 2,-1 0,0 0,0 0,1-1,-1 1,0 0,-1 0,1 0,-1 0,0 0,0 0,0 0,0 0,0 0,0 0,-1 0,1 0,-1 0,-1 1,0 10,1-11,1 1,-1-1,0 1,1 0,-1-1,1 1,0 0,0 0,1-1,-1 2,1-2,0 1,-1 0,1-1,1 1,-1-1,1 1,-1-1,1 0,1 0,-2 1,2-1,0-1,-1 2,1-2,0 1,-1-1,2 0,-2 1,2-1,-1-1,3 2,-1-2,0 0,0-1,0 0,1 0,0 0,-1-1,0 0,0 0,1 0,-1 0,-1-1,2 0,-1-1,-1 2,1-2,0 0,-1 0,1-1,8-3,15-13,-28 19,1 0,-1 0,1 0,-1 0,1 1,-1-1,0 0,1 1,-1-1,0 0,0 0,0 0,1 0,-1 0,0 0,0 1,0-1,-1 0,1 0,0 0,0 0,0 0,-1 0,1 1,-1 0,1-1,0 0,-1 0,0 0,1 1,-1-1,1 0,0 0,-1 1,1 0,-1-1,0 1,0-1,0 1,-6-4,-1 0,1 1,-1-1,-1 1,1 1,-1 0,2 0,-2 1,0 0,0 1,1-1,0 2,-4 0,6-1,-1 0,-1 0,1-1,-1 1,0-2,1 1,-1-1,1 1,0-2,-1 0,1 1,1-2,-1 1,0-2,1 2,-5-6,1 3,0 1,0 0,0 0,-1 1,1 0,-2 2,2-1,-1 1,-1 0,2 1,-2 0,1 1,0 0,-1 1,-7 1,-9-1,12 0,0 1,0 1,-1 0,1 2,1-1,-15 7,9-6,1 0,0-1,-1-1,0-1,0-2,0 0,-15-2,-6 1,-416 0,455 1,-42-4,44 4,0 0,0 0,0-1,-1 1,1-1,1 1,-1-1,0 1,0-1,0 0,0 1,0-1,0 1,1-1,-1 0,0 0,0 0,0 0,1 0,-1 0,0 1,1-1,0 0,0 0,-1-1,1 1,0 0,-1 1,1-2,0 1,0 0,0 0,0 0,0 0,0 0,0 0,1-1,0-1,0 0,2 0,-1 1,-1-1,2 1,-1-1,0 0,1 2,0-2,-1 1,1 0,0 1,0-1,0 0,0 1,1 0,-2 0,2 0,-1 0,0 0,3 0,-4 1,36-8,-1 1,1 3,0 1,0 2,37 3,-37-2,122 10,-123-4,2-2,-1 0,1-3,23-3,99-19,-132 21,-24 1,0-1,1 1,0-1,-1 0,0 0,0-1,1 0,0 0,-1-1,0 2,-1-2,2 0,-1-1,-1 1,1 0,0-1,-1 0,1 0,3-4,-7 6,0 0,0-1,0 1,-1-1,1 1,-1 0,1-1,-1 0,1 1,-1 0,0-1,1 0,-1 0,0 1,0 0,0-1,0 0,-1 1,1-1,0 0,-1 1,1 0,-1-1,1 0,0 1,-1-1,0 2,-1-3,-31-35,27 31,-42-58,36 37,11 25,0-1,0 2,-1-2,1 1,0 1,0-2,-1 2,0-1,1 0,-2 1,1-1,0 1,0 0,-1-1,1 1,-1 1,0-2,1 1,-1 2,0-2,-2 0,2 1,-2-1,1 2,0 0,-1-1,1 1,0 0,-1 0,1 0,0 1,-1-1,1 0,-1 1,1 1,0-1,0 1,0-1,0 1,0 1,1-2,-1 2,1 0,-1-1,1 2,-1-2,1 2,0-1,0 0,1 1,-1 0,1 0,-2 11,1-1,1 0,0 1,1-1,1 1,0-1,3 13,-2 1,1-7,-2-29,0 1,0 0,0 0,1 0,0 0,0 0,1 1,-1-1,1 1,1-1,-1 0,4-5,68-79,-68 78,-5 9,0 1,0-1,0 1,1 0,0 0,-1 0,1 0,1 0,-1 0,0 1,1-1,-1 0,1 2,0-2,-1 1,2 0,-2 0,2 0,-1 0,0 1,0 0,1 0,-1 0,2 0,-1 0,1 1,0 0,-1 0,1 0,0 1,-1 0,0 0,1 0,-1 0,1 0,-1 1,0 0,1 0,-2 0,1 1,0-1,0 1,0 1,-1-2,1 2,-2-1,3 2,4 8,-2 0,1 0,-1 0,-1 1,0 0,0 0,-2 1,-1-1,2 6,-4-18,0 1,-1 0,0 0,0 0,0 0,0 0,0 0,0 0,0-1,0 2,-1-2,0 1,0 1,0-2,0 1,-1-1,2 1,-2 0,0-1,0 1,1 0,-1-2,0 2,0-1,0-1,-1 2,1-1,0-1,-1 1,1-1,-1 1,0-1,1 0,-2 0,1 0,-6 2,1-1,-1-2,1 1,-1 0,0-1,1 0,-1 0,0-1,0 0,1-1,-1 0,1-1,-2 1,8 1,0 0,0-1,-1 1,1 1,0-2,0 0,0 1,0-1,1 1,-1-1,0 0,0 1,1-2,-1 1,1 0,-1 0,1-1,0 1,1 0,-1 0,0-1,0 1,1-1,-1 1,1 0,-1-1,1 1,0-1,0 0,1 1,-1-1,1 1,-1 0,1-1,0 1,0 0,-1-1,2-1,1 0,-1 2,1-2,0 2,-1-1,1 0,0 1,1-1,-1 1,0 0,0 0,1 0,-1 1,2-1,-2 1,1 0,0 0,0 0,0 0,0 1,0 0,-1 0,2 0,3 0,4 6,-20 0,2-7,0 1,-1-2,1 1,0 0,-1-1,1 0,0-1,1 2,-1-3,1 2,-1-2,-3-2,4 3,-23-12,12 6,-1-1,2 1,0-2,0 0,0-2,-1-1,11 10,0-1,0 0,0 0,0-1,1 1,-1 0,2-1,-1 0,0 0,4 5,0 0,0 0,0 1,0-1,0 0,0 0,0 1,0 0,0-1,0 0,0 1,0-1,0 0,1 0,-1 1,0-1,1 0,-1 1,0 0,1-1,-1 1,1-1,-1 1,0-1,0 1,1-1,-1 1,1-1,0 1,-1-1,1 1,0 0,-1 0,1 0,0 0,-1 0,0-1,1 1,0 0,-1 0,1 0,0 0,0 0,0 0,-1 0,1 0,-1 0,1 1,-1-1,1 0,0 0,-1 0,1 0,0 0,-1 1,1-1,0 0,-1 1,6 0,-3-1,0 0,-1 0,2 0,-2 0,1 0,1 1,-2 0,1 0,0-1,0 1,0 0,-1 0,1 1,-1 0,1-2,-1 2,0 0,1 1,-1-2,0 1,0 1,0-2,1 4,-3-3,-1-1,1 1,0 0,0 0,-1-2,0 2,1 0,-1-1,0 0,0 1,0-1,0 1,0-1,0 0,0 0,-1 0,1 0,0 0,0 0,-1 0,1 0,-1 0,-2 1,-76 62,-7 10,77-68,3-1,0 0,0 0,0-1,0 0,-1-1,1 1,-1-2,1 1,-1 0,0-2,-1 1,1-1,0 0,-6 0,11-3,0 0,1 0,0 1,-1-1,1 0,-1 0,1 0,1 0,-2-1,1 1,1-1,-1 1,0-1,1 0,-1 1,2-1,-1 0,0 0,0 0,0 0,0 0,1 0,0 0,-1 0,1 0,1 0,-1 0,0-1,1 2,0-1,0 0,0 0,0 0,-1 0,2 0,-1 1,1-1,0 1,-1-2,8-6,-1 1,1 0,0 0,1 2,-1-1,1 1,1 0,0 1,0 0,5-1,-14 5,2 0,-1 0,-1 1,2 0,-1 0,0 0,0 0,1 1,-1-1,0 1,0 0,1 0,-1 0,1 0,-2 0,2 1,-1 0,1 0,-2 0,2 0,-1-1,0 2,0 0,-1 0,2-1,-2 1,1 0,0 0,-1 0,0 1,1-1,-2 0,2 1,-1 0,-1 0,1 0,0-1,1 4,-2 4,1 0,0 1,-2-1,1 1,-2-1,1 1,-1-1,-1 0,0 0,0 1,-3 4,0-3,1-2,-2 2,1-2,-2 1,0-2,0 1,-1-1,0 0,-7 6,12-12,-10 11,8-10,1 0,-1 1,1-1,1 0,-2 1,2 0,0 0,0 0,0 1,0 0,1-1,0 1,-1 0,3-1,-2 1,1 1,-1 1,9 32,-7-39,0 0,1 0,-1 0,0 0,1 0,-1 0,1-1,-1 1,1 1,-1-2,0 1,1 0,0 0,0-1,0 1,0 0,0-1,0 1,-1 0,1-1,0 1,0-1,0 1,0-1,0 1,0-1,-1 0,1 0,1 0,-1 0,0 0,0 0,0 0,0 0,0 0,4-2,-2 0,1 0,0 0,-1 0,1-1,-1 1,1-2,-1 2,0-2,0 2,0-2,1-1,28-27,-25 30,0-1,1 1,-1-1,0 1,0 1,1 0,-1 1,1-1,0 1,-1 0,1 1,0-1,-1 1,0 1,0 0,2 0,42 6,7-13,-80 13,9-3,-1 0,0 0,0-2,-1 1,0-2,0 0,0-1,-2 0,3-3,0-1,0 1,0-2,1 1,0-2,-12-5,-64-12,58 10,30 12,1 0,-1 0,0-1,1 1,0 0,-1-1,1 1,-1-1,0 1,1 0,-1 0,1-1,-1 0,1 1,-1-1,1 0,-1 1,1-1,0 0,0 1,0-1,0 1,0-1,-1 1,1-1,0 0,0 0,0 0,0 1,0-1,0 0,0 1,1-1,-1 1,0-1,0 0,0 0,0 1,0-1,0 0,1 1,-1-1,1 1,-1 0,48-22,-32 11,-5-1</inkml:trace>
  <inkml:trace contextRef="#ctx0" brushRef="#br0" timeOffset="2">5957 2101,'7'4,"0"0,1 0,0 0,0-1,0 0,0 0,-1-1,2-1,-1 1,1-1,-1 0,0-1,1 0,5 0,-5 0,157 0,-160 1,-1-1,1 1,-1 0,0 0,1 1,-1 0,0 0,0 0,0 1,0-1,-1 1,1 0,-1 1,0-1,2 3,-6-5,0-1,0 1,1 1,-1-1,0 0,0 0,0 0,0 0,-1 0,1 0,0 0,0 1,0-2,0 1,-1 0,1 0,-1 0,0 0,1 0,-1 0,0-1,0 1,0 0,1 0,0 0,-1 0,0-1,0 1,0 0,-1-1,2 0,-1 0,0 1,0-1,0 1,-1-1,1 0,1 0,-1 1,0-1,-1 0,-1 1,-84 50,41-10,42-36,0 0,0-1,-1 1,0-1,0 0,0 0,-1-1,1 1,0-1,-5 2,9-5,-2 0,1 0,0 0,0 0,-1 0,2-1,-2 1,1-1,0 1,0-1,0 0,-1 0,2 1,-1-1,0-1,0 1,1-1,-1 1,0 0,1-1,-1 0,1 1,-1 0,1-1,0-1,0 1,0 1,0-1,0 0,0 0,0 0,0-1,1 0,-7-8,-25-35,25 38,0-1,1 1,1-1,-1 0,1 1,1-2,0 0,-3-8,7 17,-1 0,1 0,0 1,-1-2,1 1,0 0,0 0,0-1,0 2,0-1,0 0,0-1,0 1,0 0,1 0,-1 0,0 0,1 0,-1 0,1 0,-1 0,0 0,1 0,0 0,-1 0,1 0,0 1,0-1,0 0,0 1,-1-1,1 1,0-1,0 0,0 1,0-1,1 1,-2-1,1 1,0 0,1-1,-1 1,1 0,47 8,-29-1,0-1,1 0,0-1,0-2,21 2,-154-6,102 1,1 0,0 0,0 1,0 0,0 1,0 1,0-1,1 1,0 0,-1 1,1-1,0 2,-6 3,47-7,240-6,-230 9,-42-4,-1 0,0 0,1 0,-1 1,0-1,1 1,-1-1,0 1,0-1,1 0,-1 1,0-1,0 1,0-1,0 1,0-1,0 1,0-1,0 0,0 0,0 1,0-1,0 1,0-1,0 1,0-1,0 1,0-1,0 1,-1-1,1 1,0-1,0 1,-1-1,1 0,0 0,-1 0,1 1,0-1,-1 0,1 1,-1-1,1 0,0 0,-1 1,1-1,-1 0,1 0,0 0,0 0,-1 1,1-1,-1 0,1 0,-1 0,1 0,-1 0,1 0,-1 0,1 0,-1-1,1 1,-1 0,0 1,-91 36,88-34,0-1,0 0,0-2,-1 2,2-1,-2 0,1 0,0-1,-1 1,1-1,0 0,-1-1,1 1,-1-1,1 0,0 0,-1-1,-2 0,7 2,-1-1,0 0,0 0,1 0,-1 0,0 1,1-1,-1 0,0 0,1 0,0-1,0 1,0 1,-1-1,1 0,0 0,0-1,0 1,0 0,0 1,0-2,0 1,0 0,0 0,1-1,-1 2,0-1,0 0,0 0,1 0,-1 0,1 0,0 1,-1-1,1 0,1-1,7-10</inkml:trace>
  <inkml:trace contextRef="#ctx0" brushRef="#br0" timeOffset="3">6905 2003,'5'0,"10"1,0-1,-1-1,0-1,1 0,0 0,9-4,114-24,-19-6,-12-8,-8-7,-84 44,0 0,0 1,1 1,0 1,0-1,1 2,-1 0,1 1,10 1,111-27,-29 7,-103 19,0 0,-1 0,1 0,0-1,-1 1,0-2,0 1,1-1,-2 1,4-3,-21 9,-114 55,-61-12,-10-6,75-27,166-27,36 0,-71 12,5-1,0-1,0 0,0 0,-1-2,0 0,1 0,-2-1,0 0,3-2,31-25,-35 28,-31 8,-122 45,64-19,-1-2,-70 11,114-33,36-4,0-1,0 1,0 0,0 0,0-1,0 1,0 0,-1 0,1-1,0 1,0 0,0-1,0 1,0 0,0 0,0-1,1 1,-1 0,0 0,0-1,0 1,0 0,0 0,0-1,0 1,1 0,-1 0,0 0,0 0,0 0,0 0,1 0,-1 0,0-1,0 1,0 0,0 0,0 0,0 0,1 0,-1 0,0-1,0 1,1 0,-1 0,0 0,0 0,1 0,-1 0,0 0,0 0,1 0,-1 0,0 0,1 1,-1-1,0 0,62-13,-28 3,0 0,-1-2,-1-2,9-4,-19 6,1 1,-1 1,2 1,20-5,-13 5,-1 0,-1-3,26-12,20-10,33 10,-40 10,-64 13,-1 0,-1-1,2 1,-2-1,1 2,0-2,-1 0,1 0,-1 0,1 0,-1-1,0 2,0-2,0 0,0 1,0-1,-1 1,1-1,0 0,-1-1,-1 4,0 0,-1 0,1 1,0-1,0 0,0 0,0 0,0 0,0 1,-1-1,1 0,0 0,-1 0,1 0,0 0,0 0,-1 0,1 0,0 0,-1 0,1 0,0 0,-1 0,1 0,0 0,0 0,-1 0,1 0,0 0,-1-1,1 1,0 0,0 0,0 0,0 0,0-1,0 1,0 0,-1 0,1 0,0-1,0 1,0 0,-1 0,1-1,0 1,0 0,0-1,0 1,0 0,0 0,0-1,0 1,0 0,0 0,0 0,0 0,0-1,0 1,0 0,0 0,0-1,0 1,0 0,0-1,0 1,1 0,-1-1,-22 15,20-13,-65 54,-12 5,71-55,0 1,0-1,-1 0,1-1,-1 0,0-1,-1 1,-11 5,-41 6,60-14,-1-1,2 0,-1 0,0 0,0 0,0 0,0 0,0-1,0 1,0-1,0 1,1 0,-1-1,-1 0,1 0,1-1,-1 1,1 0,-1 0,1 0,-1-1,1 1,-1-1,1 1,0-1,0 1,0-1,0 1,0-1,-1-1,2 1,0 0,-1-1,1 2,0-2,0 0,-1 2,2-2,-1 0,0 2,0-2,1 1,-1 0,0-1,1 1,0 0,0 0,0 0,0-1,0 2,0-1,1 0,0 1,-1-1,0 0,1 0,0 1,0-1,54-35,9-10,-55 38,3 1,-2 1,1 0,0 1,1-1,10-1,50-11,42-32,-101 44,0 1,0 0,0 0,0 2,7-1,64-26,-51 12,-102 68,25-18,50-45,-2 6,1-1,1 1,-1 1,1-1,0 2,0-1,0 1,1 0,2-1,82-45,-42 11,-50 41,-1 0,1 0,0 0,0 0,0 0,0 0,-1 0,1 0,0 0,0 0,0 0,0 0,0-1,0 1,0 0,0 0,0 0,0 0,0 0,0 0,-1 0,1-1,0 1,0 0,0 0,0 0,0 0,0-1,0 1,0 0,0 0,0 0,0 0,0-1,0 1,0 0,0 0,0 0,0 0,0-1,0 1,0 0,0 0,0 0,0 0,0-1,0 1,0 0,0 0,0 0,0 0,0 0,1 0,-1 0,0 0,-18 7,15-7,-7 6,0 0,1-1,-1 2,1-1,1 2,-1-1,1 1,-55 41,-16-5,77-42,0 0,0-1,0 1,0 0,0-1,-1 0,1 0,0 0,-1 1,1-1,-1 0,0-1,1 1,-1-1,0 0,1 0,-1 0,1 0,-1 0,0 0,1 0,-1 0,1-1,0 1,-2-1,3-1,1-1,-1 2,0-1,0 0,1 1,-1-2,1 1,-1 0,1 0,0 0,0 0,0 0,0 0,0 0,0 0,1 0,-1 0,1 0,0 0,0 0,-1 0,1 0,0 1,0-1,0 0,0 1,2-2,3-3,0 0,0 0,1 1,-1 0,2 1,-1-1,0 1,1 0,-1 1,1 0,0 1,1-1,6 0,7-4,87-25,0-1,-95 25,45-34,-57 39,1-1,0 2,0-2,0 2,0-1,0 0,0 1,1-1,-1 1,2 1,-2-1,1 0,0 0,0 2,0-2,-1 1,2 1,-1-1,1 0,-2 1,1 0,1 0,-1 1,0-1,0 1,0 0,0 0,0 0,0 0,0 1,0 0,2 1,-1 1,-1-1,0 2,0-2,0 1,-1 1,1 0,-1-1,0 2,-1-2,1 1,0 0,-2 1,1-1,0 0,-1 1,0 0,0-1,-1 1,1-1,-1 1,0-1,-1 2,1-2,-1 1,0-1,-2 6,-19 26,21-37,0 1,1 0,-1-1,0 1,0-1,0 1,0-1,0 0,0 0,1 0,-1 0,0 1,0-1,0 0,0 0,-1 0,2 0,-1 0,0 0,0 0,0-1,0 1,0 0,0 0,1 0,-1-1,0 1,0-1,0 1,0-1,0 1,1-1,-1 0,0 0,1 0,-1 1,0 0,1-1,-1 0,0 0,1 0,-1 0,1 0,-2-3,0 0,0 0,1 0,0 0,-1 0,1 0,0 0,0 0,0-1,1 1,0 0,0-1,1-3,5 1,0 21,-5-3,0-2,-1 2,0-1,0 1,-1-1,0 1,-1-2,-1 2,1-2,-1 2,0-1,-2-1,1 1,-1-2,0 2,-1-1,1-1,-2 0,1 0,-1 0,-1-1,1 0,-1 0,-1-1,1 0,-9 5,7-7,0 0,0 0,0-1,0 1,-2-2,2 0,-5 0,-21 4,-2 3,-1-3,0-1,0-1,-7-3,21-1,18-1,0 0,0 0,0 1,0 0,-1 0,1 1,1 0,-1 0,0 0,0 1,0 1,0-2,1 3,0-2,-1 2,1-1,1 1,-1 0,0 1,-1 2,-60 84,40-65,-2 0,-2-2,-24 15,29-20,-22 17,-41 27,65-51,-2 0,1-2,0 0,-1-2,-8 0,-129 19,3-27,125-8,34 7,1 1,0 0,0-1,0 1,0 0,0 0,0-1,0 1,0 0,0-1,0 1,0 0,0-1,0 1,0 0,0-1,0 1,0 0,0 0,1 0,-1 0,0 0,0 0,0-1,0 1,1 0,-1 0,0-1,0 1,1 0,-1 0,0 0,0-1,1 1,-1 0,0 0,0 0,0 0,0 0,0 0,1 0,-1 0,0-1,0 1,1 0,-1 0,0 0,1 0,-1 1,0-1,1 0,-1 0,0 0,0 0,1 0,20-4,0 3,1-1,-2 2,14 1,1 0,174-1,-135-10,-58 7,-1 0,0 1,1 1,0 1,-1 0,1 1,0 0,1 2,29 5,0-3,0-2,0-2,30-3,-3 2,-58-1,-10 0,-1 1,0-1,1 1,-1 0,1 1,0-1,-1 1,0 0,1-1,-2 1,2 1,-1 0,0 0,0-1,0 1,1 2,-4-4,0 2,-1 0,1-1,0 1,-1-1,1 0,-1 1,1 0,-1-1,0 1,0-1,0 1,0-1,0 1,0 0,0-1,-1 1,1-1,-1 1,1-1,-1 1,1-1,-1 0,0 1,0 0,1-1,-1 0,0 0,0 0,-1 1,1-1,0 0,0 0,0-1,-1 1,1 0,-1 0,1 0,0 0,-1-1,0 1,1-1,0 0,-1 0,0 1,1-1,0 0,-2 0,-18 4,-1-1,1-1,0-1,0-1,-20-2,-2 0,-119 1,153 0,-1 0,1-1,-1 0,1-1,0 0,0 0,0-1,1 0,-1 0,0-1,1 0,0-1,1 1,0-1,-5-5,6 7,-1-1,0 1,0 1,0-1,0 1,0 0,-1 0,1 2,-1-1,1 0,-1 1,0 0,0 1,0 0,0 0,1 1,-1 0,0 0,0 1,0 0,-3 2,-25 2,0-1,0-1,0-2,-35-3,60 1,-14-5,43-4,167-34,-11 10,59-19,-68 8,-130 34,-1 2,1 2,0 2,1 1,-1 1,25 3,-45-1,12 2,1-2,-1-2,0 0,1-2,6-2,28-11,-62 17,-1 0,1 0,0 0,0 0,0 1,0-1,0 0,0 0,0 0,0 0,0 0,0 0,0 0,0 0,0 0,0 0,0 1,0-1,0 0,0 0,-1 0,1 1,0-1,0 0,0 0,1 0,-1 1,0-1,0 0,0 0,0 0,0 0,0 1,0-1,0 0,0 0,0 0,0 0,0 1,0-1,0 0,0 0,0 0,0 0,0 0,1 0,-1 1,0-1,0 0,0 0,0 0,1 0,-1 0,0 0,0 0,0 0,1 0,-1 0,0 0,0 0,0 0,0 0,1 0,-14 9,-105 36,81-33,0-2,-1-2,0-1,0-2,-2-2,-3-1,-287 29,164-27,103 18,78-28,1 1,0 1,-1-1,2 3,-1-1,0 1,1 2,-1-1,11 2,-14-1,227 1,-89 19,63-19,-166-5,-37-3,-27 2,-24 0,0 3,0 1,-1 3,-6-2,43 0,-39 1,1-1,0-2,0-2,0-2,0-2,-15-5,51 11,0 1,0-1,0-1,0 1,0-1,1 0,-1-1,1 1,0-1,0 0,0-1,1 1,-1 0,1-2,0 2,0-1,1 0,0-2,-1 2,2 0,-1-1,0-5,0 1,1-1,1 0,-1 1,2-2,-1 2,2-1,-1 0,2 1,-1-1,1 0,1 0,0 2,1-2,-1 1,2-2,2 5,-1 0,0 1,1-1,0 1,0 0,0 1,1 0,-1-1,1 2,1 1,0-2,-1 2,1 0,0 1,0-1,0 1,0 1,1 0,-2 1,2-1,12-3,26-2,2 3,0 1,11 3,-52-1,124 17,-102-5,-30-12,-1 0,0 0,0 0,1 1,-1-1,0 1,1-1,-1 1,1-1,-1 1,0-1,1 1,-1-1,0 1,0 0,1-1,-1 0,0 1,0-1,0 1,0-1,0 1,0 0,0-1,0 1,0 0,0-1,0 0,-1 1,1-1,0 1,0-1,-1 1,1 0,0-1,-1 1,1-1,0 1,-1-1,1 1,-1-1,1 0,0 0,0 0,-1 1,1-1,-1 0,1 1,-1-1,0 0,1 0,-1 1,-7 3,-1 0,-1-1,1 1,0-1,0-1,0 0,-1 0,0-1,1-1,-1 0,-9 0,15 0,-9 0,-55-5,67 5,1 0,-1 0,1-1,-1 1,0 0,0 0,0-1,1 1,-1 0,1 0,-1 0,1-1,-1 1,0-1,1 0,-1 1,1-1,-1 0,1 1,-1-1,1 0,-1 1,1 0,0-1,0 0,0 0,0 1,-1-1,1 0,0 0,0 0,0 1,0 0,0-1,0 0,0 0,0 0,0 0,1 1,-1-1,0 0,0 1,0-1,0 1,1-1,-1 0,0 0,1 1,0-1,-1 0,1 1,-1-1,1 1,0 0,35-26,-16 21,0 1,1 0,-1 1,1 1,0 1,0 1,0 1,-5-1,247 2,-257-1,-1-1,-2 0,2 0,-2 0,1 0,0 0,-1-1,1 1,0-1,0-1,-1 1,1 0,-1 0,1-1,-1 0,2 0,-5 2,0-1,0 1,0-1,0 1,0-1,0 1,0 0,0-1,0 1,0-1,0 1,0-1,0 1,0 0,0-1,0 1,0 0,0 0,0 0,0-1,0 1,0-1,0 1,0 0,-1-1,1 1,0 0,0-1,-1 1,1 0,0-1,-1 1,1 0,0 0,-1 0,1-1,-1 1,1 0,0 0,-1 0,1 0,-1 0,1-1,0 1,0 0,0 0,-1 0,1 0,-1 0,1 0,-1 1,-15-4,0 0,-1 1,1 1,-1 1,-8 1,-1-1,-1 0,-44-5,69 4,0 0,1 1,-1-1,0 0,0 0,1 0,-1-1,0 2,0-1,2-1,-2 0,1 1,-1 0,1-1,0 0,0 0,0 1,0-1,0 0,0 0,1 1,-1-1,0-1,1 1,0 1,0-1,0-1,0 2,0-1,0-1,0 2,0-1,0 0,1-1,-1 2,1-1,0 0,0 0,0 1,0-1,0 0,-1 0,2 1,0-2,-1 2,9-18,2 0,0 1,1-1,13-12,-4 4,-20 22,1 1,1 1,-2-2,2 2,-1-1,1 1,0-1,0 1,0 0,0 0,1 0,-1 1,3-1,-4 2,-2 1,2 0,-1-1,0 1,0 0,0 0,0 1,0-1,1 0,-2 1,1 0,1-1,-1 1,-1-1,1 1,1 0,-2 1,1-1,0 0,0 0,-1 0,0 1,1 0,0-1,-1 1,0-1,0 1,0 0,1 0,1 2,-2 0,2 0,-1-1,-1 1,0 0,1-1,-1 2,0-1,0 0,-1 0,0 0,1 1,-1-1,-1 3,0-2,-1 1,-1 0,1-2,-1 1,1 0,-2 0,1-1,-1 1,1 0,-2-2,2 2,-2-2,0 1,1-1,-1 1,0-2,0 1,0-1,-1 1,1-1,0-1,0 1,-6 1,-6 4,12-5,-41 12,44-14,1 0,0 0,-1 0,1 0,0 0,-1 0,1 0,-1 0,1 0,0-1,0 1,-1-1,1 1,-1-1,1 0,0 0,0 0,0 0,-1 1,1-1,0 0,1 0,-1 0,0-1,0 1,0 1,0-2,0 1,1-1,-1 1,1 0,-3-10,0 1,2-1,-1 0,1 0,1 1,0-1,0 0,2-7,-1-5,2-60,-3 81,0 0,0 0,0 0,0 0,1 0,-1 0,1 0,0 0,0 0,-1 0,1 1,0-1,0-1,0 2,1 0,-1-1,0 0,0 0,1 2,0-2,-1 0,1 1,-1 0,1 0,0 0,0 0,0 0,0 0,-1 1,2-1,-1 0,-1 1,2 0,-1 0,0 0,0 0,0 0,0 0,0 0,0 0,0 0,0 1,2 0,-1 0,-2 0,1 0,0 0,0-1,0 2,0-1,0 1,-1-1,1 0,-1 1,1 0,-1 0,0-1,1 1,-1 0,1 0,-1-1,-1 2,1-1,0 0,-1 0,1 0,0 1,-1-2,0 2,1-1,-1 0,0 0,0 1,-1-2,1 2,0-1,-1 0,0 0,1 1,-1-2,0 1,1 1,-1-1,-1 0,-8 12,1-1,-1 0,-1-1,0 0,-1-1,0 0,-7 4,-21 20,38-33,1 0,0-1,0 1,0 0,1 0,-1-1,0 1,1 0,-1 1,1-2,0 1,-1 0,1 0,0 0,0 0,1 0,-1 0,0 0,1 0,-1-1,1 1,0 1,-1-1,0-1,1 1,1 0,-1 0,0-1,0 0,0 1,0 0,1-1,0 1,6 11,-4-7,-1 0,0 0,0 0,-1 0,0 0,0 1,0-1,-1 0,0 1,0-1,-1 1,1-1,-1 1,-1-1,0 1,0 0,0 0,0-1,-3 4,-3 2,-1 1,0-2,0 0,-2 0,1-1,-1 0,-1-1,0 1,0-2,-1 0,0-1,-8 5,16-10,-1 1,1 1,-1-3,1 2,-2-1,2-1,-1 1,-1 0,2-1,-1 0,-4 0,8-1,0 0,1-1,-1 1,0-1,0 0,0 1,0-1,0 1,0-1,1 0,0 0,-1 1,0 0,1-1,-1 0,1 0,-1 0,1 0,-1 0,1 0,-1 1,1-1,0 0,0 0,-1-1,1 1,0 0,0 1,0-1,0 0,1 0,-1 0,0 0,0 0,1 0,-1 1,0-1,1 0,-1 0,1 0,-1 0,1 0,0 0,-1 1,1-1,-1 0,1 0,56-51,-48 45,-1 0,2 0,0 1,-1 0,1 0,10-2,-1 0,-13 3,1 2,-1-1,1 2,0-1,0 1,0 0,1 0,-1 0,1 1,-1 1,1-1,-1 1,1 0,-2 1,2-1,-1 1,1 1,4 2,-10-4,1 1,-2 1,2-1,-1 1,0-1,-1 1,1 0,0 0,0-1,-2 1,2 1,-1-2,1 2,-1-1,0 0,-1 0,1 1,0-1,0 0,-1 1,1-1,-1 1,0 0,1-2,-2 2,1 0,0-1,0 1,-1-1,1 0,-2 2,1 3,-2 0,0 0,0 0,-1-1,1 0,-2 1,1-2,0 1,-1 0,0-1,-3 3,0-1,0 0,-2-1,1 0,0 1,-1-2,1 0,-2-1,1 0,0-1,-1 1,0-1,0-1,-177 28,74-13,113-17,0 0,1 0,-1 1,0-1,0 0,0 0,0 0,0 0,0 0,1 0,-1-1,0 1,0 0,0-1,0 1,0 0,0-1,1 1,0 0,-1 0,0-1,0 1,0-1,1 0,-1 0,0 1,1-1,-1 0,1 1,0-1,-1 1,1-1,0 0,-1 0,1 0,0 0,-1 0,1 1,0-1,0 0,0 0,0 0,0 0,0 0,0 0,0 1,0-1,0 0,1 0,-1 0,1-1,3-7,2 0,-1-1,2 2,-1 0,1-1,0 1,1 0,0 1,0 0,1 1,-1 0,2 0,-1 1,0 0,2 0,-2 2,1-2,2 2,13-5,-1 1,1 2,1 0,-1 1,0 2,1 1,0 1,0 1,7 1,22 0,-55-2,0 0,0 0,0 0,-1 0,1 1,0-1,0 0,-1 0,1 0,0 0,0 1,0-1,0 0,-1 0,1 0,0 1,0-1,0 0,0 0,0 0,0 0,0 0,0 0,0 1,0-1,0 0,0 0,0 1,0-1,0 0,0 0,0 1,0-1,0 0,0 0,0 1,0-1,0 0,0 0,0 1,0-1,1 0,-1 0,0 0,0 1,-76 20,48-9,15-5,-2-2,0 1,0-2,0 0,-7 1,-45 3,65-8,2-1,-2 0,1 0,-1 1,0-1,2 0,-1 0,-1 0,1 0,0 0,0 0,0 0,0-1,0 1,0-1,1 1,-1 0,0 0,0-1,1 0,0 1,0 0,0-1,-1 0,1 1,0 0,0-1,0 0,0 0,-3-9,0-4</inkml:trace>
  <inkml:trace contextRef="#ctx0" brushRef="#br0" timeOffset="4">2946 2648,'1'1,"0"1,0-1,0 1,-1-1,1-1,1 1,-1 0,0 0,1 1,-2-2,2 1,-1 0,1-1,-1 1,0-1,1 1,-1-1,1 1,-1-1,1 0,-1 0,1 0,0 0,-1 0,1 1,171 13,-170-13,1 0,-1-1,1 1,-2 0,2-1,-1 0,1 1,-1-1,1-1,-1 1,1-1,-1 1,1-1,-2 1,2-2,-1 1,1 0,-2-1,2 1,-1-1,-1 0,2 0,-2 0,1-1,0 1,65-99,-62 93,0 1,1-1,0 1,1 0,-1 0,0 1,5-2,7-7,-9 8,-1 1,1 0,0 1,1 0,-1 1,1-1,2 2,49-23,-55 22,2-1,-15 13,2-3,-1 0,-1 1,1-2,0 0,-1 1,0-2,-1 2,1-2,0 0,-1 0,0 0,-1-1,-15 2,-1-1,2-1,-2-1,1-2,-8 0,-8-1,-35 1,79-1,0-1,0 1,0-1,-1 0,1-1,0 1,-2-1,2 1,-2-2,4-3,3-1,35-50,-44 59,0-1,0 1,-1-1,1 1,0-1,-1 1,1 0,0-1,0 1,0 0,0 0,-1-1,1 1,0 0,0 0,0 0,0 0,0 1,0-1,-1 0,1 0,0 1,0-1,0 0,0 1,0-1,-1 1,0-1,1 1,0-1,0 0,-1 1,1-1,0 1,-1 0,1 0,0-1,-1 1,0 0,0 0,1-1,-1 1,0 0,10 38,-11-36,1 0,0-1,-1 1,1-1,-1 1,0 0,1-2,-1 2,-1 0,1-2,0 2,-1-1,1 0,-1 0,1 0,-1 1,0-2,0 1,0 0,1-1,-2 0,1 1,0-1,-1 0,1 1,0-2,-1 1,0 0,0 0,-141 50,89-24,38-21,13-5,0 0,-1-1,1 2,0-1,-1 1,2 0,-2 0,2 1,-1-1,1 0,-1 1,1 0,-1 0,1 0,0 0,1 0,-3 3,3 1,0 0,0-1,0 1,1 0,0 0,0 0,1 0,0 0,0 0,1 1,-8 59,6-65,-1 1,1 0,-1-1,0 1,-1-2,2 2,-2 0,1-2,0 1,-1 0,0 0,1-1,-1 1,1 0,-2-1,1 0,1 0,-2 0,2 0,-2-1,2 1,-2-1,1 1,0-1,0 0,0 0,-1-1,2 1,-2-1,1 0,0 0,1 1,-2-1,2-1,-1 1,0-1,0 1,0-1,1 0,0 0,-1 1,1-2,0 1,-1 0,1-1,1 0,0 3,1-2,0 1,-1-1,1 1,0 0,0-1,0 1,0-1,0 1,1 0,-1 0,0-1,1 0,-1 1,1 0,-1 0,0 0,1-1,0 1,-1 0,1 0,0 0,0 0,0 0,0 0,0-1,0 1,0 1,0 0,1-1,-1 0,0 0,0 1,0-1,1 0,-1 1,0 0,1-1,-1 1,1 0,-1 0,0 0,0 0,1 0,0 0,-1 0,0 0,0 1,1-1,-1 1,1-1,-2 1,2 0,0 0,14 3,0 1,0 1,0 1,-2 1,1 0,0 1,13 10,30 19,-33-18,-26-20,1 1,0 0,-1 0,1 0,-1 0,0 0,1 0,0-1,0 0,-1 1,0 0,0 0,1-1,-1 1,0 0,0-1,0 1,1-1,-1 1,0-1,0 0,0 0,0 0,0 0,0 0,1 0,-1 1,0-1,0 0,0 0,0-1,0 1,1 0,-1 0,-1 0,1 0,-2 0,-1 0,1 0,-2 0,2 0,-1 1,1 0,-1 0,1 0,-1 1,1-1,-1 0,2 1,-2 0,1 0,0 0,0 0,0 1,0-1,1 1,-1-1,1 1,-1 1,-16 64,14-47,-1 15,50-48,-7 7,0 1,0 2,1 2,3 1,11 0,83 9,-59 6,-61-10,1 0,1-1,-2-2,2 1,0-2,0 0,8 0,109-3,-134 1,2 0,0 0,0-1,-1 1,0 0,1 0,-1-1,1 1,-1-1,0 1,1 0,-1-1,1 0,-1 0,0 0,0 0,0 0,1 1,-1-1,0 0,-1-1,1 1,0 0,0 0,0 0,0-1,0 1,0-1,-1 1,0 0,0-1,1 1,-1-1,0 1,0-1,0 1,0-1,0 0,0 2,0-2,0 0,-1 1,1-1,0 0,-5-14,1 1,-2 0,0 0,-1 0,-1 1,0 0,-2 0,2 1,-7-5,-42-60,11-8,38 77,-1 1,0 0,-1 1,0 0,1 1,-5-2,-5-3,14 8,1-1,0 1,-2 0,2 1,-1 0,0-1,0 1,0 0,0 1,-1 0,0 0,1 0,0 0,0 1,-1 0,0 0,1 1,0-1,0 1,-1 1,0-1,1 0,1 1,-2 0,1 0,0 1,1 0,-1-1,0 2,-3 2,1 3,1 2,0-1,0 2,1-2,0 2,1-1,0 0,1 1,0 0,2 0,-1 0,1 2,-3 14,-30 54,34-80,0 0,0-1,0 1,0 0,0 0,0-1,0 1,0 0,0-1,1 0,-1 1,1 0,0 0,0-1,0 0,0 1,0-1,-1 1,1-1,0 0,1 0,-1 1,1-1,-2 0,2-1,-1 1,1 0,0 0,-2 0,2 0,0 0,51 11,114-10,-87-4,-1 3,-77-1,1-1,-2 2,1-1,0 0,1 0,-2 1,1-1,0 1,0-1,-1 0,1 1,0 0,0 0,-1 1,1-1,0 0,-1-1,0 2,1 0,-1-1,1 1,-1-1,-1 0,2 1,-1 0,0-1,0 1,0 0,0 0,-1-1,0 1,0 1,1-2,-1 1,0 0,1 1,-3 0,1 0,-1-2,0 2,0-1,0 0,0 0,0 0,0 0,-1-1,1 1,0 0,-1-1,1 0,-1 0,0 0,1 0,-2 0,2 0,-1-1,0 1,0-1,0 0,1 0,-2 0,0 0,-9 0,0-1,0 0,-1-1,2 0,-1 0,1-2,-1 1,1-1,0-2,0 1,1-1,-5-3,-11-8,21 12,0 0,-1 2,0-2,0 2,0-1,0 2,0-1,-2 0,-13 1,19 2,0 0,0 0,0 0,0-1,0 1,0-1,0 0,0 0,0 1,0-1,1 0,-1-1,0 0,1 1,-1 0,1-1,-1-1,-1 0,4 1,0-1,0 2,0-1,0 0,0 0,0 0,1 0,-1 0,1 1,0-1,-1 0,1 0,0 1,0-1,0 0,0 0,0 1,1 0,-1-1,1 0,-2 1,2 0,0 0,0 0,-2 0,3-1,-3 2,67-55,-6 17,-56 31,-18 9,-106 34,95-21,24-15,0 0,0 1,0-1,-1 0,1 1,0-1,-1 1,1-1,0 0,0 1,-1-1,1 1,0-1,0 0,0 0,0 1,-1-1,1 1,0-1,0 1,0-1,0 1,0-1,0 1,0-1,0 1,1-1,-1 1,0-1,0 0,0 0,0 1,1-1,-1 0,0 1,1-1,-1 1,0-1,1 0,-1 1,0-1,0 0,0 1,1-1,-1 0,0 1,1-1,-1 0,1 0,-1 0,1 1,-1-1,1 0,-1 0,1 0,-1 0,1 0,10 2,1 1,-1-1,1-1,0 0,0-1,0 0,4-2,8 2,24-5,-47 5,-1-1,0 1,1-1,-1 1,1 0,-1 0,0-1,1 1,-1-1,1 1,-1-1,0 0,1 1,-1-1,0 0,0 1,0-1,0 1,1-1,-1 1,0-1,0 0,0 1,0-1,-1 0,1 1,0-1,0 0,0 1,0 0,-1-1,1 0,0 1,-1-1,1 1,-1-1,1 0,0 1,-1-1,1 1,-1-1,1 1,0 0,-1 0,1 0,-1-1,1 1,-1 0,0-1,1 1,-1 0,0 0,1 0,-1 0,1-1,-1 1,-1-1,-16-10,0-1,0 2,0 1,-3 1,-6-3,-11-5,-23-9,13 1,85 40,-17-5,-17-10,0-1,0 1,1 1,-2-1,2 1,-2-1,2 1,-1 0,-1 0,1 0,-1 1,1-1,0 0,-2 1,2 0,-1 0,0 0,-1 0,1 0,0 0,-1 0,0 0,0 1,0-2,0 2,0-1,-1 1,1-1,-1 2,-3 3,1 0,-2 1,1-1,-1 1,0-2,-1 0,0 1,0-1,0 0,-1 0,-1 0,1-1,0 0,-1 0,-4 1,9-4,-28 14,29-18,1 0,-1 0,1 0,-1 0,1 0,-1 1,1-1,-1 0,1 0,0 0,0 0,-1-1,1 2,0-1,0 0,0 0,0 0,1-1,-1 1,0 1,0-1,1 0,-1 0,0 0,1 0,-1 0,1 0,0-2,-1 2,7-63,-6 62,-1-1,0 1,-1-1,1 0,0 1,-1 0,0-1,1 1,-1-1,-1 1,1 0,1-1,-1 1,-1 0,0-1,1 1,0 1,-1-2,0 1,0 1,0-1,-2-1,3 2,1 0,-1 1,0 0,0 0,0 0,0-1,-1 1,2 0,-1-1,0 1,0 0,0 0,0 0,0 0,0 0,0 0,0 0,0 1,0-1,0 0,0 1,0-1,1 0,-1 0,0 1,0-1,0 1,0 0,0-1,0 1,1 0,0 0,-1-1,0 1,0-1,1 1,-1 0,1 0,-1 0,1 0,-1 0,1 0,0 0,-11 43,10-30,1-5,-1 0,0 1,1-1,-2 1,0-1,-1 0,0 0,0 0,-1-1,0 1,0 0,-1-1,-6 7,8-12,-1-1,-1 0,1 0,-1 0,1 0,0-1,-1 0,0 0,1 0,-1 0,0-1,1 0,-1 0,0 0,0 0,1-1,-1 0,0 0,1 0,-1 0,1-1,0 0,-1 0,1 0,0-1,0 1,-3-3,4 3,0-1,-1 0,2 1,-2-1,2 1,-1-2,1 1,0 0,0-1,-1 1,2-1,-1 0,0 1,1-1,0 0,0 0,0 0,1 0,-1 0,1 1,-1-2,1 2,1-2,-1 1,1 1,-1-2,1 2,0-2,0 2,1-2,3-26,-5 25,0 0,1-1,0 1,1 0,0 0,-1-1,1 2,1-1,-1 0,1 1,-1 0,2-1,-1 1,1 0,0 0,1 0,-1 0,12-7,-1 0,2 2,0 0,17-7,-16 7,-1 0,1-1,-2-2,1 0,-2 0,2-4,-15 16,-1-1,0 0,0 1,0 0,1 0,-1 0,1 0,-1-1,1 1,0 1,0-1,-1 0,0 1,1-1,0 0,0 1,0 0,0-1,0 1,-1 0,1 0,0 0,0 0,-1 0,1 1,0-1,0 1,-1-1,1 1,0 0,0 0,12 13,-14-12,2 0,-1 0,1-1,-1 1,0 0,1 0,0-1,0 0,-1 1,1-1,0 0,0 0,-1 0,2 0,-1 0,2 0,3 0,1 0,0 0,0-1,-1-1,1 0,0 0,0 0,-1-1,1 1,-1-2,7-2,-12 4,0 1,0 0,0-1,0 1,1 0,-1 0,0 0,0 1,1-1,-2 1,2-1,-1 1,0 0,0-1,0 1,0 0,0 0,0 0,0 1,-1-2,1 2,0 0,-1-1,0 1,1-1,-1 1,1 0,-1 0,0-1,-1 2,2-1,-1-1,-1 1,1 1,0-1,22 28,22-10,-41-19,0 0,-1 0,2 0,-2 0,1 1,-1-1,1 2,-1-2,1 1,-1 1,0-2,0 2,0 0,-1 0,1 0,0-1,-1 3,17 55,-18-58,0-1,0 0,0 0,0 1,0 0,-1-1,1 0,-1 1,1 0,-1 0,1-1,-1 0,1 1,-1 0,0-1,0 1,0 0,0 0,-1-1,1 1,0 0,-1-1,1 0,-1 1,0 0,1 0,0-1,-1 0,0 1,0-1,0 1,-1-1,2 0,-1 0,-1 0,1 1,-1-1,1 0,0-1,-5 0,0 0,1 0,-1 0,1-1,-1 0,0-1,1 0,0 1,0-1,-1-1,1 1,0-1,1 0,-2 0,-2-3,5 4,-4-2,0-1,0 1,1 0,-1-2,1 1,0-1,1 1,-2-1,2-1,1 1,0-1,-1 0,1 0,0-1,0-1,-11-26,-2 0,-2 1,-20-29,37 61,1-2,-2 2,1-1,0 0,0 1,-1-1,1 1,-1 0,0 0,0 0,0 0,1 0,-2 0,1 1,0 0,0 0,-1 0,1 0,-1 0,2 0,-2 1,1 0,-1-1,1 1,-1 1,1-1,-1 1,1-1,-1 1,1 0,-1 0,2 1,-2-2,1 2,0 0,0 0,0-1,0 1,0 1,-52 52,36-29,17-24,0 2,0-1,0 0,0 1,-1-2,1 1,-1-1,1 1,-1 0,-1-2,2 2,-2-1,1 0,0-1,0 1,-2 0,-30 6,35-8,0 0,0 0,0 0,1 0,-1 0,0 0,0 0,1 0,-1 0,0 0,0 0,0 0,1 0,-1 0,0 0,0 0,0 0,1 0,-1 0,0 0,0 0,0 0,0 0,1 1,-1-1,0 0,0 0,0 0,0 1,0-1,0 0,0 0,1 0,-1 1,0-1,0 0,0 0,0 0,0 1,0-1,0 0,0 0,0 1,0-1,0 0,0 0,0 0,0 1,-1-1,1 0,0 0,0 0,0 1,0-1,0 0,0 0,-1 0,1 0,0 0,0 0,0 0,0 0,-1 0,1 0,0 0,0 1,0-1,-1 0,1 0,20 13,-15-12,0 3,25 13,-1-1,3-1,25 8,-39-17</inkml:trace>
  <inkml:trace contextRef="#ctx0" brushRef="#br0" timeOffset="5">2117 3047,'184'0,"-94"18,-30 5,-39-15,0 0,0 1,-1 2,16 10,22 12,-47-26,-1 0,2-1,-1-1,0 0,2 1,-1-3,0 2,0-3,1 1,5-1,87-1,-104-1,2 0,0 0,-1 0,0 0,0-1,1 1,-1 0,0-1,1 0,-1 0,0 0,0-1,0 1,1 1,-2-2,1 0,0 1,0-1,-1 1,1-1,0 0,-1 0,0 0,0 0,1 0,-1 0,0 0,0-1,-1 2,1-2,-1 0,1 2,-1-2,1 0,-1 2,0-2,0 0,0 1,0 0,-1-2,-1 2,2-1,-2 2,0-1,0 0,1 0,-1 1,0 0,0-1,0 1,0-1,-1 2,2-1,-2-1,0 1,2 1,-2-1,0 0,1 1,0-1,-1 1,1 0,-1 0,1 0,0 0,-1 1,1-1,-1 1,0-1,2 1,-2 0,0 0,-5 1,-10-1,1 1,-1-1,1-1,-1-1,1-1,-2 1,-100-26,-10-10,-41 32,119 6,37-1,0 1,-1 1,1 0,-1 1,1 0,0 1,1 1,-1 1,1-1,-4 4,-93 41,56-22,54-27,0-1,0 1,0 0,0-1,0 1,0 0,0-1,0 0,0 1,0-1,1 1,-1-1,0 1,1 0,-1-1,1 1,-1-1,1 1,-1-1,1 0,-1 0,1 0,-1 1,0-1,1 0,-1 1,1-1,0 0,-1 0,1 0,0 1,-1-1,1 0,0 0,-1 0,0 0,1 0,-1 0,1 0,0-1,0 1,-1 0,1 0,-1 0,1-1,0 1,-1 0,162 8,-77 1,2-4,73-6,-59 0,-75 2,44-5,-70 4,0 0,0 0,-1-1,1 1,0 0,0 0,0 0,0 0,0-1,0 1,0 0,0 0,0 0,0 0,0-1,0 1,0 0,0 0,0-1,0 1,0 0,0 0,0 0,0 0,0 0,0 0,0 0,0 0,0-1,0 1,0 0,0 0,0 0,0-1,0 1,0 0,0 0,0 0,0-1,0 1,0 0,0 0,0 0,0 0,1-1,-1 1,0 0,0 0,0 0,0 0,1 0,-1 0,0 0,0 0,1 0,-1 0,0 0,0 0,0-1,1 1,-1 1,0-1,0 0,0 0,1 0,-1 0,0 0,0 0,1 0,-16-5,14 5,-160-39,144 34,0 1,0 0,0 2,-2 0,2 0,-1 2,0 0,1 2,-17 2,-100 12,110-12,0 2,1 0,0 1,-17 8,-26 19,51-27,0 2,0 0,1 1,0-1,0 2,2 1,-1-1,1 1,-8 12,-30 47,31-48,19-23,-1-1,0 0,0 1,1-1,-1 1,0-1,1 0,-1 1,1-1,-1 0,1 0,0 0,0 1,0-1,0 0,-1 0,1 0,0 0,0 0,0 0,0 1,0-1,0 0,0 0,0 0,1 0,-1 0,0 0,0 1,0-1,0 0,1 0,0 0,-1-1,12-94,-12 96,0 1,1-1,-1 0,0 1,1-1,-1 0,0 0,1 1,-1-1,0 0,1 0,-1 0,0 0,1 1,-1-1,1 0,-1 0,1 0,-1 0,0 0,0 0,0 0,1 0,-1 0,0 0,1 0,-1 0,1-1,-1 1,0 0,1 0,-1 0,0 0,1-1,-1 1,1 0,-1 0,0-1,0 1,1 0,-1-1,0 1,0 0,0-1,0 1,0 0,0 0,0 0,1 0,-1-1,0 1,0-1,0 1,0-1,0 1,0 0,0-1,0 1,0-1,0 1,0 0,0-1,0 1,0 0,-1 0,1 0,0-1,0 2,1 0,-1 0,0 1,0-1,0 0,0 0,-1 0,1 1,0-1,0 0,0 0,0 0,-1 0,0 0,1 1,-1-1,0 0,1-1,-1 1,0 0,0 0,1 0,-1 0,0 0,0 0,0-1,-1 0,1 1,1 0,-1-1,0 1,-1-1,1 1,-41 10,32-10,-1 1,1 0,-1 0,1 1,0 0,0 2,-1-1,2 0,-4 4,-63 44,62-45,1-1,-2 0,1-1,-1 0,1-2,-1 1,0-2,-7 1,-12 2,29-3,0 0,0 1,1 0,-2-1,2 1,0 0,-1 1,2-1,-1 2,0-2,1 1,-1 1,1-1,0 1,-1-1,2 1,0 0,0 0,0 0,0 0,-1 6,-13 24,11-28,0 1,0 0,0 0,-1-1,0 1,-1-2,0 1,0-1,-1-1,0 1,0 0,-121 64,87-58,41-12,0 0,0 0,1 0,-1 0,0 0,0 0,0 0,0 0,0 0,0-1,1 1,-1 0,0-1,0 1,0 0,1-1,-1 1,0-1,1 0,-1 1,1-1,-1 0,0 1,1 0,-1-1,0 0,1 1,-1-1,1 0,-1 0,1 0,0 1,0-1,0 0,0 0,0 0,-1 0,1 0,0 0,0 1,0-1,0 0,0 0,1 0,-1 0,0 1,0-1,0 0,2-3,1 1,-1-1,1 1,0-1,-1 1,2 0,-1 0,0 0,0 0,2 1,-2-1,1 1,-1 0,2 0,-1 0,-1 1,3 0,14-8,0 1,0 2,0 0,1 1,0 1,0 1,2 1,164-29,-99 10,-74 16,0-1,0 0,-1-1,0-1,-1 0,0 0,4-5,4-2,-4 4,20-15,-1 2,3 0,0 3,25-9,86-23,-131 46,-1 0,0-2,-1 1,1-2,-1 0,-1-1,11-10,-18 15,2 2,0-1,-1 0,2 2,-2-1,2 2,-1-1,1 0,-1 2,1 0,0 0,-1 1,2 1,-2-1,1 2,0-1,22 0,-5-1,47 6,-73-5,0 0,-1 0,1 0,0 0,0 0,-1 0,0 1,1-1,-1 1,1-1,-2 0,2 1,-1 0,0-1,0 1,0 0,0 0,-1-1,1 1,-1 1,1-1,-1-1,1 1,-1 1,0-2,0 1,0 0,0 0,0 0,-1 0,1 0,-1-1,1 2,-1-1,1 0,-1-1,0 1,0 0,0 0,0-1,-1 2,2-4,1 1,-1 0,1 0,-1-1,1 1,0 0,-1 0,1 0,0 0,-1 0,1-1,-1 1,0 0,1 0,-1 1,1-1,0 0,-1 0,1 0,0 0,-1 1,1-1,-1 0,1 0,-1 1,0-1,0 0,1 1,-1-1,1 1,-1-1,1 1,-1-1,1 0,-1 0,0 1,1-1,-1 1,0-1,0 1,1 0,-1-1,0 1,0-1,0 1,0 0,0-1,0 0,0 1,0-1,0 1,0 0,0-1,0 1,0-1,-1 1,1 0,0-1,0 0,-1 0,1 1,0-1,-1 1,1 0,0-1,-1 0,1 1,-1-1,1 1,-1-1,57-14,75-13,33-4,-154 30,-8 2,0-1,1 0,-1 0,1 0,-1 0,0 0,1-1,-1 1,1 0,-1-1,0 0,0 0,1 0,-1 0,0 0,0 0,1 0,-2-1,1 0,0 0,0 1,-1-1,1 0,1-1,-5-46,0 45,1 1,0-1,1 1,0-1,0 0,0 1,0-1,0 1,0-1,0 1,0-1,1 1,0-1,1 1,-1-1,0 1,0-1,1 1,1-2,-2 5,0-1,0 0,0 1,0-1,1 0,-1 0,0 1,0-1,0 0,1 1,-1 0,0 0,0 0,1 0,0 0,-1-1,0 1,0 1,1-1,-1 0,1 0,-1 0,0 0,0 0,1 1,-1-1,0 1,0 0,1 0,34 23,-32-19,0 0,0 0,0 0,-1 1,0-1,0 1,0-1,-1 1,0 0,0 1,0-1,-1 0,0 0,0 0,0 5,8 33,-7-33,1 0,1-1,0 1,1-1,-1 1,3-2,-2 1,2-1,1 2,24 24,-24-28,0 1,-1 0,0 1,0 0,-1-1,1 2,0 4,7 17,-12-22,2 1,0-1,1 1,0-1,0-1,1 1,0 0,0-1,1 0,0-2,2 2,-2 0,1-1,-2 1,1 0,-1 1,-1-1,1 1,-1 0,0 0,-2 1,2 0,4 11,6 19,-13-34,0 0,-1-1,1 1,1-1,-1 1,1 0,0-1,1-1,-1 2,1-1,0-1,1 1,-2-3,0 1,0-1,1 1,-1-1,1-1,0 1,-1 0,2-1,-2 1,2-2,-2 1,2 0,-1-1,-1 1,2-1,-1 0,0 0,3-1,-7 1,1 0,0 0,0-1,0 1,0 0,0 0,0-1,-1 1,1 0,0 0,0 0,0-1,0 0,0 1,0-1,-1 0,0 1,1-1,0 0,-1 0,1 1,0-1,-1 0,1 0,-1 0,1 0,-1 0,0 1,1-1,-1 0,0 0,0 0,0 0,0 0,0 0,0 1,0-1,0 0,0 0,0 0,0-1,-1 1,1 1,0-1,-1 0,1 0,-1 0,-24-39,-31-19,52 55,1 0,-1-1,1 0,0 0,1 0,-1-1,0 1,2 0,-1-1,0 1,1-1,0 0,0 0,1-5,-15-47,-18 21,13 18,11 10,0-1,0 0,2-1,-1 1,1-1,0-2,-4-8,-44-85,42 89,1-1,-2 1,-1 2,0-1,-13-8,-10-12,35 32,0 1,0-1,0 1,-1 0,1 1,-1-1,1 0,-1 1,0-1,0 1,-1 1,2-1,-1 0,-1 1,1 1,-1-1,1 0,-1 0,0 1,1 0,0 0,-1 0,0 1,1-1,-1 1,1 0,0 0,-1 1,0 0,-77 65,75-62,-1 0,0-1,1 0,-1 0,-1-2,1 2,-4-1,-30 12,42-14,-1-1,0 0,0 0,1 1,0-1,-1 0,1 1,-1-1,0 1,1-1,-1 1,0-1,1 0,-1 0,1 1,-1-1,1 1,0 0,0-1,0 1,-1 0,1 0,0-1,0 0,-1 1,1 0,0-1,0 1,0 0,0 0,0-1,0 1,0 0,0-1,0 1,0-1,1 1,-1 0,0 0,0-1,1 1,-1 0,0-1,0 1,0-1,1 0,-1 1,1 0,-1-1,1 1,0-1,-1 1,1-1,0 1,4 2,0 1,0-2,1 1,0 0,-1-1,1 0,-1 0,1-1,3 1,21 8,110 37,-114-36,-20-8,0 0,1-1,-1 2,0-1,-1 1,1 0,0-1,0 2,-2 0,1-1,0 2,0-1,0 2,41 134,-16-72,-29-64,0 0,0-1,0 0,1 1,0-2,0 2,0-1,0-1,1 2,-1-2,1 1,0-1,0 1,0-1,1 0,-1 0,1 0,0 0,94 41,-24 3,-73-47,-1 0,1 0,-1 0,1 0,-1 1,1-1,-1 0,0 0,1 0,-1 1,1-1,-1 0,1 0,-1 1,0-1,1 0,-1 1,1-1,-1 1,0-1,1 0,-1 0,0 1,1-1,-1 1,0-1,0 1,0-1,0 1,0-1,0 1,0-1,0 1,0-1,0 1,0-1,0 0,0 1,0-1,0 1,0-1,0 1,0-1,0 1,0-1,0 1,0 0,-1-1,1 0,0 1,-1-1,1 0,0 0,-1 1,1-1,-1 0,1 1,-1-1,1 0,-75 45,66-38,0 0,1 1,-1 0,2 0,-1 1,1 0,-3 7,4-8,-1 0,0-1,0 0,-1 0,0-1,0 0,0-1,-1 1,0-1,0-1,0 0,0 0,-8 2,-6 3,-75 32,-4-1,22 5,-33 28,100-61,26-6,6-9,-2 1,2-3,-2 1,0-2,1 0,1-2,19-6,3-3,-3 0,0-3,0-1,-1-4,32-37,-8 6,-55 53,1 0,0 0,-1 0,1 1,-1-1,1 1,0 2,0-1,0 0,0 0,6 1,39-7,-36 4,-4 0,-1 0,2 0,-2-2,0 1,1 0,-1-2,-1 0,1 0,-1-1,50-50,-60 57,1 0,-1 0,1 0,-1-1,1 1,-1 0,1-1,-1 1,1 0,-1-1,0 1,1-1,-1 1,1-1,-1 1,0-1,0 1,0 0,0 0,0-1,0 1,1-1,-1 0,0 1,0-1,0 1,0-1,0 0,0 1,0-1,0 1,0 0,0-1,0 1,-1-1,1 1,0-1,0 1,0-1,0 1,0-1,0 1,-1-1,1 1,-1 0,1 0,0-1,-1 1,1 0,-1-1,1 1,-1 0,1-1,-1 1,1 0,-1 0,1-1,0 1,-1 0,-11-2,1 2,-1-1,1 1,-1 1,1 1,-1 0,1 0,-12 4,13-4,-53 14,-63 10,99-23,0 0,0 2,0 1,1 1,-1 1,-134 24,63-9,-72 21,142-35,1-2,-2-1,-22 2,6 1,40-8,9-3,10-3,160-53,-34 19,147-65,-185 48,-87 48,-1 0,0-2,0 1,-1-2,0 1,6-8,-4-4,11-8,-26 30,1 0,-1-1,0 1,0 0,0 0,1 0,-1 1,1-1,-1 0,1 0,-1 0,1 0,-1 0,0 0,1 1,-1-1,1 0,-1 0,0 1,1-1,-1 0,0 0,0 1,0-1,0 0,0 1,1-1,-1 1,0-1,0 0,1 0,-1 0,0 1,0-1,0 1,0-1,0 0,0 1,0-1,0 1,0-1,0 1,0-1,0 1,0-1,0 0,0 0,0 0,0 1,-1-1,1 1,0-1,0 0,-1 1,1 5,-2 1,0-1,-1 0,1 1,-1-1,1 0,-2-1,1 0,-1 1,0 0,-1-2,1 1,0-1,-6 5,-77 55,-172 77,21-10,219-121,13-6,12-4,38-16,0-2,32-19,28-12,-78 39,0-1,-1-1,-1-1,1-1,-2-1,0 0,-1-3,-1 1,0-2,-2 0,-1-2,1-1,-11 8,0-1,-1 0,0 0,-2 0,0-1,0 0,-1 1,-1-2,-1 0,0 2,-1-2,-1 1,-2-12,-3-104,6 130,-1 0,0 1,0-1,-1 0,1 0,0 1,0-1,-1 0,0 0,1 2,-1-2,1 0,-1 0,0 1,0 0,0-1,0 1,0-1,0 1,0 0,0 0,-1 0,1 0,-1 0,2-1,-2 2,0 0,0-1,1 0,0 0,-1 1,-1-1,-4 2,0 0,0 0,0 0,1 1,-1 1,0-1,1 1,0 0,0 0,0 1,0-1,-5 6,3-4,-142 89,54-44,8-1,82-46,-1 0,1 1,0 0,0-1,0 2,1 0,-1-1,1 2,0-1,1 0,-1 1,1 0,0 0,0 0,1 1,-1 0,1-1,1 1,0 0,-1 0,1 5,2-11,-1 0,1-1,0 1,0 0,0 0,-1 0,1 0,0 0,0 0,0-1,1 1,-1 0,0 0,0 0,0 0,1 0,-1-1,1 1,-1 0,0 0,1 0,-1 0,0-1,1 1,-1 0,1-1,0 0,0 1,-1 0,1-1,0 1,0-1,-1 1,1-1,0 1,0-1,-1 0,1 1,0-1,0 0,0 0,-1 0,1 0,0 1,0-2,0 1,0 0,0 0,0 0,0 0,8-4,1 1,-3-2,2 1,0-1,-1 0,0-1,-1 1,0-1,0-1,5-4,-5 5,105-91,14-31,-123 126,0-1,0 0,-1 0,1 0,-1 0,1-1,-1 1,0-1,-1 0,1 1,0-1,-1 0,0 0,0 0,0 0,0 0,-1 1,0-2,0-3,-1 7,-1-1,1-1,-1 1,0 1,0-1,1 0,-1 0,-1 1,2-1,-1 1,-1-1,1 2,0-1,-1 0,1 0,-1 0,0 0,2 1,-2-1,0 1,1-1,-1 1,1 0,-1 1,-1-1,1-1,-48 0,0 1,0 2,1 3,-1 2,-11 4,1 2,1 3,-46 19,45-10,0 2,2 4,-7 6,37-20,-27 5,55-22,1 1,-1-1,0 0,1 0,0 1,-1-1,0 0,0 0,1 0,-1 0,0 0,0 0,1 0,-1 0,1-1,-1 1,1 0,-1 0,0-1,0 1,1 0,-1-1,0 1,1 0,-1 0,1-1,0 1,-1-1,1 1,-1-1,1 1,0-1,-1 0,1 1,-1-1,1 0,0 1,0 0,-1-1,1 0,0 0,0 1,0-1,0 0,0 0,0 1,0-1,0 1,0-1,0 1,0-2,13-33,-2 20,0 0,0 1,2 1,-1 0,1 1,1 0,0 1,1 1,1-1,-9 5,207-130,-155 100,-55 35,-2-1,1 0,1 1,-2-1,2 1,-1-1,0 1,0 0,1 1,-1-1,1 1,-1-1,1 1,-1 0,0 0,0 0,1 1,-1 0,1-1,-1 0,1 1,-2 1,2-1,-1 1,0-1,0 1,0 0,0 0,-1-1,1 2,0 0,0-1,-1 1,-1-1,1 1,0 0,0-1,-1 2,0-2,0 1,0 1,0-1,0 0,0 0,-1 0,1 0,-1 1,0-2,0 2,0-1,-1 0,1 0,-1 1,0-1,0 0,0 0,-1 0,2 0,-2 0,-48 76,28-54,-1-1,-2-2,0 0,-1-1,-1-2,-1 0,-1-2,-18 7,-8 8,29-17,-1 0,0-1,-1-2,-21 7,-23 4,71-23,1 1,-1-1,0 1,0-1,0 0,0 1,1-1,-1 0,0 0,-1 0,1 0,0 0,0 0,1 0,-1 0,0 0,0 0,0-1,0 1,0 0,0-1,1 1,-1-1,0 1,0-1,1 1,-1 0,0-1,0 1,0-1,1 0,0 0,-1 1,1-1,-1 0,1 1,-1-1,1 0,-1 0,1 0,-1 0,1 0,0 0,0 1,-22-96,22 93,-1-1,1 0,0 0,-1 0,2 1,-1-2,0 2,1-1,-1 0,1 1,0-2,1 2,-1-1,1 1,-1-1,1 1,1-1,-2 2,2-2,0 2,-2-2,3 1,-2 1,1-1,1 1,-2 0,5-3,92-71,-89 60,-10 16,-1-1,1 1,0 0,0-1,0 1,0 0,0 0,-1-1,1 1,0 0,0 0,0 0,0 0,0 0,0 0,0-1,-1 1,1 0,0 0,-1 0,1-1,0 1,0 0,-1 0,1 0,0 0,-1 0,1 0,0 0,-1 0,1 0,0 0,-1 0,1 0,0 0,-1 0,1 0,0 0,0 0,0 0,0 1,-1-1,1 0,0 0,-1 0,1 0,0 1,0-1,-1 0,1 0,0 0,0 0,0 0,-1 0,1 1,0-1,0 0,-105 53,34-7,71-45,0-1,-1 1,1-1,0 0,-1 0,1 0,-1 1,1-1,0 1,-1-1,1 0,0 1,0-1,-1 0,1 1,-1-1,1 0,-1 0,0 0,1 1,-1-1,1 0,-1 0,1 0,-1 0,1 0,0 0,-1 0,1 0,-1 0,1-1,-1 1,0 0,1 0,-1 0,1-1,-1 1,1 0,-1-1,1 1,0 0,0-1,0 1,-1 0,1-1,-1 1,1 0,0 0,-1-1,1 1,0-1,0 1,0-1,-1 1,1-1,0 0,0 1,0-1,0 1,0-1,0 1,0 0,0-1,3-5,-1 0,2-1,-1 1,1 0,0 1,0 0,0 0,1-1,0 2,0-1,5-3,4-4,141-117,-57 59,-33 33,-64 36,0 0,-1 0,1 1,1 0,-1 0,0-1,1 1,-2 0,1 0,1-1,-1 1,0 0,0 0,0 0,0 0,1 1,-1-1,1 0,-2 0,1 1,0-1,1 0,-1 0,0 1,0 0,0 0,0-1,0 1,0 0,0 0,0 0,0-1,-1 1,0 0,1 0,0 0,0 1,-1-1,1-1,-1 1,1 1,-1-1,1 0,-1 1,0-2,0 1,0 1,1-1,-1 0,-1 1,1-1,0 5,0 0,0 1,-1-2,0 1,0 0,-1-1,1 1,-1 0,0-1,-1 1,1-1,-1 0,0 0,-1 0,1-1,-1 2,1-2,-2 0,1 0,0 0,-1 0,0-1,-1 2,-14 7,-1 0,0-2,0 1,-1-2,-5 0,-89 39,116-48,0 0,0 0,-1 0,1 0,0 0,-1 0,1 0,0 0,0 0,0 0,0 0,0 0,-1 0,1 0,0 1,0-1,-1 0,1 0,0 0,0 0,-1 0,1 1,0-1,0 0,0 0,-1 0,1 1,0-1,0 0,0 0,0 1,0-1,-1 0,1 0,0 1,0-1,0 0,0 0,0 0,0 0,0 0,0 1,0-1,0 0,0 1,0-1,0 0,0 0,0 1,0-1,1 0,-1 0,0 1,0-1,0 0,0 0,0 1,1-1,-1 0,0 0,0 1,0-1,1 0,-1 0,0 0,0 0,1 0,-1 1,0-1,18 2,242-3,304 0,-503 6,-61-6,0 1,1 0,-1 0,1 0,-1 0,1 0,0 1,-1-1,1 0,-1 0,1 0,-1 0,1 1,-1-1,0 0,1 0,-1 0,0 0,1 1,-1-1,1 1,-1-1,1 0,-1 1,0-1,1 1,-1-1,0 1,0-1,1 1,-1 0,0-1,0 0,0 0,1 1,-1-1,0 1,0 0,0-1,0 1,0-1,0 1,-1 0,1-1,0 1,0-1,0 0,0 1,-1-1,1 1,0-1,-1 1,1-1,0 1,-1-1,-23 25,18-20,-15 13,1-2,-2 0,-1-1,0-1,-12 5,-145 73,152-75,11-5,-1-2,1 0,-2-1,0-1,-12 4,6-9,24-3,1 0,0 0,0 0,-1 0,1-1,0 1,-1 0,1 0,-1 0,1-1,-1 1,1 0,0 0,-1-1,1 1,0 0,-1-1,1 1,0 0,-1 0,1 0,0-1,0 1,0 0,0-1,0 1,0-1,0 1,0-1,0 1,0-1,0 1,0 0,0-1,0 1,0-1,0 1,0 0,0 0,0-1,0 1,0-1,0 1,0 0,0-1,0 1,0-1,1 1,-1 0,0-1,1 1,-1-1,45-49,-32 38,0-1,1 1,0 0,1 1,0 1,2 0,-1 1,12-4,76-27,-102 39,0 0,0 0,0 1,0-1,0 0,0 1,0-1,1 1,-2 0,2 0,-1 0,-1 0,2 0,-1 1,0-1,0 1,0-1,0 1,0 0,0 0,0 0,0-1,0 1,0 1,0-1,-1 0,0 1,1-1,0 0,-1 1,0 0,1-1,-1 1,0 0,0 0,0 4,0 0,0-1,-1 0,0 1,0 0,-1-1,0 1,0-1,1 0,-2 1,1-1,-2 0,2 0,-2 1,0-2,1 1,-1 0,0 0,0-1,0 1,-2-2,2 1,-2 0,1-1,0 1,-1-1,-2 2,-131 88,133-91,3 0,22-8,28 2,0 0,30 4,43-1,-111 1,0-1,1 0,-1-1,0 0,0 0,0-1,0 0,-1-1,-9 4,0 0,0 0,0 0,-1 0,1-1,0 1,0 0,0 0,0 0,0 0,0 0,0 0,0 0,0 0,0-1,0 1,-1 0,1 0,0 0,0 0,0 0,0 0,0 0,0 0,0 0,0 0,0-1,0 1,0 0,0 0,0 0,0-1,0 1,0 0,0 0,0 0,0 0,0-1,0 1,0 0,0 0,0 0,0-1,0 1,0 0,0 0,0 0,0 0,1 0,-1-1,0 1,0 0,0 0,0 0,0 0,0 0,0 0,0 0,-15-1,-32 3,47-3,-1 1,1-1,-1 1,1 0,0 0,-1 0,1-1,0 0,0 1,-1-1,1 1,0-1,0 1,0-1,0 0,0 1,-1-1,1 1,0 0,0-1,1 1,-1-1,0 1,0-1,0 0,0 1,0-1,1 1,-1-1,0 1,1-1,-1 1,0 0,1 0,-1-1,0 1,1-1,-1 1,0 0,0-1,1 1,-1 0,1-1,-1 1,1 0,-1 0,1-1,0 1,1-2,92-93,-90 90,0-1,1 0,-2 0,2 0,-3 0,2-1,-2 1,1-1,-1 0,0 0,-1 0,1 0,-1-1,0 1,-1-4,2-3,-2 13,0 1,0-1,1 0,-1 0,0 0,0 1,1-1,-1 0,0 1,0-1,0 0,0 0,0 0,0 0,0 0,0 1,0-1,0 1,-1-1,1 0,0 0,-1 0,1 1,0-1,0 0,0 0,-1 1,0 0,1-1,-1 0,1 1,-1-1,0 1,1-1,-1 0,-62 44,19-1,44-41,0-1,0 0,0 1,-1-1,1 0,0 0,0 1,0-1,0 1,0-1,0 1,0-1,0 1,0-1,0 1,0-1,0 1,0-1,0 1,1-1,-1 0,0 0,0 0,0 1,1-1,-1 1,0-1,1 0,-1 1,0-1,1 0,-1 1,0-1,0 0,0 1,1-1,-1 0,1 0,-1 1,0-1,1 0,-1 0,1 0,-1 0,1 0,-1 0,1 0,-1 0,1 0,-1 0,0 0,0 0,1 0,-1 0,1 0,26-2,63-15,-89 17,0 0,0-1,0 1,-1 0,1 0,0 0,0 0,0 0,0 0,0 0,0 0,0 0,0 0,0 0,0 1,0-1,0 0,0 1,-1-1,1 1,0-1,0 1,0 0,-1-1,1 1,0 0,0-1,-1 1,0-1,1 1,-1 0,1 0,0 0,-1 0,0 0,1-1,-1 1,0 0,1 0,-1 0,0 0,0 1,0-2,0 1,0 0,0 0,0 0,0 0,0 0,-1-1,1 1,0 0,-1 0,0 1,-2 4,-2 1,0-2,0 1,0 0,-1-1,1 0,-1-1,0 1,-4 2,-4 2,4 0,6-6,0 0,1 1,-2-2,1 1,-1-1,1 1,0-1,-2 0,2 0,-4 0,7-2,-1-1,0 1,0-1,1 0,-1 0,0 1,1-1,-1 0,1-1,0 1,-1 0,1 0,-1 0,2-1,-1 0,-1 1,1 0,0-1,0 0,0 1,1-1,0 1,-1-1,1 0,-1 1,1-1,0 0,-1-1,1 2,0-1,0 0,1 0,-1 1,0-1,1 0,-1 0,0 2,1-7,-1 1,0 1,0-1,0 0,0 1,-1-1,0 0,-1 0,1 1,0-1,-2 1,1-1,0 1,-1 0,0 0,0 0,-1 0,1 1,-1-1,0 1,0 0,0 0,-1 0,-4-2,-2 3,-1 0,0 2,0-1,1 1,-1 1,-1 0,2 1,-1 1,0-1,0 1,1 2,0-1,-1 1,-1 1,-43 10,-54 24,110-40,1 0,-1 1,0-1,0 1,0 0,0 0,0-1,0 0,0 1,0-1,0 1,0-1,0 1,0-1,0 0,0 1,0-1,-1 1,1 0,0 0,0-1,-1 1,1-1,0 1,0-1,0 1,0-1,-1 1,1 0,-1-1,1 1,-1 0,1-1,-1 1,1 0,-1-1,1 1,-1 0,1 0,-1 0,1 0,0 0,-1 0,1 0,-1 0,1 0,-1 0,0 0,1 0,-1 0,1 0,-1 0,1 0,0 0,0 1,-1-1,0 0,1 0,-1 1,1-1,0 0,-1 1,1-1,-1 1,1-1,-1 1,7-8,-2 1,1 0,0 0,1 0,1 1,-1 0,0 0,3-2,5-3,2-2,1 1,0 1,0-1,2 3,-1 0,0 0,2 2,3-1,-18 6,1-1,-1 1,0 0,-1-1,2 0,-1 0,-1-1,2 0,-2 1,0-2,1 2,-1-2,-1 1,1-2,0 2,0-2,-2 1,2 0,-1-1,-1 1,1-1,-1 0,0 0,0 0,1-3,10-58,-9 53,1 0,-1-1,-1 1,0 0,-1-1,-1 0,0 1,0-1,-2 0,-1-12,2 25,0 0,0 1,0 0,0-1,0 0,0 0,-1 0,1 0,0 0,-1 0,1 1,-1 0,1-1,-1 0,0 1,1-1,-1 0,0 1,1-1,0 1,-1-1,0 1,1 0,-1 0,0-1,0 1,0 0,0-1,1 1,-1 0,1 0,-1 0,0-1,0 1,0 0,0 0,0 1,1-1,-1 0,0 0,0 0,0 1,1-1,-1 0,0 1,0-1,1 0,-1 0,1 1,-1-1,-34 29,33-27,-45 49,36-39,0 1,1 0,0 0,1 1,1 0,0 0,0 1,2 0,0 0,-2 9,-16 84,17-86,5-19,1-1,0 0,-1 0,2 0,-1 0,0 0,1 1,-1-1,0 0,1 0,-1 1,1-1,0 0,0 1,0-1,0 0,1 1,-1-1,1 0,-1 1,1-1,0 0,0 1,-1-2,2 1,-1 1,0-2,1 1,-1 0,0 0,1-1,1 2,4 0,0 0,1 0,0-2,1 2,-1-2,0 1,0-1,1-1,-1 0,1 0,-2-1,3 0,6 0,-11 1,6 0,1 0,-1-1,0 0,1-1,-2 1,1-2,1 0,-2-1,3 0,-13 3,0 1,0 0,0-1,1 1,-1 0,0-1,1 1,-1 0,1-1,-1 1,1 0,-1 0,1 0,-1-1,0 1,1 0,-1 0,0 0,1 0,-1 0,1 0,-1 0,1 0,-1 0,1 0,-1 0,1 0,-1 0,1 1,-1-1,0 0,1 0,-1 1,0-1,0 0,1 0,-1 1,0-1,1 0,-1 1,0-1,1 1,-4 21,-4-8,0 1,-1-1,0 0,-2 0,-9 11,17-22,-71 90,18-9,29-24,17-57,9-18,37-95,-34 94,1 0,-2-1,-1 1,0-1,-1 1,-1-1,0 0,-2-6,0 15,0 0,0 1,0-1,-2 1,1 0,0 0,-1 1,0-1,0 1,-1 0,1 1,-2-1,0 1,1 0,-1 1,0-1,0 1,0 1,0-1,-1 1,1 0,-1 1,-1 0,1 0,0 1,1 0,-2 0,-3 1,-20 3,1 0,0 3,1 1,-1 0,2 3,0 1,-1 0,2 2,-17 11,25-14,-74 32,-58 15,143-50,24-7,193-7,-184 2,0 0,-1-2,0-1,-1-1,1 0,-1-2,-1 0,0-2,2-2,-17 12,-1 1,0-2,-1 2,2-2,-2 1,0-2,1 2,-1-1,0-1,0 0,-1 1,1-2,-1 2,0-1,0 0,-1-1,0 0,2-4,-4 8,0 1,0 0,0 0,0 0,0-1,-1 1,1 0,0-1,-1 2,1-1,-1 0,0-1,1 1,-1 0,0 0,0 1,1-1,-1 0,0 0,0 0,0 0,0 0,0 0,0 1,0 0,0-1,0 1,-1-1,1 1,0-1,0 1,0 0,-42-4,2 11,1 0,0 3,0 2,0 1,-10 7,16-7,-80 25,33-14,80-23,0-1,0 1,-1-1,1 0,-1 1,2-1,-2 0,1 0,-1 0,1 0,0 0,0-1,-1 1,1 0,-1 0,2-1,-2 1,1-1,-1 1,1 0,0-1,1 0,-2 0,1 0,0 0,0 0,0 0,0 1,1-1,-1 0,0-1,0 1,0-1,-7-10,1 1,1-2,0 1,1-1,0-1,1 1,1-1,0 1,-1-7,-6-25,9 40,-1 0,1 1,0-1,0 0,0 0,0 1,1-2,0 2,0-1,0 0,2-3,2 16,-5 18,1-24,-1 1,0 0,1-1,-1 1,1 0,0-1,0 2,0-2,1 1,-1-1,1 1,-1 0,1-1,-1 1,1 0,1-2,-1 2,1 0,-2-1,2 0,0 1,0-2,-1 1,1 1,0-2,1 1,4 2,0-1,1 0,1-2,-1 1,0 0,0 0,0-1,0-1,1 0,-1 0,0-1,3 0,4 0,277-3,-343 6,1 3,-1 1,1 2,-47 16,-48 19,136-41,6 1,-2-1,1-1,0 0,0 1,0-1,-1 0,1 0,0 0,-1-1,1 0,-1 0,0 0,1 0,0-1,-1 0,1 0,0 0,-1-1,-1 0,5 2,0-1,1 0,-1 0,1 0,0 0,-1 0,1 1,-1-1,1 0,0 0,-1 0,1-1,0 1,0 1,0-1,0 0,0 0,0 0,0-1,0 1,0 1,0-1,1 0,-1 0,0 0,1 0,-1 0,1 1,-1-1,0 0,1 0,-1 0,1 0,0 0,0 0,0 1,28-29,-3 11,0 2,0 1,1 0,6 0,51-13,-49 12,-35 16,0-1,0 1,1 0,-1-1,0 1,0-1,0 1,0 0,0-1,0 1,0-1,0 1,0 0,0 0,0 0,0-1,0 1,0-1,0 1,0 0,-1-1,1 1,0 0,0-1,0 1,-1-1,1 1,0 0,0 0,-1-1,1 1,0 0,-1-1,1 1,0 0,-1 0,1 0,0 0,0 0,0 0,-1 0,1 0,0 0,-1 0,1 0,-1 0,1 0,-1 0,1 0,0 0,-1 0,0 0,-9-1,-1 0,1 1,-1 1,1 0,0 0,0 1,-1 1,1-1,0 2,1-1,-1 1,1 1,-1-1,1 2,1 0,-6 3,-78 48,60-33,106-59,44-35,-91 50,-27 20,0-1,0 0,0 1,0-1,-1 1,1-1,0 1,0-1,0 1,-1 0,1 0,0-1,-1 1,1-1,0 1,-1-1,1 1,0 0,-1-1,1 1,-1 0,1-1,0 1,0 0,-1-1,1 1,-1 0,1 0,-1 0,1 0,-1-1,0 1,1 0,-1 0,1 0,0 0,0 0,-1 0,0 1,1-1,-1 0,1 0,-1 0,1 0,-1 1,1-1,-1 0,1 0,-1 1,1-1,0 0,0 1,-193 63,131-48,36-8,0-2,0-1,-24 1,27-5,18-2,-1 1,0 0,1 0,0 0,0 1,-1 0,1 0,0 1,0 0,-5 1,22-2,37-22,-36 18,-8 3,-1-1,0 0,0-1,0 1,1-1,-2 1,0-1,2 0,-2 0,1 0,-1-1,1 1,-1-1,1-1,-12 2,-41 19,44-13,0-2,-1 0,0 1,1-1,-1-1,0 1,1-1,-2 1,-4-2,10 0,0 0,1 0,-1 0,0 0,1 0,-1 0,0-1,0 1,0-1,1 1,-1 0,1-1,-1 1,1-1,-1 0,1 1,-1-1,0 1,1 0,-1-1,1 1,-1-1,1 0,0 0,-1 0,1 1,0-1,0 0,0 1,0-1,0 0,0 1,0-1,0 0,0 0,0 0,0 0,0 1,0 0,0-1,0 0,0 0,1 0,-1 1,0-1,1 0,-1 0,1 1,-1 0,1-1,-1 1,1-1,0 0,-1 1,1-1,-1 1,0-1,1 1,0 0,0-1,-1 1,1 0,0-1,0 1,48-45,-45 41,-1 0,1 1,-1-1,2 2,-1-2,0 2,0-1,1 0,0 2,-1-2,1 1,-1 0,2 2,-1-2,-1 1,2 0,-1 1,0 0,0-1,0 2,0-1,0 1,0 0,3 1,-4-2,2 0,-1 1,0 0,0 0,2 1,-2-1,0 0,0 2,0-1,0 0,0 1,-1 1,2-2,-2 2,0-1,1 1,-2 0,2-1,-2 2,1-1,1 3,-2 4,1-1,-2 1,1-1,-1 1,0 0,-2-1,1 2,-1-2,-1 1,0 7,1 6,-2 134,26-50,-19-91,18-59,-16 33,0 1,0-1,1 1,1 0,0 1,-1 0,1 1,1 0,-1 0,2 2,3-3,130-38,41-5,-35 7,-142 40,1 1,0 0,-1-1,1 2,0 0,0 1,0 0,3 0,-9 0,0 0,-1 0,2 1,-2-1,1 1,0 0,-1 0,1 0,-1 1,1-2,-1 2,0 0,1-1,-1 1,0-1,0 2,0-1,0-1,-1 2,1-1,0 0,0 0,-2 1,2-1,-1 1,0 0,1-1,-1 2,0 6,1 1,0-1,-1 1,-1-1,0 1,-1 0,0-1,-1 1,0-1,-1 3,3-11,-1-1,1 1,0-1,-1 0,1 0,0 1,0-1,0 0,0 0,0 0,1 1,-1-1,0 1,1-1,-1 0,1 0,-1 0,1 1,0-1,-1-1,0 1,1 1,0-1,0 0,0 0,0 0,0-1,0 1,0 0,0 0,0-1,0 1,1 0,-1-1,-1 1,2-1,-1 1,1-1,-1 0,-1 0,2 0,-1 0,1 0,-1 0,1 0,64 0,-56-1,2 0,-1 1,0 0,1 1,-2 0,12 3,-23-4,1 0,-1 0,0 0,1 1,-1-1,1 0,0 0,0 1,-1-1,1 0,0 1,-1-1,1 0,-1 0,1 0,0 1,-1-1,1 1,0-1,-1 1,1-1,0 1,0-1,0 1,-1-1,1 1,0-1,0 1,0-1,0 0,0 0,0 1,0 0,0-1,0 1,0-1,1 1,-1-1,0 1,0-1,0 1,1-1,-1 1,0-1,0 0,1 0,-1 1,0-1,1 1,-1-1,1 0,-1 1,1-1,-1 0,0 1,0-1,1 0,-1 0,1 1,-1-1,1 0,-1 0,1 0,-1 0,1 0,-1 0,1 0,-11 4,0 0,0 0,-1-1,1-1,0 1,-1-1,1-2,-2 1,-9-1,9 1,-312 0,300-3,0 0,0-3,1 1,-1-2,1-1,-19-9,-15-3,30 13,-1 1,0 1,1 2,-1 0,0 2,-19 2,-5 0,-214-1,280-3,-1 1,1-1,0-2,-1 1,1-2,9-3,50-13,-29 15,1 2,-1 2,40 4,-24-1,285 0,-330-1,-1 1,0 0,0 1,0 0,0 2,-1-1,1 1,4 4,-13-6,-1 0,0 0,1 1,-2 0,1-1,0 1,0 0,-1 1,0-1,0 1,2 1,2 6,-7-11,0 0,1 0,-1 0,1 0,-1 0,0 0,1 0,-1 0,1 0,-1 0,1-1,-1 1,0 0,1 0,-1 0,0 0,1 0,-1 0,0 0,0 0,0-1,0 1,1 0,-1-1,0 1,0 0,1-1,-1 1,0 0,0-1,0 1,1-1,-1 1,0 0,0-1,0 1,0-1,0 1,0 0,0 0,0 0,0-1,0 1,0-1,0 1,0 0,0-1,-1 1,1-1,0 1,0 0,0-1,-1 1,1 0,0-1,-1 1,2-3,2-8,0 0,0 1,1-1,1 1,-1 0,1 0,1 1,1-1,0 2,0-1,0 0,0 1,1 0,0 1,1 0,3-2,3-5,76-52,-70 53</inkml:trace>
  <inkml:trace contextRef="#ctx0" brushRef="#br0" timeOffset="6">1419 3671,'0'2,"0"-1,1 2,0-1,1-1,-1 1,0 0,0 0,0-1,0 0,1 1,0 0,-1-1,0 0,1 0,0 1,-1-1,1 0,1 0,-1-1,-1 1,1 0,2 0,21 9,0-2,1-1,1 0,-1-2,23 2,-24-6,-18-2,1 1,-1 0,0 1,0-1,0 1,0 1,1 0,-1 0,-1 0,1 1,6 3,0 2,0 0,1-1,0-1,0 0,0-1,0-1,1 0,6 0,134 29,-57-20,-68-8,0-2,1 0,23-2,-50-1,2 0,-2 0,0 0,1 1,0 0,-1-1,1 1,-1 1,0 0,1 0,-2-1,2 1,-1 1,-1-1,1 1,0 0,2 3,46 52,-45-52,0-1,1 2,-1-3,1 1,1-1,0 1,-1-2,1 0,7 2,-14-4,12 1,0 0,0 2,-1 0,1 1,0 0,-1 0,0 1,-1 1,2 2,6 3,-17-11,0 1,0-1,0 0,0 1,-1 0,1 0,0 0,-2 1,2-1,0 0,-2 1,1-1,2 3,-4-4,0-1,0 1,0-1,0 0,0 0,0 0,0 1,0-1,0 1,0-1,0 0,0 1,0-1,0 1,0-1,0 0,0 1,0-1,-1 0,1 1,0-1,0 0,0 0,-1 0,1 0,0 1,-1-1,1 0,0 0,-1 1,1-1,0 0,-1 0,1 0,-1 1,1-1,0 0,-1 0,1 0,0 0,0 0,0 0,-1 0,1 0,-1 0,1 0,0 0,-1 0,1 0,-1 0,1 0,0-1,-1 1,-59-27,36 13,-6-3,20 12,1-2,-1 2,1 1,-2-1,1 2,-1 0,1 0,-7-1,-170-18,174 20,-1 0,1 0,0-1,0-1,0-1,0 1,-11-7,15 6,-102-18,90 17,-1-1,1 3,0 1,-1 0,-11 0,-154 4,100-17,-20-16,53 7,23 5,23 16,0-1,1 0,0 0,0-1,0 0,0-1,-3-4,4 4,1 1,0 0,0 0,-1 1,0-1,-1 1,0 0,1 0,-1 2,0-1,0 0,0 1,-1 0,-24-13,32 15,0 1,1 0,-1-1,1 0,-1 0,0 1,1-1,0 0,-1 1,1-1,-1 0,1 1,-1 0,0 0,1-1,0 1,0-1,-1 1,1 0,0-1,0 1,0 0,-1 0,0-1,1 1,0 0,0 0,0 0,0 0,0 0,-1 0,0 0,1 0,0 1,0-1,0 0,-1 0,47 0,35-6,-67 2,1 1,0-1,0-2,0 0,-1 0,1-1,1-3,49-36,-50 31</inkml:trace>
  <inkml:trace contextRef="#ctx0" brushRef="#br0" timeOffset="7">4161 3240,'4'0,"9"-1,1 0,-1 1,0 0,0 2,0 0,0-1,0 3,0-2,0 3,0-1,-1 1,0 1,9 6,-14-7,0 1,0-1,1 1,-1-2,1 0,-1 1,2-2,-1 1,1-2,-1 1,0 0,1-2,1 0,-2 0,1 0,0 0,3-2,-10 1,45-11,-45 10,-1 0,1 1,-1-1,1 0,-1 0,0 0,1 1,0-1,-1 0,0 0,0 0,0-1,1 1,-1 0,0 0,0-1,-1 1,1-1,0 1,0 0,0-1,-1 0,1 1,-1-1,1 0,-1 0,-1 1,1-1,-1 1,0-1,0 1,0 0,0 0,1-1,-1 1,-1-1,1 2,0-1,-1 0,2 0,-2 0,1 0,-1 0,0 0,2 1,-2 0,0-1,0 1,2-1,-2 1,0 0,0-1,1 1,0 0,-1 0,0 0,0 1,1-1,-1 0,1 1,-1-1,1 1,-1-1,0 0,-78 49,58-38,0-1,0-1,-1-2,-9 3,-108 27,91-27,48-10,1 0,0 0,-1 1,1-1,0 0,0 0,-1 0,1 0,-1 0,1 0,0 0,-1 0,1 0,-1 0,1 0,-1 0,1 0,-1 0,1 0,-1 0,1 0,0-1,0 1,0 0,-1 0,1 0,0 0,-1 0,1 0,0-1,-1 1,1 0,0-1,-1 1,1-1,0 1,0 0,-1-1,1 1,0-1,0 1,0 0,0-1,0 1,0 0,0 0,0-1,0 1,0-1,0 1,0-1,0 1,0 0,0-1,0 1,0-1,0 1,1-1,-1 1,0 0,0-1,0 1,1 0,-1 0,1-1,20-24,-18 22,131-112,-131 112,1-1,-1-1,1 1,-1 0,0-1,-1 1,1-1,0 0,-2 0,1 0,0 0,0-1,-2 1,2-4,8-20,-9 41,0-10,-1-1,0 1,0 0,0 0,0-1,1 1,0 0,-1 0,1-1,0 1,0-1,0 1,0-1,0 0,0 1,1-1,-1 1,0-1,0-1,1 1,-1 1,1-1,-1 0,1 0,-1-1,1 1,0-1,-1 0,1 1,0-1,0 1,-1-1,2 0,16 4</inkml:trace>
  <inkml:trace contextRef="#ctx0" brushRef="#br0" timeOffset="8">4183 3639,'-2'0,"1"0,0 0,0 1,-1 0,1 0,-1 0,2 0,-1 0,0 0,-1-1,1 1,0 1,0-1,1 0,-1 1,0-2,1 2,-1-1,0 1,1-1,-1 0,-3 7,-4 4,0 0,-1-1,0 0,-1-1,0 1,-1-2,-8 6,-65 53,65-51,-1 1,0-2,-2-2,-7 6,-58 5,80-22,-7 3,-1-1,1-1,-2 0,1-1,-1 0,-4-1,57-15,89-46,-63 28,16-18,-20-5,-53 48,1 2,0 0,1-1,-1 1,1 1,0 0,0 0,3 0,44-20,27-6,49-4,-130 32,0 1,1 0,-1 0,1 0,-1 0,0 0,0 0,1 0,-1 0,1 1,-2-1,2 0,-1 1,1 0,-1-1,-1 1,2 0,-1-1,0 1,1-1,-1 1,-1 0,1 0,0 0,0 0,0 1,0-2,0 1,0 1,-1-1,0 0,1 0,-1 0,1 1,-1-1,0 0,1 1,-1-1,-1 5,0 1,0-1,-1 0,0 0,0-1,0 1,-1-1,0 2,0-2,0 0,-2 1,4-5,-27 40,0-2,-27 26,-35 29,84-89,-1 0,1-1,-1 0,0 0,0-1,0 1,0-2,-1 1,0 0,1-2,-1 1,0-1,0 1,1-2,-1 0,0 0,0 0,-7-2,-75 9,43 12,53-28,117-88,-40 20,-75 72,0 0,0 1,0 1,0-1,0 1,1 0,0 1,-1 0,1 1,1-1,-2 1,1 1,0 0,0 0,0 1,8 2,9-3,19 2,-45-2,-1 0,1 0,0 1,0-1,0 0,0 0,0 0,0 0,0 1,0-1,0 0,0 0,0 0,0 1,0-1,0 0,0 0,0 0,0 1,0-1,0 0,0 0,0 1,0-1,0 0,0 0,0 0,0 0,0 0,0 0,0 0,0 0,0 0,0 1,0-1,0 0,0 0,1 0,-1 0,0 0,0 1,0-1,0 0,1 0,-1 0,0 0,0 0,0 0,1 0,-1 0,0 0,0 0,0 0,1 0,-1 0,0 0,0 0,1 0,-1 0,0 0,-15 7,-206 62,124-29,97-40,0 0,-1 1,1-1,0 0,-1 0,1 0,-1 1,1-1,-1 0,1 0,0 0,-1 0,1 0,-1 0,1 0,-1 0,1 0,0 0,0 0,0 0,-1 0,1-1,-1 1,1 0,0 0,-1 0,1-1,-1 1,1 0,0 0,-1-1,1 1,0 0,-1-1,1 1,0 0,0 0,-1 0,1 0,0-1,0 1,0-1,0 1,0 0,0-1,0 1,0-1,0 1,0-1,0 1,0-1,0 1,5-21,-3 17,3-11,-3 6,0 0,2 0,-1 0,1 1,0-1,1 0,0 1,0 1,1-1,0 1,0 0,6-5,-11 11,0 0,0 0,0 0,0 0,0 0,0 0,0 1,0-1,1 1,-1-1,0 1,0-1,1 1,-1-1,1 1,-1 0,0 0,0-1,1 1,0 0,-1 1,0-1,0 0,1 0,-1 1,1-1,-2 1,2-1,-1 1,0 0,1-1,-2 0,1 1,1 0,-1 0,0 0,0 0,0 0,-1 0,1 0,0 0,0 0,0 0,0 1,-1-1,2 8,1 0,-1 0,0-1,-2 2,1-1,-1-1,0 2,-1-1,0 7,-1-9,-1 0,2 0,-3-1,1 1,0-1,-1 0,0 1,1-1,-2 0,0-1,1 0,-2 1,1-1,-1-1,1 0,-1 1,0-2,0 1,-1-1,0 1,-2-1,-80 37,87-39,0-1,0 0,-1 0,1 1,0-2,0 1,-1 0,2 0,-2-1,1 1,1 0,-2-1,1 0,0 0,0 0,0 0,0-1,1 2,-3-3,-20-8,24 11,1 0,-1 0,0-1,0 1,0 0,0 0,1 0,-1-1,0 1,1 0,-1 0,0-1,1 1,-1 0,0-1,0 1,0 0,1-1,-1 1,0-1,0 1,0 0,0-1,0 1,0 0,1 0,-1 0,0-1,0 1,0-1,-1 1,1 0,0-1,0 1,0-1,0 1,0 0,0-1,0 1,-1 0,1-1,0 1,0 0,-1 0,1 0,0 0,0-1,-1 1,1 0,0-1,-1 1,1 0,0 0,0 0,0-1,0 1,-1 0,1 0,-1 0,1 0,0 0,-1 0,1 0,-1 0,1 0,0 0,-1 0,3-3,29-39,-30 42,-1 0,0 0,0 0,0 0,1-1,-1 1,0 0,0 0,1-1,-1 1,0 0,1 0,-1 0,0 0,1-1,-1 1,0 0,1 0,-1 0,0 0,0 0,0 0,0 0,1 0,-1 0,1 0,-1 0,0 0,1 0,-1 0,0 0,1 0,-1 1,0-1,1 0,-1 0,0 0,0 0,1 1,-1-1,0 0,1 0,-1 1,0-1,0 0,0 0,0 0,0 0,0 0,0 1,0-1,0 0,1 1,-1-1,0 0,0 1,0-1,0 1,0-1,0 0,0 1,0-1,0 0,0 1,0-1,2 26,-2-24,1 13,7 58,-7-71,0 1,-1 0,1-1,1 1,-1-1,1 0,-1 1,1-1,0 0,0 1,-1-2,2 1,-1 1,0-1,0-1,1 0,-1 1,1 0,-1-1,0 0,2 0,-2 0,1 0,0 0,17 1,-1 1,1-2,-1 0,1-2,6-1,4 1,24-4,-53 5,0-1,0 1,1-1,-2 1,1 0,1 0,-1-1,0 1,0 0,0 0,0 1,1-1,-1 0,0 0,0 1,0-1,0 0,0 1,0-1,1 1,-1 0,-1-1,1 1,0 0,0-1,0 1,0 0,0 0,0 0,-1 0,0 0,1-1,0 1,-1 0,1 0,-1 1,1-1,0 7,-1-1,0 1,0-1,-1 1,0 0,-1 0,1-1,-1 1,0-1,-1 0,0 0,-1 0,1 0,-1 0,0-1,0 0,-1 0,0 0,0-1,0 0,-1 1,0-1,0-1,0 1,-1-1,0 0,-40 17,45-21,1 1,0-1,-1 0,1 0,-1 1,1-1,-1 0,1 0,-1-1,1 1,-1 0,1-1,-1 1,0-1,2 1,-2 0,0-1,1 0,-1 1,2-1,-2 0,1-1,0 1,-1 1,1-1,1 0,-1-1,0 1,0-1,0 2,0-3,-1-5,-1 0,1 0,1 1,0-1,0-1,1 1,0 0,0 0,1 0,-1-1,2 1,0 0,0 0,1-2,-1 3,1 1,0 1,0-1,0-1,1 2,-1 0,2 0,-1-1,0 1,1 1,0 0,-1-1,1 1,1 0,4-2,90-41,-96 46,3-1,-1-2,0 1,1 0,-1-1,-1 0,2 0,-2-1,1 0,1-3,15-12,-18 18,0-2,1 1,-2-1,1 1,-1-2,1 1,-1 0,0-1,-1 1,1 0,0-2,-1 2,1-3,10-86,-13 91,1 1,0-1,-1 1,1-1,-1 1,1-1,0 1,0 0,0 0,0 0,0-1,0 1,0 0,0 0,1 0,-1 0,1 0,-2 1,2-1,0 0,-1 0,1 1,-1-1,1 1,-1 0,1 0,-1 0,1 0,0 0,-1 0,1 0,-1 0,1 0,0 0,-1 0,0 0,1 1,0-1,-1 1,0 0,0 0,1 0,0 0,-1 0,0-1,0 1,0 0,0 1,1-1,-1 0,0 0,-1 0,2 2,1 6,-1-1,1 1,-1 0,0 0,-1-1,0 1,-1 0,0-1,-1 8,4 41,2-30,-3-19,0 0,-1-1,0 0,0 1,0 0,-1 0,-1 0,1 0,-2 5,1-11,-2 1,0 0,2-1,-2 1,0-1,1 0,-1 0,0 1,0-2,0 1,0 0,-1-1,2 0,-2 0,1 0,-1 0,1 0,-1 0,1-1,-1 0,1 1,-1-1,2-1,-2 1,1-1,-4 0,2 1,-37-2,-56 6,64 4,-67 8,96-16,0-1,0 1,1-1,-2 1,1-1,1-1,-1 0,0 0,1 1,-1-1,0-1,2 1,-2-1,1 0,0 0,0 0,1-1,-1 1,0-2,-34-60,20 26,15 36,2 0,-2 0,0-1,1 2,-1-1,1 0,-2 1,1-1,0 1,-1 0,-2-2,8 26,2-5,-4-12,0 0,0 0,0 0,1 0,0-1,1 2,0-2,-1 1,1 0,0-1,1 0,-1 1,1-1,-1 0,2 1,-1-2,0 1,1-1,0 1,-1-1,2 0,-2 0,2 0,-1 0,6 1,6-1,1-1,0-1,0 0,0-1,0 0,3-2,16 0,-8 2,-17 0,-1 0,1 0,-1 0,1-1,-1-1,1-1,-1 1,0-1,0 0,0-2,-7 3,-2 2,1 0,-1 0,0 0,0 0,0-1,0 0,0 1,1-1,-1 0,-1 0,1 1,0-1,0 0,0 1,0-1,0 0,-1 0,1-1,-1 1,1 0,-1 1,1-1,-1-1,1 1,-1 0,-14-32,14 32,1 0,-1 0,1 1,-1-1,1 1,-1-1,1 0,-1 1,0-1,1 0,0 1,0-1,-1 1,1 0,0 0,0-1,0 1,-1-1,0 1,1 0,0 0,0-1,0 1,0 0,0 0,0 0,-1 0,1 0,0 0,0 0,0 1,0-1,0 0,-1 0,1 1,-1-1,1 1,0-1,0 0,-1 0,1 1,0-1,0 1,-1-1,0 1,55 23,46 17,-45-29,-56-17,-12-4,9 7,-2-1,-2-1,2 1,0-2,0 1,-1 0,2-2,-1 1,1 1,-3-7,7 10,0 0,0-1,0 1,0-1,0 1,0 0,0 0,0-1,1 1,-1-1,1 2,0-2,-1 1,1-1,0 1,0 0,0 0,-1 0,1 0,0 0,0 0,0 0,1 0,-1 1,-1-1,2 0,-1 1,0-1,1 0,-2 1,2-1,-1 1,1 0,-1-1,0 1,1 0,-1 0,1 0,0 0,-118 20,62-27,53 8,1-1,-1 1,1 0,-1 0,0-1,0 1,0 0,1 0,-1-1,0 1,1 0,0 0,0 0,-1 0,1 0,-1-1,1 1,0 1,-1-1,1 0,0 0,0 0,0-1,0 2,0-1,0 0,1 0,-1 0,0 0,0-1,1 2,-1-1,1 0,-1 0,0 0,1 4,0 8,0 0,-1 0,0 0,-1 0,-1 0,0 0,-2 9,1-17,1 0,0-2,-1 2,0-1,1 0,-1 0,0-1,-1 1,1-1,-1 1,1-1,-2 0,2 0,-2-1,1 1,0-1,-1 0,1 0,0 0,-2-1,2 0,-5 1,9-3,0 1,0 0,1 0,-1 0,0-1,0 1,0 0,0-1,0 1,0 0,0 0,0 0,0 0,0 0,0 0,0-1,0 1,0 0,0 0,0-1,0 1,0 0,0 0,0-1,0 1,0 0,-1 0,1-1,0 1,0 0,0 0,0-1,174-12,-59-13,18 16,-26-2,-72-1,-35 12,1 1,-1 0,0 0,0-1,0 1,0 0,0 0,1-1,-1 1,0 0,0 0,0 0,0 0,0 0,0-1,0 1,0 0,0-1,0 1,0 0,0-1,0 1,-1 0,1 0,0-1,0 1,0 0,0 0,0-1,-1 1,1 0,0 0,0-1,0 1,-1 0,1 0,0 0,0 0,-1 0,1 0,0 0,0 0,-1 0,1 0,0 0,-1 0,1 0,0-1,0 1,-1 0,1 0,0 0,0 0,0 1,0-1,0 0,-1 0,1 0,0 0,-1 0,1 0,0 0,0 0,-1 0,1 0,-65 16,34-5,15-6,1-1,-1 0,0-3,0 2,1-2,-2 0,2-2,-1 0,-8-2,6-1</inkml:trace>
  <inkml:trace contextRef="#ctx0" brushRef="#br0" timeOffset="9">5258 3079,'36'-14,"89"-37,50-28,-20 16,-12 7,-89 28,19-30,-24 3,-49 55,0-1,1 0,-1 0,0 0,0 0,0 0,0 1,0-1,0 0,0 0,0 0,0 0,-1 0,1 0,0 1,-1-1,1 1,-1-1,1 0,0 0,0 0,-1 0,1 1,-1-1,0 1,1 0,-1-1,0 0,0 1,0-1,1 1,0-1,-1 1,0 0,0-1,0 1,0 0,0-1,0 1,1 0,-1 0,0 0,0 0,0 0,0 0,0 0,0 0,1 1,0-1,-1 0,0 0,0 1,0-1,0 1,0-1,1 1,0-1,-1 1,0 0,-7 0,0 1,0 1,0 0,1 0,0 1,-1 0,1 0,0 0,1 2,-1-2,-4 6,-4 3,0 0,-1-1,0-2,0 1,-2-2,0 1,-19 7,16-7,0 0,0-2,-1-1,-1 0,-21 3,-143 25,166-33,175-12,-128 6,-1-2,0 0,1-2,-2 1,0-3,12-7,71-37,-10-1,-27 12,-98 61,-63 41,80-52,-45 23,55-30,1 1,-1-1,0 0,1 0,-1 0,0 0,0 0,0 0,0 0,1 0,-1 0,1 0,-1 0,0-1,0 1,0 0,0 0,0-1,1 1,0-1,-1 1,0-1,1 1,-1 0,0 0,1-1,-1 0,1 1,-1-1,1 0,-1 0,1 1,0-1,0 0,0 1,-1-1,1 1,0-1,0-1,-1-31,1 30,2-8,-1-1,2 0,0 0,1 1,0 0,1-1,-1 1,2 0,0 1,2-3,-8 12,1 0,-1 0,1 0,0 0,-1 1,1 0,-1-1,1 0,0 0,0 0,0 1,0-1,0 0,0 1,-1-1,1 1,0 0,0 0,0 0,0-1,1 1,-2 0,1 0,0 0,0 0,0 0,1 0,-1 0,-1 0,1 0,0 1,0-1,1 0,-1 0,0 0,-1 1,1-1,0 1,0 0,0-1,0 1,0 0,-1 0,0 0,1-1,0 0,0 1,-1 0,1 0,-1 0,1 1,6 6,0 2,0 0,-2-1,1 2,-1-1,0 1,-1-1,0 1,-1 0,0 0,-2 1,3 8,-1 22,-1 0,-3 37,0-52,1-27,0 2,-1 1,1 1,-1-2,1 1,0-1,0 1,0 0,1 0,-1 0,1-1,-1 1,0 0,2-1,-1 1,0-1,0 1,1 0,-1-2,0 2,1-1,0 0,-1 0,1 1,1-2,-2 1,2 0,-1 0,2 0,-2-1,0 0,-1 0,1 0,0 0,1-1,-2 1,1-1,0 0,0 0,0 0,0 0,0 0,-1 0,2 0,-1 0,-1 0,1-1,1 1,-1-1,-1 0,1 0,0 0,0 0,-1 0,1 1,0-2,-1 1,0-1,1 1,-1 0,1 0,-1-1,0 0,0 1,0-1,0 0,0 0,0-4,0 0,-1 0,0 0,0 0,0 0,-1 0,0-1,0 1,-1 0,1 0,-1 1,-1-1,1 1,-3-6,-10-28,15 39,0 0,-1-1,1 1,0 0,0 0,0 0,0-1,0 1,0 0,0-1,0 1,0 0,-1 0,1-1,0 1,0 0,0-1,0 1,0 0,0 0,0 0,0 0,0-1,0 1,0 0,0-1,0 1,0 0,0 0,0-1,0 1,1 0,-1-1,0 1,0 0,0 0,0-1,0 1,0 0,0 0,0-1,1 1,-1 0,0 0,0 0,1-1,-1 1,0 0,0 0,1 0,-1 0,0 0,1 0,-1 0,0 0,1 0,-1 0,0 0,1 0,14 12,-3 5,-1 1,0 0,-2 0,1 2,3 13,35 109,-19-39,-29-104,0 1,0 0,0 0,0 0,0-1,0 1,0 0,0 0,0 0,0 0,0 0,0-1,1 1,-1 0,0 0,0 0,0 0,0 0,1 0,-1 0,0 0,0 0,1 0,-1 0,0 0,0 0,0 0,1 0,-1 0,0 0,0 0,0 0,1 0,-1 0,0 0,0 0,0 0,1 0,-1 0,0 0,0 1,0-1,0 0,1 0,-1 0,0 0,0 0,0 1,0-1,0 0,0 0,0 0,0 1,0-1,0 0,0 0,0 0,0 1,0-1,0 0,0 0,0 0,0 1,0-1,3-16,-9-77,5 90,1 0,-1 1,1-1,0 0,0 0,0 0,0 1,0-2,1 2,-1-1,1 0,0 1,0-1,0 1,0-1,0 0,1 1,0-1,-1 0,0 2,1-2,1 1,-2 1,1-2,1 1,-1 0,0 1,1 0,0-2,-3 3,1-1,-1 1,1-1,-1 1,1 0,0 0,-1 0,1-1,-1 1,0 0,1-1,0 1,-1 0,1 0,0 0,-1 0,1 0,0-1,0 1,-1 1,0-1,1 0,-1 0,1 0,0 0,-1 0,1 1,0-1,-1 0,1 0,0 1,-1-1,0 0,0 0,1 0,0 1,-1-1,1 1,-1 0,0-1,1 1,-1-1,1 1,-1 0,0-1,1 1,5 31,-5-22,-1-8,0 0,0 0,0-1,0 2,0-1,1-1,-1 1,0 0,0 0,1-1,0 1,0 0,0 0,0-1,0 0,-1 1,2 0,-1-1,1 0,-1 1,0-1,0 0,1 1,0-2,0 1,-1 0,1 0,0 0,0 0,-1 0,1-1,0 1,0-1,-1 0,1 0,0 0,0 0,0 0,0 0,0 0,-1 0,1 0,0-1,0 1,-1-1,10-4,-10 3,0 1,2-1,-1 1,0 0,-1 0,1 0,1 0,-2 0,2 0,-1 0,0 1,0 0,1-1,-2 1,2 0,0-1,-2 1,2 0,0 1,-2-1,2 0,-1 1,0-1,0 0,1 1,-1 0,0 0,0 1,0-1,-1-1,2 2,-1-1,-1 1,1 0,100 131,-99-125,-15-19,10 11,-2-6,-1 1,1-1,-1 1,2-1,0 0,-1-1,1 0,-1-4,-16-28,-39-57,-7-11,27 39,-44-80,53 99,-14-17,39 62,-1-1,0 2,0-2,0 2,0 0,-1 0,1 0,-1 1,0 0,0 0,0 0,0 1,0 1,0-1,0 1,-7 0,-1-1,1 0,0 1,0 1,-1 0,1 0,-1 2,1 1,0-1,0 1,1 2,-13 5,-20 31,-9 24,46-56,0-1,2 1,-1 0,1 1,1 0,-2 4,-26 41,26-47,1-1,-1 1,0 0,-1-1,1-1,-2 0,0 0,1-1,-1 0,-6 3,-79 31,-1-2,84-31,-16 10,0-2,-1-1,-26 9,-89 24,145-47,-1 0,0 0,0 1,0-1,0 0,0 0,0 0,0 0,0 1,0-1,0 0,0 0,0 0,0 1,0-1,0 0,0 0,0 0,0 0,0 1,0-1,0 0,-1 0,1 0,0 0,0 0,0 0,0 0,0 0,0 0,-1 0,1 0,0 0,0 1,0-1,0 0,0 0,-1 0,1 0,0 0,0 0,0 0,0 0,-1 0,1 0,0 0,0 0,-1 0,16 1,-15-1,191-2,-91-8,-82 6,0 2,1 0,-1 1,0 0,1 2,-1 0,13 3,15 4,0-2,-1-4,2 0,28-4,0 0,21 11,-56-3,-1-1,1-2,-1-2,18-3,-19 2,-32 0,-1 0,0 0,0 0,1-1,-1 0,0 1,0-1,0-1,0 0,0 0,3-1,2-2,-1 0,2 0,-2 2,2-1,-1 2,1-1,-1 1,1 0,0 2,7-1,2 1,-21 0,-10 1,-1 1,0-2,-1 1,1-2,0 0,1 0,-2-1,1 0,1-1,0-1,-1 1,1-2,0 0,0 0,-7-6,13 7,2 0,-1-1,2 1,-2-1,2 0,-1 0,1 1,0-2,0 1,0 0,1-1,0 1,0-1,0 1,1-4,-7-26,5 29,0-3,0-1,-1 1,0 0,-2-1,2 2,-2-2,0 2,-5-8,5 12,1 1,1-2,-1 1,1 0,-1-1,1 0,0 1,0-2,1 1,-1 0,1 0,1-1,-1 1,1 0,0-1,0 1,0-1,1 0,-1 0,2 1,-1-1,1 1,0-1,2-5,12-12,-15 23,1 0,0 0,-1 0,1 1,0-1,0 0,0 1,0-1,-1 1,0-1,1 1,0-1,-1 1,1-1,0 1,-1-1,1 0,-1 1,1 0,-1 0,1-1,-1 1,0 0,0 0,0 0,0-1,1 1,-1-1,0 2,3 2,30 70,-13-7,-13-48,-2 1,1 0,-2 0,-1 1,-1-1,0 1,-2-1,-1 6,2-26,-1 2,0 0,0 0,0-1,0 1,-1 0,1 0,-1-1,1 1,-1 0,1-1,-1 0,1 1,-1 0,0-1,0 1,0-1,0 0,-1 1,2-1,-1 0,-1 0,1 0,-1 0,1 0,0 0,-1 0,0 0,1 0,0-1,-1 0,0 1,0-1,1 1,-1-1,0 0,0 0,1 0,-2 0,-5-2,0 0,1-1,-1 1,1-2,1 1,-1-1,0 0,-2-3,-47-22,27 21,0 1,0 1,-20 0,-163-29,139 38,74-3,-1 0,0 0,0 1,0-1,0 0,0 0,0 0,0 0,0 0,0 1,1-1,-1 0,0 1,0-1,0 0,0 1,0-1,0 0,0 1,0-1,0 0,0 1,0-1,0 0,0 1,0-1,-1 0,1 0,0 0,0 0,0 0,0 1,0-1,0 0,0 1,0-1,-1 0,1 0,0 0,0 1,-1-1,1 0,0 0,0 0,-1 1,1-1,0 0,-1 0,1 0,0 0,-1 0,1 0,0 0,-1 0,1 0,0 0,-1 0,1 0,0 0,0 0,0 0,0 0,-1 0,1-1,0 1,-1 0,1 0,0 0,-1-1,24 8,-2-6,-1 0,1-1,0-1,0-1,10-2,-1-2,1 2,-1 1,1 2,-1 1,1 1,0 2,1 1,11 5,-42-9,0 1,-1-1,0 1,1-1,-1 1,1-1,-1 1,0-1,1 1,-1 0,0-1,1 1,-1-1,0 0,0 1,0-1,0 1,0 0,0-1,0 1,0 0,0 0,0-1,0 1,0-1,0 0,0 1,-1 0,1-1,0 1,0-1,-1 1,1 0,0-1,-1 1,1-1,-1 1,1-1,-1 0,1 0,-1 1,1-1,0 0,-1 1,1-1,-1 0,1 1,-1-1,0 0,1 0,-1 0,0 0,1 1,-1-1,1 0,0 0,-2 0,0 1,-198 114,125-67,74-47,1 0,0-1,0 1,0-1,0 0,-1 0,1 1,-1 0,1-1,0 0,-1 1,1-1,-1 1,1-1,-1 1,1-1,-1 0,1 1,-1-1,1 0,0 0,0 0,-1 0,0 0,1 0,-1 0,1 0,-1 0,0 0,1 0,-1 0,0 0,1 0,0 0,0 0,-1 0,0 0,1 0,-1 0,1 0,-1-1,1 1,-1 0,1-1,-1 1,1 0,0-1,0 1,-1-1,1 1,0-1,-1 1,1-1,0 1,-1 0,1 0,0-1,0 0,-2-11,2-2,0 2,1-1,0 1,1 0,0-1,1 0,0 1,3-5,12-36,-19 51,0 1,0 0,0 0,1 0,-1 0,0 0,-1 0,1 1,0-1,0 0,0 0,-1 0,1 1,-1-1,1 1,0 0,0 0,-1 0,0 0,1-1,0 1,-1 0,1 0,-1 1,2-1,-2 0,0 0,1 0,-1 0,2 1,-6-1,-30 2,-2 2,2 1,-23 6,-23 7,81-18,1 0,0 0,-1 0,1 0,-1 0,1 0,0 0,0 0,-1 0,1 0,0 0,-1 0,1 0,-1 0,1 0,-1 0,1 0,-1 0,1 0,-1 0,1 0,0 0,-1 0,1 0,0 0,0-1,0 1,-1 0,1 0,0-1,-1 1,1 0,0-1,-1 1,1-1,0 1,0 0,0-1,-1 1,1-1,0 1,0 0,0 0,0 0,0-1,0 1,0-1,0 1,-27-9,-89 7,103 8,20 1,9-4,0 0,1-2,-1 0,0-1,1-1,-1 0,1 0,12-5,16 0,57-22,-64 16,70-34,-55 9,-50 33,2 0,-1-1,1 2,0-1,0 1,0 0,0 0,1 0,-1 1,2-1,-4 3,1-1,-1 0,1 1,0 0,0 0,-1 0,1 1,-1-1,1 1,-1 0,1 0,-1 0,1 0,-1 0,0 1,0 0,1-1,-2 1,2 1,-2-2,1 2,1 1,10 37,46 72,-59-109,-1 0,1 0,1 0,-1 0,1 0,-1-1,2 1,-1-1,0 0,0 1,1-1,0 0,0 0,-1 0,2 0,-1-1,0 0,1 1,-1-1,0 0,1 0,0 0,2-1,12 2,0 0,1-3,-1 1,0-1,11-2,8 1,-11 0,-3 0</inkml:trace>
  <inkml:trace contextRef="#ctx0" brushRef="#br0" timeOffset="10">6830 3423,'11'0,"204"9,-74 5,-3 14,53-24,-114-6,109 3,-185-1,1 0,-1-1,1 1,-2 0,1 0,1 0,-1 0,0 1,1-1,-2 0,1 0,1 1,-1-1,0 1,0-1,0 1,0 0,0-1,0 1,0-1,0 1,0 0,-1 0,1 0,0 0,0 0,0 0,-1-1,1 1,0 1,-1-1,1 0,-1 0,0 0,0 0,0 0,1 1,-1-1,0 1,-2 3,-1-2,0 2,1-1,-1-1,0 2,-1-2,1 1,-1-1,0 0,0 0,0 0,1 0,-4-1,-7 7,-1-2,-1-1,0 0,1-1,-2 0,-3 0,-36 11,-106 26,117-37,0-2,0-1,-24-4,4 0,-11-1,76 3,0 0,0 0,0 0,-1 0,1 0,-1 0,1 0,-1 1,1-2,-1 1,1 0,-1 0,1 0,-1 0,1 0,0 0,-1 0,1 0,0-1,0 1,-1 0,1 0,0-1,-1 1,1 0,0-1,-1 1,1 0,0 0,-1 0,1 0,0-1,0 1,-1-1,1 1,0 0,0-1,0 1,0-1,-1 1,1-1,0 1,0-1,0 1,0-1,0 1,0 0,0 0,1 0,-1-1,0 1,0-1,0 1,0-1,0 1,1-1,-1 1,0 0,0-1,1 1,-1-1,24-12,-7 10,0-1,-1 2,1 1,-1 0,3 1,60-6,70-19,39 4,-115 23,-73-2,0 0,-1 1,1-1,0 0,0 0,0 1,-1-1,1 0,0 1,0-1,0 0,0 1,0-1,0 0,0 1,0-1,0 0,0 0,0 0,0 0,0 1,0-1,0 0,0 1,0-1,0 0,0 1,0-1,0 0,1 0,-1 1,0-1,0 0,0 1,1-1,-1 0,0 0,0 1,1-1,-1 0,0 0,1 0,-1 0,0 0,0 0,1 0,-1 0,0 0,0 0,0 0,0 0,1 0,-1 0,0 0,1 0,-1 0,0 0,1 0,-1 0,0 0,1 0,-1 0,0 0,1 0,-1 0,0 0,1 0,-1 0,0 0,1-1,-24 7,-222-3,219 4,45 3,84 20,-19-6,-83-25,-1 1,0-1,0 1,1-1,-1 1,0 0,0 0,0-1,0 1,0-1,0 1,0-1,0 1,0-1,0 1,0-1,0 1,0-1,0 1,-1-1,1 1,0 0,0 0,-1-1,1 1,0-1,0 1,-1-1,1 1,0 0,0-1,0 1,-1 0,1-1,-1 1,1 0,-1-1,1 1,-1 0,1 0,-1 0,1-1,-1 1,0 0,-87-28,-75-31,51 22,106 34,2 0,0 2,0-2,0 1,0 1,0-1,0 1,-1 0,1 0,0 0,-1 0,1 1,-1 0,1 0,0 0,-1 0,1 1,-4 0,-32 21,-25 7,45-27,2 0,-1-1,0-1,0-1,0 0,0-1,0-1,1-1,-1-1,1-1,-1-1,-40-7,121 59,-36-23,0 3,-2-1,0 3,-3 0,11 15,80 70,-96-88,-12-18,-1 0,1-1,0 0,0 0,1 1,0-1,-1-1,1 1,1-1,0-1,-1 2,2-2,5 3,-5-4,0 1,0-1,-1 2,0-1,1 1,-1-1,0 2,0-1,-1 1,5 5,39 46,-4-25,-29-21,-2 0,0 2,-1-1,1 1,2 5,-12-12,2 0,-2 0,0 1,1 1,-2-1,1 0,-1 1,1 0,-2-1,1 1,-1 0,-2-6,0 0,1-1,-1 1,0 0,0 1,0-1,0 0,0 0,0-1,-1 1,1 0,0 0,0 0,-1 0,1-1,-1 1,1 0,-1-1,1 1,-1 0,1 0,-1-1,0 1,1 0,0 0,-1-1,0 1,0-1,1 0,-1 1,0-1,0 1,0-1,1 0,-1 1,0-1,0 0,0 0,0 0,0 0,1 1,-1-1,0-1,0 1,0 0,0 0,0 0,-43-9,32 4,0-1,0 0,2 0,-2-2,2 1,-6-6,8 8,-68-58,66 52,-1 1,1-2,0 1,2-1,-1-1,1 1,1-1,0-1,1 1,-2-8,-43-97,45 104,6 15,0-1,0 0,0 0,0 0,0 1,0-1,0 0,0 0,0 0,0 0,0 0,0 0,0 0,0 0,0 1,0-1,0 0,0 0,0 1,0-1,0 0,0 0,0 0,0 1,0-1,0 0,0 0,0 0,0 0,0 1,0-1,0 0,0 0,-1 0,1 0,0 0,0 0,0 1,-1-1,1 0,0 0,0 0,0 0,-1 0,1 0,0 0,0 0,0 0,-1 0,1 0,0 0,0 0,-1 0,1 0,0 0,0 0,0 0,-1 0,1 0,0-1,0 1,0 0,0 0,-1 0,1 0,0 0,0 0,0-1,0 1,0 0,-2 16,2-7,1 1,-1 0,1-1,0 1,2-2,-1 2,0-1,2 0,-1 0,1 0,0 0,6 6,44 77,-28-43,23 31,-15-35,-30-39,1 0,1-1,-1 0,1 0,0 1,0-2,0 0,1 0,-1 0,1 0,0-2,1 1,-1 0,0-1,1 0,0-1,-1 1,1-2,0 0,-1 0,0 0,1 0,0 0,2-2,42-14,-50 15,-1 0,0 0,1 1,-1-1,1 0,-1 0,-1 0,2-1,-1 1,0 1,0-2,0 0,0 1,-1-1,1 2,-1-2,1 0,0 0,-1 2,0-2,1 0,-1 0,0 1,0 0,0-1,0 0,0 0,0 1,0-1,-1 1,1-1,-1 1,1-1,-3-4,0 0,0 0,-1 1,1 0,-2 0,2-1,-2 2,0 0,1-1,-1 1,-1 0,1 0,0 1,-1 0,0 0,-2-2,1 1,0-1,0-1,1 1,0 0,0-1,-1-1,2 1,-2-3,0-4,1-1,0-1,2 1,-2-1,3 0,-1 1,1-12,-7-26,8 49,1-1,0 1,-1-1,1 1,1-1,0 1,0-1,-1 1,1-2,0 2,1-1,-1 1,0-2,1 2,0-1,0 1,0-1,1 1,-1-1,0 2,1-2,1 1,-2 0,2 0,0-1,-3 3,2 1,-1 0,0 0,0-1,1 1,-2 0,1-1,1 1,-1 0,0 0,1 0,-2 0,1 0,1 0,-1 1,0-1,1 0,-2 1,1-1,1 0,-1 0,0 1,0-1,0 1,-1 0,2 0,-1 0,0-1,0 1,-1 0,1-1,-1 2,1-1,0 0,-1 0,1 0,0 0,-1 0,1 0,-1 0,0 0,1 1,-1-2,0 1,0 1,0-1,0 0,0 1,0-2,0 1,0 1,0-1,-1 0,1 1,-1-2,1 1,-1 0,1 1,-1-1,0 0,1 0,-1-1,0 2,-2 3,1 0,-2-1,1 0,-1 1,1-1,-2 0,2 0,-2 0,-3 2,7-6,1 0,-1 1,0-1,1 0,-1 0,0 0,1 0,-1 0,1 0,-1 0,1 0,-1 0,0 0,1 0,-1-1,0 1,1 0,-1 0,0-1,1 1,0 0,0-1,-1 1,0 0,1-1,-1 1,1-1,-1 1,1-1,-1 0,1 1,0 0,-1 0,1-1,0 0,-1 1,1-1,0 0,0 1,0-1,0 0,0 1,0-1,0 1,0-1,0 1,0-1,0 0,0 1,0-1,0 0,0 1,1-1,-1 0,0 1,0 0,1-1,1-5,0 1,-1 1,2-1,0 0,-1 1,1 0,0-1,0 1,0-1,1 2,-1 0,2-1,-1 1,0-1,0 1,0 0,3-1,4-2,0 1,1 0,-1 1,0-1,1 2,0 0,1 0,9 0,0 1,1 0,-1 2,11 2,-67-1,-52 0,2-5,-1-2,-13-7,74 9,-34-7,-2 3,1 2,-30 2,181-11,-45 11,1 1,-1 3,8 3,121 30,40 4,-213-37,109 15,71-2,-174-13,-17 0,-415-2,206-15,37-5,174 22,3 0,-1 0,1 0,-1 0,1 0,-1 0,1-1,0 1,-1-1,1-1,0 1,-1 0,1 0,-1-1,2 0,-2 0,2 1,-1-2,0 1,1 0,-1-1,1 0,-1 1,1-1,1 0,-3-2,-5-42,-5-11,13 56,0-1,-1 2,1-2,-1 0,2 2,-1-2,0 0,0 1,1-1,-1 1,1-1,0 0,-1 1,1-1,0 1,1-1,-1 0,1 1,0-3,5-9,-5 14,0-2,-1 1,1 0,0-1,0 1,0 0,0-1,0 1,0-1,-1 1,0-1,0 0,1 1,-1-1,0 1,0-1,0 0,0 0,0 2,0-2,0 0,0 0,-1 1,1-1,0 1,-1-1,1 1,-1 0,0-1,0 0,0 1,0 0,0 0,1-1,-2 1,1 0,0 0,-1 0,2 0,-2 0,-27-6,-13-6,41 12,-1 0,2 0,-1 0,0 0,0 1,0-1,0-1,0 1,1 0,-1-1,0 2,0-2,1 1,-1-1,1 1,-1 0,1 0,0-1,-1 1,1-1,0 1,0 0,0-1,0 1,0-1,1 1,-1 0,0-1,1-1,0 1,0-1,0 1,0-1,0 0,0 1,1-1,-1 0,0 2,1-2,0 0,1 2,-2-2,1 1,1 1,-2-1,2 0,0 0,-1 1,0 0,1 0,-1-1,2 1,-2 0,1 1,0-1,-1 1,2-1,-2 1,1 0,0 0,3 0,3 0,2 1,-1 0,0 0,0 1,0 1,-1-1,2 2,3 2,-2 0,1 1,-1 1,0 0,-1 0,0 2,3 2,5 5,-12-11,1 0,-1 0,1-1,1 1,-1-1,1-1,6 2,164 67,-167-67,0-1,1 1,-1 1,-1 0,1 1,-2 0,1 0,-1 1,0 1,-1 0,7 9,-14-16,0 0,0-1,0 2,-1-1,0 0,1 0,-1 1,0-1,0 1,0-2,-1 2,0-1,1 2,-1-2,0 1,0-1,-1 1,1-1,0 1,-1-1,0 1,0-2,-1 2,1-1,0 1,-1-2,0 2,0-1,1-1,-2 2,0-2,2 1,-2-1,0 0,0 1,-2 0,-1 0,0 0,0-1,1 0,-1 0,0-1,0 0,0 1,-1-1,-26 5,-40 25,73-31,-1 0,1 0,0 0,-1 0,1 0,0 0,0 0,-1 0,1 0,0 0,0 0,0 0,0 0,0 0,-1 0,1 0,0 0,0 0,-1 0,1 1,0-1,0 0,0 0,-1 0,1 0,0 1,0-1,0 0,-1 0,1 1,0-1,0 0,0 0,0 1,0-1,0 0,0 1,0-1,0 0,0 0,0 1,0-1,0 0,0 0,0 1,0-1,0 0,0 0,0 0,0 0,0 0,0 1,0-1,0 0,1 0,-1 1,0-1,0 0,0 0,1 0,-1 1,0-1,0 0,0 0,1 0,-1 1,0-1,1 0,16 1,6-5,-1-1,1-1,-1-1,13-6,25-7,78-25,-134 44,0 1,0-1,-1 0,2-1,-2 0,1 1,-1-1,1 0,-1-1,1 2,-1-2,0 0,0 1,0-2,0 2,-1-2,1 2,-1-2,0 1,0-1,0 1,-1-1,1 0,0 0,-1 0,0 1,0-2,0-2,1-4,-1-1,0 2,-1-1,0-1,-1 1,-1 0,0 0,0-3,2 14,0 1,0-1,-1 1,1-1,0 1,-1-1,1 1,0-1,-1 1,1-1,0 0,-1 0,1 0,-1 0,1 1,0-1,0 0,-1 0,1 0,-1 1,1-1,-1 0,1 0,-1 0,1 0,-1 0,1 0,-1 0,0 0,1 0,0 0,0 0,-1 0,1 0,-1 0,1-1,-1 1,1 0,-1 0,1-1,-1 1,1 0,-1 0,1 0,0 0,-1-1,1 1,0-1,0 1,0 0,0-1,-1 1,1-1,0 1,0-1,-1 1,1-1,0 1,0-1,0 1,0 0,0-1,0 1,0-1,0 1,0-1,0 1,0-1,0 0,-15 21,-1 0,0-2,-3 0,1-1,0-1,-13 7,-107 62,-47 25,170-103,1 0,0 1,1 0,0 2,0-2,0 3,2-1,0 2,-7 7,17-19,1 0,0 0,0 1,-1-1,0 0,1 1,0-1,-1 0,1 0,-1 0,1 1,-1-1,1 1,0-1,-1 1,1-1,0 1,-1-1,1 1,0-1,0 1,0-1,0 1,0-1,0 0,0 1,0-1,0 1,0 0,0-1,0 1,0-1,0 1,0 0,0-1,0 1,0-1,1 0,-1 0,0 1,0-1,1 1,-1-1,0 1,1-1,-1 1,1-1,-1 1,1-1,-1 0,1 1,-1-1,1 0,-1 0,0 1,0-1,1 0,0 0,-1 0,1 0,-1 0,1 0,0 0,-1 0,1 0,-1 0,1 0,11-4,1-1,-2 0,1-2,0 1,-1-1,0 0,0-1,-2 0,8-7,164-146,-146 131,0 3,3 2,0 0,13-3,-31 19,0-2,-1 0,-1-1,1-1,-1-1,-1 0,2-5,-19 19,0-1,1 1,-1 0,0 0,0 0,0-1,0 1,0 0,1-1,-1 1,0 0,0-1,0 1,0 0,0-1,1 1,-1 0,0 0,1-1,-1 1,0 0,1 0,-1 0,0-1,1 1,-1 0,1 0,-1 0,1 0,-1 0,0 0,1 0,-1 0,0 0,0 0,0 0,1 0,-1 0,1 0,-1 0,0 1,1-1,-1 0,1 0,-1 0,0 1,1-1,-1 0,0 0,1 1,0 20,-1-11,0 1,-1-1,-1 1,0-1,0 1,-1-2,0 2,-1-2,0 1,-1 0,-3 4,-49 68,-29 12,42-28,35-41,9-24,0-1,0 1,0-1,-1 1,1-1,0 0,0 1,0-1,0 1,0-1,0 1,0-1,0 0,1 0,-1 1,0-1,0 1,0-1,0 1,1-1,-1 0,0 1,0-1,1 1,-1-1,0 0,1 1,-1-1,0 0,1 1,-1-1,0 0,0 0,0 0,1 0,-1 0,1 0,-1 0,1 0,-1 1,1-1,-1 0,1 0,-1 0,1 0,-1 0,1 0,-1 0,0 0,0-1,1 1,-1 0,0 0,1 0,-1 0,1 0,-1 0,1 0,-1 0,0-1,1 1,4-4,-1 1,2-2,-2 1,0 0,1-1,-1 1,0-1,-1-1,1 1,-1 0,0 0,1-4,-1 1,5-5,-1-1,0 0,-1-1,-1 1,-1 0,0-2,-1 1,0-1,-2 1,1-6,-1 13,0 1,0-1,-1 0,-1 0,1 1,-1-1,-1 1,1 0,-1-1,0 1,-1-1,0 1,0 0,0 0,-1 1,-3-5,7 11,-1-1,1 0,-1 0,1 1,-1-1,0 0,0 0,1 1,-1-1,0 1,1 0,-1-1,0 1,0-1,0 1,0 0,0-1,0 1,1 0,-1 0,0 0,0 0,0 0,0 0,0 0,0 0,1 0,-1 0,0 0,0 1,0-1,0 0,0 1,1-1,-1 1,0-1,0 0,0 0,1 1,-1 0,0-1,0 1,1 0,0 0,-1 0,1-1,-1 1,1-1,-1 1,1 0,-1 0,1 0,0 0,-1 0,1 0,0 0,-5 15,1 1,0-1,1 1,1-1,1 6,-1-7,-11 281,9-251,-1-1,-3 0,-5 13,13-54,-1 1,1-1,-1 1,0-2,0 2,0-1,0 1,0-2,-1 2,1-1,-1 0,0 0,0-1,0 2,0-2,0 0,-1 1,1-1,-1 0,0 1,0-2,0 1,1 0,-2 0,1-1,0 0,0 1,-1-1,1 0,0 0,-1-1,1 1,-2-1,-1-2,-1-1,1 1,-1-1,1 0,1 0,-1-1,1 1,0-1,-1-1,1 1,0-1,0 0,1 0,0 0,0-1,1 1,-2-4,0 4,1 0,-1 0,2-1,-1 0,1 0,0 0,0 0,1 0,-1 0,2-1,-1 1,0-1,1 1,1-1,0 1,-1-1,1 0,1 0,-1 1,1-1,0 1,1-1,0 0,-1 1,5-7,15-30,-20 38,0 0,1 1,-1-2,1 2,0 0,1-1,-2 1,2 0,1-1,-2 1,2 0,-1 1,1-1,-1 1,1 0,0 0,3-2,91-58,-91 58,1 0,-1 0,-1 0,1-1,-1 0,0-1,-1 0,5-5,-9 10,-1 2,0-1,0 0,0 1,0-1,0 0,0 1,0-1,0 1,0-1,0 1,1 0,-1-1,0 1,1-1,-1 0,1 1,-1-1,0 1,1-1,-1 1,1 0,0-1,-1 1,0 0,0-1,1 1,-1 0,1 0,0 0,-1 0,1 0,0 0,-1 0,1 0,0 0,-1 0,0 0,1 0,-1 0,1 0,0 0,-1 0,1 0,-1 0,1 0,0 0,-1 0,1 1,-1 5,1 0,-1 0,0 0,-1-1,1 1,0-1,-1 2,-1-1,0-1,0 1,-3 17,2-8,-1 0,-1 0,0 0,-1 0,-5 8,-10 31,20-46,-1-1,0 0,-1-1,1 1,-1 0,0-1,-1 0,1 1,-2-1,1 0,0-1,-1 0,0 0,0 1,0-1,-5 2,9-6,0-1,-1 1,2 0,-2-1,1 0,-1 1,1-1,0 0,0 1,-1-1,0 0,1 0,0 0,0 0,-1 0,1 0,-1 0,1-1,0 1,-1 0,1-1,-1 1,2 0,-2-1,1 0,0 0,-1 1,1-1,1 0,-1 0,0 0,-1 0,1 0,0 0,0 0,1-1,0 1,-1 1,0-2,1 1,-1-1,1 1,-1 0,1 0,-1-1,1 0,0 1,0 0,0-2,-2-18,-1 0,2-1,1 1,3-18,-1-1,-2-32,0 59</inkml:trace>
  <inkml:trace contextRef="#ctx0" brushRef="#br0" timeOffset="11">2246 1681,'409'0,"-395"0,0 1,-1 1,1-1,0 2,-1 0,1 1,-1 0,0 2,-1-1,10 5,95 47,-99-47,20 19,-39-28,1 0,-1 0,1-1,0 1,-1 0,0-1,1 0,-1 1,1-1,-1 1,0-1,1 1,0-1,-1 1,0-1,1 0,-1 1,0-1,0 0,0 0,1 1,-1-1,1 0,-1 0,0 0,0 0,1 0,-1 0,0 0,0 0,0-1,1 1,0 0,-1 0,0-1,0 1,0-1,1 1,-1 0,0-1,-1 1,-215-14,179 12,1-2,0-1,-31-10,-73-9,4 11,1-12,93 13,43 11,1 1,-1 0,0 0,0 0,0 0,0 0,0-1,0 1,0 0,0 0,0 0,0 0,0-1,0 1,0 0,0 0,0 0,0-1,0 1,0 0,0 0,0 0,0 0,0 0,0 0,0 0,0 0,0 0,0 0,0-1,0 1,0 0,-1 0,1 0,0 0,0 0,0 0,0-1,0 1,-1 0,1 0,0 0,0 0,0 0,0 0,-1 0,1 0,0 0,0 0,0 0,14-2,148-6,-52-5,2-17,-21 26,-91 4,0 0,0 1,0-1,-1 0,1 0,0 0,-1 0,1 0,-1 0,1 0,0 0,-1 0,1 0,0-1,-1 1,1 0,-1 0,1 0,0 0,-1-1,1 1,0 0,0 0,0 0,0-1,-1 1,1 0,0-1,0 1,-1 0,1 0,0 0,0 0,0-1,0 1,-1 0,1-1,0 1,0-1,0 1,0 0,0-1,0 1,0-1,0 1,0 0,0-1,0 1,0 0,0 0,0 0,1-1,-1 1,0 0,0-1,0 1,0 0,1-1,-1 1,0 0,0-1,1 1,-1 0,0 0,0-1,0 1,0 0,1 0,-1 0,1-1,-5-1,-28-36,32 37,0 0,-1 1,0-2,1 1,-1 0,1-1,-1 1,1 1,-1-2,1 1,0-1,0 1,0 0,-1 0,2 0,-1-1,0 1,0-1,0 2,1-2,-1 1,0 0,1-1,0 1,-1 1,1-2,0 1,-1 0,0 0,1 0,0 1,0-1,0 0,0 0,0 0,0 0,6-2,-1 0,1 1,0 1,0-1,0 0,0 1,1 0,-1 1,0 0,0 0,5 1,3 0,104 2,-117-2,-12 2,9-3,-57 10,-3-4,2-3,-1-1,-2-4,18 1,30 1,3 1,1-1,0 0,0-1,0 0,-1 0,2-1,-2-1,2 1,-1-2,0 0,5 1,0 1,0-1,1 1,-2 0,1 0,0 1,-1-1,1 1,-1 1,1-1,-1 1,1 0,-1 0,0 0,-2 1,-126 13,303-18,19-14,160 19,-562-3,66-22,-73 15,206 9,0-1,-1-1,0 0,2-1,-2-1,1 0,-1-1,15 5,1 1,0-1,-1 0,1 0,-1 0,0 0,1-1,-1 1,0 0,1 0,-1 0,0 0,1-1,0 1,0 0,-1-1,0 1,1 0,-1-1,1 1,-1-1,1 1,-1-1,1 1,0 0,-1 0,1-1,0 1,-1-1,1 1,0-1,0 0,0 1,0-1,0 0,0 1,0-1,0 1,0 0,0-1,0 0,0 1,0-1,0 0,0 1,0-1,0 0,0 1,0-1,0 1,0 0,1-1,-1 1,1-1,-1 1,0-1,1 1,-1-1,1 1,-1-1,1 1,-1 0,1-1,75-7,96-10,-27 16,-114 6,-49 6,-11-6,-2-1,1 0,0-2,-20-3,7 1,-234 0,240-3,1-1,-1-2,1-2,-15-7,-22-4,70 19,-5 0,1-1,-1-1,1 2,0-2,0-1,1 2,-1-2,1 0,-1 1,1-3,6 6,0-1,0 1,0 0,0-1,0 0,0 1,1-1,-1 0,0 1,0-1,1 0,-1 1,0-1,1 1,-1 0,1 0,-1-1,0 1,0-1,1 1,-1 0,1-1,-1 1,1-1,0 1,-1 0,1 0,-1-1,1 1,-1 0,0 0,1 0,0 0,-1 0,1 0,0 0,-1 0,1 0,0 0,-1 0,1 0,-1 0,0 1,1-1,0 0,3 0,163-22,207 23,-213 21,-1-22,-127-9,-33 9,0-1,1 1,-1-1,0 1,0 0,0 0,0-1,0 1,0 0,0-1,0 1,0-1,0 1,0-1,0 1,0-1,0 1,-1-1,1 1,0 0,0 0,0 0,-1-1,1 1,0-1,-1 1,1 0,0-1,-1 1,1 0,0-1,-1 1,1 0,-1 0,1-1,0 1,0 0,0 0,-1 0,1 0,-1-1,0 1,-10-6,-2 1,2 1,-1-1,-1 2,0 0,1 0,-1 1,0 1,1 0,-1 1,-12 1,18-1,-305 1,264-5,48 4,-1 0,1 0,-1 0,1 0,0 0,-1 0,1 0,-1 0,1 0,-1 0,1 0,-1 0,1 0,-1 0,1 0,-1 0,1 0,-1-1,1 1,0 0,0-1,0 1,-1-1,1 1,0 0,-1-1,1 1,0-1,0 1,-1-1,1 1,0-1,0 1,0 0,-1 0,1-1,0 1,0-1,0 1,0-1,0 1,0-1,0 1,0-1,0 1,1-1,-1 1,0-1,0 1,0 0,1 0,-1-1,0 1,0-1,1 1,-1-1,0 1,1-1,22-16,-5 10,-1 0,1 1,1 1,-1 1,0 0,1 2,0 0,-1 1,11 1,-11-1,0-1,-1 0,1-1,-1-1,0 0,4-3,-21 7,0 0,0 0,-1 0,1-1,0 1,0 0,0 0,0 0,0 0,0 0,0 0,0-1,0 1,-1 0,1 0,0 0,0 0,0-1,0 1,0 0,0 0,-1 0,1-1,0 1,0 0,0 0,0-1,0 1,0 0,0 0,0-1,0 1,0 0,0 0,0 0,0-1,0 1,0 0,0 0,-198 0,61-1,90-10,46 10,0 1,0 0,0-1,0 1,1 0,-1 0,-1-1,1 0,0 1,1-1,-1 0,0 0,1 0,-1 1,0-1,1 1,-1-1,0-1,1 1,-1 0,1 0,-1 1,1-1,-1 0,1 0,0-1,0 1,0 0,0 1,0-1,0-1,0 1,0 0,0 0,0 0,0 0,1 0,-1 0,1 0,-1 0,1 0,-1 0,4-3,-2 1,2-1,-1 1,1-1,-1 2,2-2,-2 1,1 1,1-1,-1 1,0 1,4-3,10-2,-1 1,1 1,0 0,0 1,1 1,-1 1,0 0,12 2,75-6,2-7,-65 4,-41 8,-1 0,0 0,0 0,0-1,1 1,-1 0,0-1,1 1,-1-1,0 1,0-1,1 1,-1-1,0 0,0 1,0 0,0 0,0-1,0 1,0-1,0 1,0-1,0 0,0 1,0-1,0 1,0-1,0 1,-1-1,1 1,0 0,0 0,-1-1,1 1,0-1,-1 1,1-1,0 1,0 0,0-1,-1 1,1-1,-1 1,1 0,-1 0,1-1,-1 1,1 0,-1 0,1 0,-1-1,1 1,0 0,-1 0,1 0,-1 0,1 0,-1 0,1 0,-1 0,1 0,-1 1,0-1,1 0,-1 0,1 0,-19-3,1 0,-1 1,0 2,-17 0,10 0,-219 1,236-1,5 0,0 0,0-1,0 2,0-1,0 0,0 1,0 0,1 0,-2 0,2 1,-1-2,-2 3,6-2,0-1,0 1,0-1,0 0,0 1,0-1,0 0,0 1,0-1,1 0,-1 0,0 0,0 1,0-1,0 0,1 1,-1-1,0 0,0 0,1 1,-1-1,0 0,1 0,-1 1,0-1,1 0,-1 0,0 0,1 1,-1-1,0 0,0 0,0 0,0 0,1 0,-1 0,1 0,-1 0,0 0,1 0,-1 0,1 0,-1 0,1 0,22 3,-1-1,2 0,-2-2,8-1,5 0,157-20,-183 20,0 0,0 0,0-2,-1 1,2-1,-2 0,7-4,-14 7,-1 0,0 0,1-1,-1 1,1 0,0-1,-1 1,1 0,0 0,-1 0,1-1,-1 1,1-1,-1 1,0-1,0 1,1-1,-1 0,1 1,-1-1,0 0,1 1,-1 0,0-1,0 1,1-1,-1 0,0 0,0 1,0-1,0 0,0 0,0 1,0 0,0-1,0 0,-1 1,1-1,0 0,0 1,-1-1,1 0,0 0,-1 1,1 0,-1 0,1-1,0 0,0 1,-1-1,1 1,-1-1,1 1,-1 0,0-1,1 1,-2-1,-37-14,5 9,-1 2,0 1,0 2,-6 2,-96-7,-89-20,226 26,0 0,0-1,0 1,0 0,0 0,0 0,0 0,0 0,0 0,0-1,0 1,0 0,0 0,0 0,0 0,0 0,0 0,0 0,0 0,0 0,0 0,0 0,0 0,0 0,0-1,0 1,0 0,0 0,0 0,0 0,0 0,0 0,0 0,14-5,23-1,0 2,-2 1,3 1,13 4,-41-2,-10 0,0-1,0 1,0 0,0 0,0 0,0-1,-1 1,1 0,0 0,0 0,0 0,0 0,0 0,0-1,0 1,0 0,0-1,0 1,0 0,0 0,0-1,0 1,1 0,-1 0,0-1,0 1,0 0,0 0,0 0,0-1,1 1,-1 0,0 0,0 0,0-1,1 1,-1 0,0 0,0 0,0 0,1 0,-1 0,0-1,0 1,1 0,-1 0,0 0,0 0,0 0,0 0,0 0,0 0,1 0,-1 0,-19-10,-100-5,119 15,0 0,0 1,0-1,0 0,0 0,-1 0,1 0,0 0,0 0,-1 0,1 0,0 0,0 0,-1 0,1 0,0 0,0 0,-1 0,1 0,0 0,0 0,0-1,-1 1,1 0,0 0,0 0,0 0,-1 0,1-1,0 1,0 0,0 0,0 0,-1-1,1 1,0 0,0 0,0 0,0 0,0 0,0 0,0 0,0-1,0 1,0 0,0 0,0-1,0 1,0 0,0 0,0-1,0 1,0 0,0 0,0 0,0-1,0 1,0 0,0 0,0-1,0 1,1 0,-1 0,0 0,0-1,0 1,13-9,-12 9,12-6,0 0,1 1,-1 1,1-1,0 3,0-1,1 1,-1 1,4 0,-1-1,19-6,-37 7,1 1,-1-1,0 0,1 1,-1-1,0 0,1 1,0-1,-1 0,0 1,0-1,0 1,0 0,0 0,0 0,1-1,-1 1,0 0,0 0,0-1,0 1,0 0,0 0,1 0,-1 0,0 1,0-1,0 0,0 1,0-1,1 0,0 0,-1 0,0 0,1 0,-1 0,0 0,0 0,0 0,1 0,-1 0,1 0,-1 0,0 0,1 0,-1 0,0 0,0 0,1-1,-1 1,0-1,1 1,0 0,-1-1,1 1,-1-1,1 0,-1 1,0-1,1 1,0-1,-1 1,1 0,-1-1,1 0,0 0,-1 1,1-1,0 0,0 0,0 0,0 1,0 0,0-1,0 0,0 0,0 1,0-1,0 0,0 0,0 1,0-1,1 1,-1-1,0 1,1-1,54-29,-64 25,-203 6,69-2,59-23,-47-34,129 56,0 1,1 0,-1 0,0 0,0 0,0 0,0 0,0 0,0 0,0 1,-1 0,2 0,-2 0,1 0,0 0,0 0,-1 0,2 0,-2 0,1 0,0 1,0 0,-1-1,1 1,1 0,-1 1,-1-1,2-1,-1 2,0-1,0 1,1-1,-1 0,0 2,0-1,1-1,-1 0,0 1,1 0,0 0,0-1,-1 1,1 0,0 0,0-1,0 2,1-1,-1-1,0 2,1-1,-1 0,1 0,0 1,0-1,0 0,0 0,0 1,0-2,1 2,-1-1,1 0,-1 0,1 0,-1 0,1 0,0 0,1 0,0 1,7 7,1-2,-1 0,2 1,0-2,1 0,-1-1,0 0,13 5,-18-9,-1 2,1-1,-1 1,0 0,0 0,-1 1,1-1,-1 1,1 0,-2 0,1 0,0 0,-2 2,1-2,1 3,5 8,-4-6,2-1,-1 1,1-1,0-1,0 1,1-1,0 0,1-1,0 0,8 5,-7-7,-1 1,0 0,1 0,-2 1,0 0,0 0,0 1,-1-1,0 2,0 0,-1 0,0 1,52 110,5-44,-18-18,4 12,-51-80,-86-135,80 131,5 7,1 1,-2-1,1 0,-1 1,0 0,-1 0,1 0,-1 1,0-1,-1 1,1 0,-1 1,0-1,0 1,0-1,0 2,-1-1,-3 0,9 4,0-1,0 1,0 0,0 0,0-1,0 1,-1 0,1 0,1 0,-1 0,0 0,-1 1,1-1,0 0,0 0,1 1,-1-1,0 1,-1-1,1 1,0-1,1 1,-1 0,0-1,1 0,-1 1,0 0,0 0,0 0,1 0,-1 0,1 0,0-1,-1 1,1-1,0 0,0 0,0 0,-1 0,1 0,0 0,0-1,0 1,0 0,-1 0,1 0,0 0,0 0,0 0,-1 0,1 0,0 0,0 0,0 0,-1 0,1 0,0 0,0 0,0 0,-1 0,1 0,0 0,0 0,0 0,0 1,-1-1,1 0,0 0,0 0,0 0,0 0,0 0,0 1,0-1,0 0,0 0,0 0,0 0,0 1,0-1,-1 0,1 0,0 0,0 1,-1-3,-31-64,28 51,-1 0,0 1,-2 0,1 0,-1 0,-1 1,0 1,-1-1,-1 2,-6-9,-64-43,75 60,1 1,0-1,0 0,1 1,-1-2,0 2,1-2,0 1,-1-2,2 2,-1-2,0 2,1-1,0-1,-1 0,0-4,1 8,1 0,-1 0,2-1,-1 1,0-1,0 1,0-1,0 1,0-1,1 1,-1-1,1 0,0 0,0 1,0-1,-1 0,1 0,0 1,0-1,0 0,1 0,-1 1,0-1,0 0,1 1,-1 0,1-1,0 0,0 0,0 1,0 0,0-1,-1 1,1-1,1 1,-1 0,1 0,-1 0,0-1,1 1,9-1,0-1,0 1,1 1,-2 1,1 0,1 0,7 1,7 1,184 23,-202-28,-17-2,-47-13,-11-4,64 21,0-1,0 1,0-1,1 1,-2 0,1-1,1 0,-1 0,2 0,-2 0,0-1,2 1,-3-2,3 3,0 0,1 0,-1 0,1 0,0 0,0 0,0 0,-1 0,1 0,0 0,0-1,0 1,0 1,0-2,0 1,0 0,0 0,0-1,1 2,-1-1,0 0,0 0,0-1,1 1,-1 0,1 1,0-1,0 0,-1 0,1 0,0 0,0 0,-1 0,1 1,0 0,0-1,0 0,0 1,1-1,-2 1,13-8,1 1,-1 1,0 0,1 1,0 0,0 1,0 1,1 0,-1 1,1 1,0 0,3 1,117 2,-131-2,0 1,1-1,-1 1,-1 0,2 0,-1 0,1 0,-2 1,1 0,0-1,0 2,0-1,-1 0,1 1,-1 0,1 0,-2 0,2 0,-2 1,1-2,0 2,0 1,38 78,-36-74,0-1,0-1,0 1,1-1,0 1,1-2,0 1,-1-1,8 5,27 27,-32-28,1 0,-1 2,1-1,-1 0,-1 1,-1 2,4 6,-4-3,2 1,-1-1,2 0,-1 0,10 8,16 14,-26-30,1 1,-1 0,-1 1,0 0,0 0,5 12,21 50,-34-73,1 1,-1 1,1-1,-1 0,0 0,0 0,1 0,-1 1,0-1,0 0,-1 0,1 0,0 0,0 1,-1-1,1 0,0 0,-1 0,0 0,1 0,-1 0,1 0,0 1,-1-2,0 1,0 0,0 0,0 0,0-1,0 1,1 0,-1 0,0-1,-1 0,1 1,0-1,0 1,0-1,0 0,0 1,0-1,-1 0,1 0,0 0,0 0,-1 0,1 0,1 0,-1-1,0 1,1 0,0 0,-1 0,0 0,0 0,1 0,-1 0,0 0,0 0,1 0,-1 0,1 1,0-1,-1 0,0 0,1 1,-1-1,0 0,1 1,-1-1,0 1,1-1,0 1,0-1,-1 0,1 0,-1 1,1 0,0-1,-1 1,1-1,0 1,-1 0,1 0,0-1,0 0,-1 1,1-1,0 1,0 0,0 0,0-1,0 1,0 0,0 0,0-1,1 0,-1 1,0-1,0 1,1 0,-1 0,1 0,40 70,29 46,-49-57,6 8,-24-61,1-2,0 0,0 0,1 0,0 0,-1-1,1 1,1-2,-1 1,1 0,0-1,3 2,83 31,-92-37,1 1,-1-1,0 1,1-1,-1 1,0-1,1 1,-1-1,0 1,0-1,0 0,1 1,-1 0,0 0,0-1,0 1,0-1,0 0,0 1,0-1,0 1,0-1,0 0,-1 1,1-1,0 1,0 0,0 0,-1-1,1 1,0-1,-1 1,1-1,0 1,-1-1,1 1,-1 0,1-1,0 1,0-1,-1 1,1 0,-1 0,1 0,-1 0,0 0,-55-55,-24-13,61 46,1-2,2 1,-1-3,2-1,-61-78,40 55,30 40,-1-1,0 1,-1 0,0 1,0 0,-1 0,-4-2,-108-56,-5 11,120 53,-1 0,0 1,0 0,1 0,-1 1,0-1,0 1,0 1,0-1,-1 1,1 1,0-1,0 1,-4 1,6 0,0 0,0-1,-1 0,0-1,0 1,1-1,-1 1,1-2,-1 1,0-1,0 1,1-1,0-1,-1 1,0-1,1 0,0-1,0 1,0-1,0 0,1 0,-4-3,-77-77,9 31,73 51,0-1,0 0,0 0,1-1,-1 1,-1 0,3-2,-2 1,0 1,2-2,-2 2,1-2,1 1,0 0,-1 0,0-1,1 1,0-1,1 0,-1 0,1 0,-2-3,3 4,-1 1,-1-2,1 2,0-1,-1 0,1 1,-1-1,0 1,1-1,-1 0,0 1,-1 0,1-1,-1 1,1 0,0-1,-1 2,0-1,0-1,0 1,0 1,0-1,-2-1,2 3,1 0,-2 1,1-1,0 1,1-1,-1 1,0 0,0 0,2 0,-2-1,0 1,0 0,2 1,-2-1,0 1,1-2,0 2,0-1,0 1,0 0,-1 0,-24 44,24-41,1-2,0 2,-1-1,0-1,0 1,0 0,-1 0,0-1,1 1,-1-1,1 0,-2 0,1 0,0 0,-1-1,0 1,1-1,-1 0,0 0,0 0,0-1,0 1,-4 0,3-1,0-2,0 1,1-1,-2 1,2-2,-1 1,0 0,1 0,-1-1,0-1,1 2,0-2,-1 1,2-1,-2 0,2 0,-1-1,0 1,1-1,0 1,0-1,0 0,0 0,1 0,-1 0,0-5,1 6,-3-5,0 0,-1 0,1 1,-1-1,-1 1,1 0,-1 1,-7-5,-4-1,-40-34,57 45,1 0,-1 1,1 0,-1-1,1 1,-1-1,1 0,-1 0,1 1,0-1,0 0,0 0,0 1,0 0,0-1,-1 0,1 0,0 0,0 0,0 1,0-1,1 0,-1 1,0-1,0 0,0 1,0-1,0 0,0 0,1 0,-1 1,1 0,-1-1,1 1,-1-1,1 0,-1 1,1-1,0 1,-1-1,1 0,-1 1,1 0,-1-1,1 1,0 0,0 0,-1 0,1 0,1-1,38-5,159 6,13 21,-106-1,-93-18,-1-1,1-1,0 0,1-2,-2 1,2-1,30-3,-32 5,1-1,-1 2,1-1,-1 1,0 1,13 4,-21-5,1 1,-1 0,0-1,1 1,-1 1,-1-1,2 1,-2-1,2 1,-2 1,1-2,-2 2,2-1,-2 2,2-2,-2 1,1 0,-1 0,1 3,-2-5,1 0,-1-1,0 1,0 0,-1 0,0-1,1 1,0 1,-1-1,0-1,1 2,-1-1,0-1,0 1,0 1,-1-1,1-1,0 2,-1-1,1-1,-1 1,1 0,-1 0,0 0,0 0,0 0,-1-1,1 0,1 1,-2 0,1 0,-1-2,0 2,1-1,0 1,-1-1,0 0,1-1,-1 1,0 0,0 0,0 0,0 0,0-1,0 1,-1-1,-3-1,0-1,0 1,0-1,0 0,0 0,1-1,0 1,0-2,-1 1,1-1,0 1,-4-4,7 5,0 0,-1 1,1-1,0 0,0 0,0 0,0-1,0 1,1 0,-1-1,1 1,0-1,-1 0,0 0,3 2,-1 0,0 0,0 0,1 1,-1-1,1 1,-1-1,1 0,-1 1,1-1,-1 0,0 0,0 1,1-1,0 1,0 0,-1-1,1 1,0-1,0 1,0-1,-1 1,0 0,1-1,0 1,0 0,0 0,0 0,0 0,0 0,-1 0,1 0,0 0,-1 0,1 0,0 0,0 0,0 1,0-1,-1 0,1 1,0-1,-1 1,1-1,0 1,0-1,-1 0,1 0,0 2,4 2,0 1,-1-1,1 1,-1 1,0-1,0 0,0 0,-1 1,0 1,0-1,0 0,-1 0,1 3,2 5,0-6,-4-7,0 0,-1-1,1 1,0 0,0 0,-1 0,1-1,-1 0,0 1,1 0,-1 0,1 0,-1 0,1 0,-1 0,0 0,0 0,1 0,-1 0,0 0,0 0,0 0,0-1,0 1,0 0,-1 0,1 1,0-1,-1-1,1 1,0 0,-1 0,1 0,-1 0,1 0,0-1,-1 1,0-1,1 1,-1 0,0-1,0 1,0 0,0-1,1 1,-1 0,-203 44,68-35,134-10,-1 0,1 0,0 1,0-1,-1 0,2 1,-2 0,1-1,0 2,0-1,0 0,0 0,0 0,0 0,0 1,1 0,-1-2,0 2,1 0,0 0,-1 0,1 0,0 0,-1 0,1 0,1 0,-1 0,0 0,1 0,-1 1,0-1,1 0,0 1,-1-2,1 4,2 1,-1 1,1-1,-1 1,2-1,0 0,-1 0,1 0,0 0,1 0,0 0,0-1,0 0,0 0,2 0,-2 0,3 0,6 10,1 2,-1-2,2 0,0-1,1 0,0-1,1-1,1 0,-1-2,8 3,92 34,-115-47,4 0,0 1,1 0,0 0,-1 1,0 0,0-1,0 2,-1 0,1-1,0 2,0-2,-1 2,0 0,0 0,0 0,-1 0,0 1,1 0,-1-1,3 6,-7-8,4 4,0 1,-1 0,0 1,0-1,-2 0,1 0,0 1,0-1,-1 1,-1 0,0 4,0-9,-2-2,1 1,0 1,-1-1,1-1,0 1,-1 0,0-1,0 0,1 1,-1-1,0 1,0-1,1 0,-1 0,-1 0,2 0,-2 0,1-1,0 1,0 0,-1-1,1 1,-13 3,-17 10,32-14,0 1,-1 0,1-1,0 0,0 1,0-1,0 1,0 0,0-1,0 1,0-1,0 1,1 0,-1-1,0 1,0-1,0 0,0 1,0-1,0 1,1-1,-1 1,1-1,-1 1,0-1,1 1,-1-1,1 1,-1-1,1 1,-1-1,1 0,0 0,-1 0,0 0,0 0,1 0,0 1,-1-1,1 0,0 0,-1 0,1 0,0 0,-1 0,1 0,2 1,2 3,1-1,0 1,-1-1,0 1,0 1,0-1,-1 1,0 0,1 0,2 4,-6-1,4-7,4-7,1 1,0 1,0-1,0 2,0-1,1 2,-1-1,1 0,-1 3,1-1,2 0,18 0,-22 1,-1 1,1-2,0 1,0-1,-1-1,1 1,-1-1,1-1,-1 1,0-2,0 1,0-2,3-1,0-2,-1 0,1-1,-2-2,0 2,1-2,3-7,-9 10,-1 1,1-1,-1 0,-1 1,0-1,0 0,-1 0,0-1,0 2,0-2,-1 1,-1 0,1-1,-2 2,0-8,2 11,-1 2,0-2,1 1,-2 0,1 0,1 0,-2 0,1 1,-1-2,0 2,1-1,-1 1,0 0,0-1,-2-1,3 4,1 0,-1 0,1 0,0 0,0 0,-1 0,1 1,-1-1,1 0,0 0,-1 1,1-1,-1 0,1 1,0-1,-1 0,1 1,0-1,0 1,-1-1,1 1,0-1,0 0,0 1,-1-1,1 0,0 0,0 1,0-1,0 1,0-1,0 1,0-1,0 1,0-1,0 1,0-1,0 1,0-1,1 10,0 1,1 0,0-1,0 1,2-2,-2 2,3-1,-1 0,0 0,2-1,-1 0,5 6,-10-15,6 10,0 1,-1-1,0 1,-1-1,0 1,0 1,-1 5,-3-17,0 1,0 0,0-1,0 1,0-1,0 1,0 0,-1-1,1 0,0 1,0-1,-1 1,1-1,0 1,-1-1,1 1,0-1,0 1,-1-1,1 1,0-1,-1 0,0 1,1-1,-1 0,1 0,-1 0,1 0,-1 0,0 0,1 1,0-1,0 0,-1 0,0 0,1 0,-1 0,0 0,1 0,-1 0,0 0,1-1,-1 1,1 0,0 0,-1 0,1 0,-1 0,1 0,-1-1,1 1,-1-1,1 1,-1 0,1-1,-1 1,1-1,0 1,-1-1,-4-1,-10-3</inkml:trace>
  <inkml:trace contextRef="#ctx0" brushRef="#br0" timeOffset="12">688 336,'272'0,"-261"1,0-1,1 1,-2 0,2 2,-2 0,0-1,6 4,70 18,-119-21,14-3,0 1,1 1,-2 0,-14 5,-14 1,1-1,-1-3,0-2,-34-3,54 1,-161 21,117-20,108-2,-1 2,1 1,34 8,6 0,1-3,-1-2,64-7,-88 2,-309-1,238 0,0-1,0 1,0-3,1 0,-2-1,17 5,0-1,0 0,-1 0,1 0,-1-1,2 1,-2 0,2-1,-2 0,2 0,-1 0,0 0,1-1,-1 2,1-2,0 0,-1 1,1-2,1 2,-1-1,0 0,0 0,2 0,-2 0,1-1,0 1,0-1,0 1,1-1,-1 1,1 0,0 0,0-1,0 1,1-1,-1 1,1-1,1-1,1 1,-1-1,1 2,0-1,1 0,-1 1,1-1,-1 2,2-2,-1 1,-1 1,2-1,-1 1,1 0,0 0,-1 0,1 1,0 0,0-1,-1 1,2 1,0-1,29-5,2 3,0-1,-1 3,32 4,-17-2,-70 0,-68-7,83 6,0-1,0 0,1 0,-1 0,1-1,-1 1,1-1,-1 0,1 0,0 0,0-1,0 1,0 0,0-1,0 0,2 0,-2 0,0 0,2-1,-1 1,0 0,-1-4,-3-11</inkml:trace>
  <inkml:trace contextRef="#ctx0" brushRef="#br0" timeOffset="13">934 1810,'403'0,"-160"-22,132 22,-262 18,-108-17,0 2,-1 0,2-1,-2 1,0 0,2 0,-3 1,1-1,1 1,-2 0,1 0,-1 1,1-1,-2 0,2 2,-1-2,-1 1,0 0,0 2,20 29,18 14,-35-45,-1-1,1 2,-2-1,0 0,1 1,-1 0,-1 0,1-1,-1 1,0 0,0 0,0 0,-1 4,0-1,1 0,0 0,0 0,0-1,2 1,-1-1,1 1,0-1,0-1,2 1,-1-1,0 1,0-1,1-1,2 2,3 3,-1 2,0-1,-1 1,0 0,3 9,-11-21,64 111,-57-89,35 63,-38-79,-2 0,1 0,-1 1,1-1,-2 1,1 0,-2 0,2 3,-2-6,14 26,-14-31,0 0,-1 0,0 0,1 0,0 0,0-1,0 1,0-1,-1 1,1-1,0 1,-1-1,0 0,1 1,0-1,-1 1,1 0,-1-1,1 0,-1 0,1 0,-1 1,0-1,1 0,-1 0,0 1,0-1,0 0,1 0,-1 0,0 0,0 0,0 0,-1 1,1 0,0-2,0 1,1-4,-1 5,0-1,0 1,0 0,1-1,-1 1,0-1,0 1,1-1,-1 1,0-1,0 1,0 0,0-1,0 1,0 0,0 0,0-1,0 1,0-1,0 1,0-1,0 1,0-1,0 1,0-1,0 1,-1-1,1 1,0 0,0-1,-1 1,1 0,0 0,0 0,0-1,0 1,-1 0,1-1,0 1,-1 0,1-1,-1 1,1 0,-1 0,1 0,0-1,-1 1,1 0,-1 0,1 0,-1 0,1 0,0 0,0 0,-1 0,1 0,-1 0,1 0,-1 0,1 0,-1 1,1-1,-1 0,1 0,0 0,-1 1,-92 29,-12-23,104-7,-2 0,0 0,1 0,0 1,-1-1,1 1,0 0,-1 0,2 0,-2 0,1-1,0 2,0-1,0 1,0-1,1 0,-1 1,0 0,0 0,1-1,0 1,-1 1,1-1,-1-1,2 2,-1-1,0 0,0 0,0 1,1-1,-1 0,0 2,1-4,0 1,0-1,0 0,0 1,0-1,0 1,0-1,0 1,0-1,0 0,0 1,0-1,0 1,0-1,0 0,0 0,1 0,-1 1,0-1,0 0,0 1,1-1,-1 1,0-1,0 0,1 0,-1 1,0-1,1 0,-1 1,1-1,-1 0,0 0,1 0,-1 1,0-1,0 0,0 0,1 0,-1 0,1 0,-1 0,0 0,1 0,-1 0,1 0,-1 0,1 0,-1 0,0 0,1 0,-1 0,1-1,-1 1,0 0,0 0,0 0,0-1,1 1,-1 0,0-1,1 1,-1 0,1-1,20-16,67-77,-87 93,1-1,-1 0,1 0,0 2,0-2,-1 1,1-1,0 1,0 0,-1 1,2-1,-1 0,0 0,0 1,0-1,0 1,0-1,1 1,-1 0,0 0,0 0,1 0,-2 1,2-1,-1 1,0-1,0 1,1 0,-2 0,1-1,0 1,0 1,0-1,0 0,0 1,-1-1,1 0,-1 1,1 0,0-1,-2 1,2 1,1 6,-1-1,1 1,-1 1,-1-2,0 2,-1-1,0 0,0 1,-1 7,1-14,0-1,-1 1,1 0,-1-1,0 0,0 1,0-1,0 1,1 0,-2-2,1 2,-1-1,0 0,1 0,-1 1,0-2,0 1,1 0,-2 0,1-1,0 0,0 1,-1-1,1 1,0-2,-1 1,1 0,-1 0,1 0,-1-1,-1 1,-71 18,66-15,1 0,0-1,-1 1,2 0,0 1,-1-1,1 1,0 0,0 1,1 0,-1 1,1-1,-3 4,6-5,0-2,0 1,0 0,-2-1,2 0,-2 1,2-2,-1 1,-1-1,1 1,0-1,-1 0,0-1,1 1,-2-1,2 1,-1-1,0-1,-5 0,-49 20,49-15,0 0,0-1,-1 1,1-2,0 0,-1-1,1 1,-2-1,2-1,-2 0,-2-1,-203-2,201 2,-1-2,1 0,0 0,-1-2,2 0,-1-1,0-1,-6-2,-12-4,-1 3,0 0,0 2,-1 3,-1 0,2 2,-2 2,1 0,0 4,-48-3,-158-1,147-16,28 3,-94 8,51-13,-97 15,120 4,-121-1,1141 0,-771 21,-105-20,-34-1,-1 0,1 1,-2 2,9 1,62 22,22-6,-96-19,94 17,210-16,-175-20,-24-6,116 23,-235 2,-2-1,1 0,0 1,0-1,0 0,0-1,0 1,0-1,0 1,-1-1,1 0,1 0,-2-1,1 2,-1-2,1 1,0-1,-2 0,2 1,0-1,-2 0,2 0,-1 0,0-1,-1 2,1-2,0 0,-1 0,25-58,30-111,-56 172,1-1,0 0,-1 0,1 0,0 1,-1-1,1 0,-1 0,1 0,-1 0,0-1,1 2,-1-1,0 0,0 0,0-1,0 1,0 0,0 1,0-1,0 0,0-1,0 1,-1 0,1 0,-1 1,1-1,-1 0,1 0,-1-1,1 1,-1 1,0-1,0 1,1-1,0 0,-1 0,-1 0,-67-23,-58-23,112 39,-3-2,-2 0,3-2,-1-1,1 1,0-3,-126-129,143 191,0-38,-2-1,0 1,0-1,1-1,-3 1,1 0,0 0,-1 0,0-1,0 0,-1 0,0 0,0-1,0 1,-1-1,-1 1,1-2,-31 40,36-44,0 1,1-1,-1 1,0-1,1 1,-1-1,1 1,0 0,0-1,0 1,0 0,0 0,0-2,0 2,0 0,0 0,0-1,0 1,1 0,0-1,-1 0,1 1,0-1,0 1,0 0,0-2,-1 2,1-1,0 1,1-1,-1 0,1-1,-1 2,8 4,0 0,0-1,0 0,1-1,-1 0,10 2,-8-2,-8-3,-1 0,1 0,0 1,0-1,0 0,-2 1,2 0,-1 0,1-1,-1 2,0-1,0 0,0 0,0 1,-1-1,1 1,0-1,-1 1,1 0,-2-1,1 2,0-2,0 1,0 1,-1-2,1 3,-1-4,0 0,0 0,0 0,0 1,0-2,0 1,1 0,-1 1,0-1,1 0,-1 0,0-1,0 2,1-1,0 0,-1 0,1 0,0 0,0-1,0 1,0-1,-1 1,1 0,0 0,0-1,0 1,0 0,0-1,-1 1,1-1,1 0,-1 0,0 0,0 0,0 0,0 0,0 0,0 0,1 0,-1 0,0 0,7 0,0-2,0 1,1-2,-1 1,-1-1,0 0,6-3,21-7,-33 12,5-1,1-1,0 1,0 1,1-1,-1 1,1 0,0 0,6 1,-14 0,-1 0,1-1,0 1,0 0,-1 0,1 0,0 0,0 0,0 0,-1 0,1 0,0 0,0 0,-1 0,1 0,0 0,0 0,0 0,0 0,0 0,0 0,-1 0,1 0,0 0,0 0,0 0,-1 1,1-1,0 0,0 0,0 0,-1 0,1 1,0-1,0 0,0 0,0 0,0 1,-1-1,1 0,0 0,0 0,0 1,0-1,0 0,0 0,0 1,0-1,0 0,0 0,0 1,0-1,0 0,0 0,0 1,0-1,0 0,0 0,0 0,0 0,0 0,1 0,-1 0,0 1,0-1,0 0,0 0,0 0,-37 12,1-3,-2 0,1-3,-1-1,1-2,-2-1,-30-4,-9 9,44-11,34 4,0-1,-1 0,1 0,0 1,0-1,0 0,0 0,0 1,0-1,0 1,1-1,-1 0,0 1,0-1,1 0,-1 0,0 1,1-1,-1 0,0 1,0 0,0-1,1 1,0-1,-1 1,1-1,-1 1,1-1,0 1,-1 0,1-1,0 1,-1 0,10-8,1 1,1 0,-1 0,1 1,0 1,1 0,-1 0,3 2,10-6,121-30,-59 26,32-9,-112 18,-17 3,-109 27,-59 14,-13-7,152-27,-77 10,2 6,-17 8,-16 14,147-44,-1 1,1-1,0 1,-1 0,0-1,0 1,1-1,-1 0,0 0,0 0,0 0,1 1,0-1,-1 0,0 0,0 0,0 0,0 0,1 0,-1 0,0 0,1 0,-1 0,0 0,0 0,0-1,1 1,-1 0,0 0,0 0,1-1,0 1,-1-1,0 1,1-1,-1 1,0-1,1 0,-1 1,1-1,-1 0,1 1,0 0,0-1,0 0,-1 0,1 0,0 1,-1-1,1 0,0 1,0-1,0 0,0 0,0 0,3-2,0-2,1 2,0-1,-1 2,2-2,-1 1,-1 1,2-1,0 1,-1 0,1-1,-1 2,1 0,1-1,-2 1,5-1,10-4,208-58,-104 30,36-18,18-20,-130 46,-41 20,-13 10,-123 66,29-36,-64 15,130-39,2 0,-1-3,0 0,0-1,-1-3,0 0,-7-3,40 1,0-1,0-1,0 1,0 0,0 0,0-1,0 1,0-1,1 0,-1 0,0 0,0 0,1 1,-1-1,0 0,1-1,-1 1,0-1,1 2,-1-2,2 0,-2 0,1 2,0-2,0 0,0 0,0 1,1-2,-1 1,0 0,1 1,-1-1,1-1,-1 2,1-1,0 0,0-1,0 2,0-1,1 0,2-13,-1 1,3 0,-1 0,1 1,0-1,1 1,1-1,1 2,0 0,0 0,2 0,-2 1,12-10,117-107,-130 122,0 1,0-1,0 0,1 2,-1 0,2-1,-1 2,1-2,6 5,-27 13,-89 38,64-37,0-2,0-1,-1-3,-31 5,40-8,-195 33,216-38,11-2,14-4,219-71,-144 56,-1 3,3 5,-1 5,44 1,3 7,-129 3,-27 4,-84 35,1-2,-25 30,15-24,96-39,13-7,0 0,1 0,-1 0,0 0,0 0,0 0,1 0,-1-1,0 1,0 0,0 0,1 0,-1 0,0 0,0 0,0 0,1 0,-1 0,0 0,0 0,0 1,0-1,1 0,-1 0,0 0,0 0,0 0,1 0,-1 0,0 0,0 1,0-1,0 0,0 0,1 0,-1 0,0 1,0-1,0 0,0 0,0 0,0 0,0 1,0-1,0 0,0 0,0 0,0 1,0-1,0 0,0 0,0 0,0 0,0 0,0 0,0 0,0 0,0 1,10-4,0-1,0 1,0-2,-1 1,1-1,7-6,1 1,124-82,-140 91,-1 1,1-1,0 0,0-1,-1 1,1-1,0 2,0-2,-1 0,0 0,1 1,-1 0,1-1,-2-1,1 2,0-1,0 0,0 0,0 0,0 0,-1 0,1 0,-1 0,0-1,0 2,0-2,0 1,0 0,0 0,0 0,-1-2,-4-2,0 2,1-1,-1 1,-1-1,1 2,-1-2,0 2,1-1,-1 2,-1-1,0 0,1 1,-1 0,1 0,-1 1,-1 0,2-1,-39-7,0 2,-2 2,1 2,-1 2,-18 2,16-6,48 4,1 0,-1 0,0 0,0-1,0 1,1-1,-1 2,1-2,0 1,0-1,0 1,0 0,0-1,-1 1,2-1,-1 1,0 0,0-1,0 0,0 1,0 0,1 0,-1-1,1 1,-1-1,1 1,0 0,0 0,0 0,0-1,-1 1,1 0,0 1,0-1,1 0,0-1,-2 1,14-13,-1 0,1 1,0 1,2 1,0-1,-1 3,2-1,1 1,-2 1,13-4,23-13,-28 13,-14 6,2 0,-2 0,1 2,1 0,-1-1,0 2,9-2,-20 5,1 0,0 0,0 0,0 0,0 0,0 0,0 0,-1 0,1 0,0 0,0 0,0 0,0 0,0 0,0 1,-1-1,0 0,1 1,0-1,0 1,0-1,0 1,-1-1,1 1,0 0,-1-1,0 1,1-1,-1 1,1-1,-1 1,1 0,-1 0,1 0,-1 0,0 0,0-1,1 1,-1 0,0-1,0 1,0 0,0 0,0 0,0 0,0-1,0 1,0 0,-1 0,1 0,0 0,-1 0,1 0,0-1,-1 0,1 1,-1 1,-6 8,-1 0,1 1,-1-2,-1 0,0 0,0-1,-1 0,0-1,-1 0,1 0,-8 2,-2 1,-2 1,1-3,-1 0,-1-2,0 1,1-2,-5-1,-31 7,27-4,-2-1,0-3,0 0,-10-2,35-1,4-1,1 1,-2 0,2 0,-1 1,0-1,0 1,1-1,0 1,-2 0,2 0,-1 1,0 0,4-2,0 0,0 0,-1 0,1 1,0-1,0 0,0 1,0-1,0 0,0 1,0-1,0 0,1 1,-1-1,0 0,0 1,0-1,0 0,0 0,0 1,1-1,-1 0,0 0,0 0,0 0,1 0,-1 1,0-1,0 0,0 0,0 0,0 0,0 1,1-1,-1 0,0 0,1 0,-1 0,0 0,0 0,1 0,-1 0,0 0,1 0,-1 0,0 0,1 0,-1 0,0 0,1 0,-1 0,0 0,1 0,-1 0,0-1,130 7,-96-6,472 0,-457 5,-49-5,1 0,-1 1,1-1,0 1,-1-1,1 0,0 0,-1 0,0 0,1 1,0-1,0 0,0 0,0 0,-1 0,1 0,0 0,-1 0,1 0,-1 0,1 0,0 0,0 0,0-1,-1 1,1 0,0 0,-1 0,0 0,1-1,0 1,-1-1,1 1,0-1,-1 1,1-1,-1 0,1 1,-1-1,1 0,-1 1,0 0,0-1,0 0,1 0,-1 1,0-1,0 0,0 0,1 0,-3-9,1 0,-1 0,-1-1,0 2,-1-1,1 0,-2-1,-16-52,21 61,-1 0,1 0,-1 1,1-2,0 1,0 1,0-1,1 0,-1-1,0 2,1-1,-1 0,1 1,-1-1,1 0,0 0,0 1,0-1,0 0,0 0,0 1,0 0,1-1,-1 1,1-1,-2 1,2 0,0 0,0 0,-1 0,1 0,0 0,0 0,-1 1,1 0,0-1,0 1,0-1,0 1,0 0,6-1,0 0,0 1,0 0,0 0,0 1,0 1,-1-1,1 0,-1 2,1-1,0 1,-1 0,0 0,0 1,0 0,0 1,-1-1,1 1,-5-3,-1-1,0 0,0 0,0 0,1 1,-1 0,0-1,-1 0,1 1,0 0,0 0,-1-2,1 2,0 0,-1 0,1-1,-1 1,0 0,0 0,0-1,0 1,0 0,0 0,-1 0,1-1,0 1,-1 0,0-1,1 1,-1 0,0 0,0-1,1 0,-1 1,-1 0,1-1,0 0,-1 0,2 1,-2-1,1 0,-1 0,-5 4,0-2,0 1,-1-1,1 0,0-1,-1 1,0-1,0 0,0-1,0 0,1-1,-2 1,-21 3,-121 33,-6-3,97-23,-7-3,0-1,-1-3,-40-5,94 1,0-1,0-1,1 0,-1-1,0 0,1-1,0-1,0 0,0-1,-158-87,66 41,91 47,33 0,88-12,-53 7,122-13,79 22,-232 0,-1 2,-1 0,1 2,0 0,0 3,8 2,-26-8,-2 1,2 1,-1-1,0 1,0-1,-1 1,1 0,0 0,-1-1,1 2,-1-1,0 0,1 1,-2 0,1-1,0 1,0-1,-1 1,1 1,-1-2,1 2,-1-2,0 4,0-1,1-1,-1 0,0 1,0-1,-1 1,0-1,0 0,0 1,0-1,-1 0,0 1,0-1,0 0,0 1,0-1,-1 1,0-1,-1-1,2 2,-2-2,0 1,1-1,-1 1,1-1,-4 2,-9 6,-1 0,-1-1,0-1,0 0,-2-2,2 0,-2-1,0 0,-17 1,-35 6,-1-3,-16-2,71-7,-233 11,-9-12,240 0,-25 0,0-3,0 0,1-3,-37-11,71 15,4 1,0-1,0 0,0 1,-1 0,1 1,0 0,0 0,0 0,-1 0,1 0,4 0,0 0,0 0,1 1,-1-1,0 0,0 1,1-1,-1 1,0-1,0 1,1 0,-1-1,1 1,0-1,-1 1,0-1,1 1,-1-1,1 1,-1 0,1 0,0 0,-1 0,1-1,0 0,-1 1,1 0,0 0,0 0,0 0,0 0,0 0,0-1,0 1,0 0,1 0,-1 0,0 0,0-1,1 2,15 29,-7-18,0-1,1 0,0 0,2-2,-1 1,0-1,1 0,1-1,1 0,82 57,37 21,-115-74,1-2,-1 1,1-3,1 1,0-2,0-1,1 0,0-1,0-1,1-2,-1 0,18 0,403-5,-80 2,-355 0,-1 1,1-1,0 1,-1 0,1 0,-1 1,0 1,1-2,-1 2,0 0,-1 0,2 1,-1-1,-1 1,0 0,0 0,0 1,1 1,32 34,-50-69,5 11,0-1,2 0,0 0,0 0,3 0,-1-1,1-6,2 22,-1-1,1 0,-1 0,1 1,-1-1,-1 0,0 1,0-1,1 1,-1 0,-1-1,1 1,-1 1,1-2,-2 2,1-1,0 1,-1-1,1 1,-1 0,0 0,0 1,-1-1,2 1,-1 0,-1 0,0 0,-1 0,-13-1,-1 1,1 2,-1 0,1 0,-14 3,1 3,-1 1,2 1,-1 2,2 1,-2 2,5-3,-17 9,44-19,-1 1,0-1,0 0,0 1,1-1,-1 0,0 0,0 0,0 0,1 0,-1 0,0 0,1 0,-1 0,0 0,0 0,0 0,0 0,0 0,0-1,1 1,-1 0,1-1,-1 1,0-1,0 1,0-1,1 1,-1-1,0 0,1 1,0-1,-1 1,1-1,-1 0,1 1,-1-1,1 0,0 0,-1 0,1 0,0 1,0-1,-1 0,1 1,0-1,0 0,0 0,0 0,0 0,1-1,0 0,-1 0,1 1,0-1,0 0,-1 1,2-1,-1 1,0 0,1-1,-1 1,0 0,0 0,1-1,-1 1,1 0,-1 0,1 0,0 1,-1-1,1 1,0-1,-2 1,21-8,-1 1,2 1,-1 1,1 1,-1 1,1 1,0 0,0 2,0 1,-16-1,228 0,-80-27,-147 26,-4 1,0 0,0 0,0 0,1-1,-1 1,0-1,0 0,0 1,-1-1,2 0,-1-1,-1 1,1 0,0-1,0 0,-1 0,0 1,1-2,-1 1,0 0,0-1,1 1,-2 0,1-2,6-19,-2 1,-1-1,-1-1,-1 2,-1-2,0 1,-2-1,-3-19,2 18,1 25,1 0,-1 0,0 0,0 0,0 1,0-1,0 0,1 0,-1 0,0 0,0 0,0 0,1 0,-1 0,0 0,0 0,0 0,0-1,1 1,-1 0,0 0,0 0,0 0,0 0,0 0,1 0,-1 0,0 0,0 0,0-1,0 1,0 0,0 0,0 0,0 0,0 0,0-1,0 1,0 0,0 0,0 0,0 0,0-1,0 1,0 0,0 0,0 0,7 14,27 83,21 72,-39-107,5 45,-21-102,0-1,-1 1,1-1,-1 1,0 0,1-1,-2 1,0-1,1 0,-1 0,0 0,-1 0,1 0,0-1,-1 2,0-2,0 1,0-2,-1 2,1-2,-1 2,1-1,-1-1,0 0,0 1,0-2,0 1,-2 1,-22 5,2-1,-1-2,0-1,0-1,-1-1,1-1,-1-2,-6-1,-8 2,-316-2,311 9,46-7,0 0,0 1,0-1,0 1,1-1,-1 1,0-1,0 0,0 1,0 0,1 0,-1 0,0-1,1 1,0 0,-1 0,1-1,-1 1,1 0,-1 0,1 0,0 0,-1 0,1 0,0 0,0 0,0 0,0 0,0 0,0 0,0 0,0 0,0 0,0 0,1 0,-1 0,0 0,1-1,-1 1,1 0,-1 0,1 0,-1 0,0 0,2 0,3 6,1-2,0 1,0-1,0 0,1 0,0 0,0-2,0 2,0-2,1 1,0-2,-1 1,0 0,1-2,1 1,-1-1,0 0,0 0,0-1,8 0,29-1,43 5,25 21,46-24,-141 3,-18-4,-1-1,1 1,0 0,0 0,-1 0,1 0,0 0,0 0,-1 0,1 0,0 0,0 0,0 0,0 0,0 0,-1 0,1 0,0 0,-1 0,1 0,0 0,0 0,-1 0,1 0,0 0,0 1,-1-1,1 0,0 0,0 0,-1 0,1 1,0-1,0 0,0 0,-1 1,1-1,0 0,0 0,0 1,0-1,0 0,0 0,0 0,0 0,-1 0,1 1,0-1,0 0,0 0,0 1,0-1,1 0,-1 1,0-1,0 0,0 0,0 1,0-1,0 0,0 0,0 1,1-1,-1 0,0 0,0 1,0-1,1 0,-1 0,0 0,-106 9,86-9,-122 6,114-2,-34 3,-1-2,-16-2,32-5,0-2,0-1,0-3,1-1,-1-3,-27-11,-132-46,47 31,121 33,1 3,-2 0,-9 3,25 0,5-3,2 0,-2-1,2 0,-1-1,-13-6,17 6,12-1,14 3,-9 1,37-7,0 2,0 2,1 2,0 2,0 1,4-1,594 1,-632-1,2 1,1-1,0 0,0-1,-1 0,0 0,0-2,1 1,-1-1,5-3,-14 6,0 0,1-1,-2 1,1-1,0 1,0-1,-1 0,1 1,0-1,0 1,0-1,-1 0,0 0,1 0,0 0,-1 0,1 0,-1 1,1-1,-1 0,1 0,-1 0,0 0,0 0,1 0,-1 1,0-2,0 1,0 0,0 0,0 0,-1 0,1 1,0-2,0 1,-1 0,1 0,-1 0,1 1,-1-2,-27-31,12 21,-1 1,1 1,-2 1,0 0,-1 1,1 1,-1 1,0 1,0 0,-1 2,-19-2,27 3,-61-8,-2 4,-36 4,51 0,-251-16,243 11,67 7,0 0,1 0,-1 0,1-1,-1 1,1 0,-1 0,0 0,1-1,-1 1,0 0,1-1,-1 1,0 0,1-1,0 1,0-1,-1 1,1-1,-1 1,1 0,-1-1,1 1,-1-1,1 1,0-1,-1 0,1 0,0 1,0-1,-1 0,1 1,0-1,19-13,2 8,1 0,0 3,1-1,-1 2,0 1,22 2,-28-2,-16 1,42-1,2 2,-1 2,-1 1,15 5,-55-9,0 0,-1 0,1 0,0 1,0-1,-1 0,1 0,-1 1,1 0,-1 0,1-1,-1 1,1 0,-1 0,0 0,0 0,1 0,-1 1,1-1,-2 0,1 0,0 1,0 0,0-1,0 0,0 1,-1-1,1 1,-1 0,0-1,1 1,-1 0,0 0,0 1,-1 2,-2 0,0 1,0-1,0 0,0 0,-1 0,0-1,0 1,0-1,0-1,-1 2,0-2,-3 2,-100 56,104-59,3-1,-1 1,0-1,0 0,0 0,0 0,1 0,-1 0,-1 0,1-1,1 1,-2-1,1 1,1-1,-2 0,1 0,0 0,0 0,-1 0,1 0,1-1,-2 1,1-1,-1 0,-1-3,2 0,-1 1,1-2,-1 1,0 0,2 0,-1 0,0-2,1 2,-1 0,2-1,-1 0,0 1,1-3,0 6,-3-7,2 0,0 0,0 0,1 0,-1 0,2-1,-1 1,1 1,0-1,1 0,0-1,0 2,0-1,2 0,-1 1,1 0,-1 0,2 0,1-3,42-31,-46 40,0 1,0-1,-1 0,1 1,0-1,0 0,-1 0,1-1,0 1,-1 0,1 0,-2 0,2-1,-1 0,1 1,-1 0,0-1,-1 0,1 0,0 1,0-1,0 0,-1 0,1 0,-1 0,1 0,-1 1,0-2,0 1,0 1,0-1,0 0,0-1,-1 2,1-1,-1-1,-4-4,-1 1,1 0,-1 0,0 1,0 0,-1-1,0 1,1 1,-2-1,1 2,-1-1,1 1,-1 0,-7-1,-13-8,-55-14,81 26,0 0,0 0,0 0,0 0,0 0,1 0,-1-1,0 0,1 0,0 1,-1-1,0 0,0-1,1 2,0-1,-1 0,1-1,-1 1,2-1,-1 2,-1-2,1 0,0 1,0-1,0 1,1-1,-1 0,1 0,-1 1,1-1,-1 0,1 1,-1-1,1 0,0 0,0 1,0-1,0 0,1 0,-1 0,3-3,1 1,0 0,1 0,-2 0,2 0,0 1,-1-1,1 2,0-1,0 0,0 1,0 0,1 0,-1 1,4-2,16-2,0 0,0 3,1 0,-1 0,1 3,8 1,3-1,11 0,-242-9,184 7,-43-6,0 3,-28 2,16 19,48-14,-17 9,34-12,0 0,1 1,-1-1,0 0,0 1,0-1,1 0,-1 1,0-1,1 0,-1 1,0-1,0 0,1 0,-1 0,0 0,0 0,0 0,1 0,-1 0,0 1,1-1,-1 0,1 0,-1 0,0 0,1 0,-1 0,1 0,-1 0,1 0,-1 0,0 0,0 0,0-1,1 1,-1 0,0 0,1 0,-1 0,0 0,1 0,-1 0,0 0,1-1,-1 1,0 0,0-1,2 1,114-20,-38 2,10-17,-86 35,-1-1,1 0,-1 0,0 0,0 0,0 0,1 0,-1 1,0-2,-1 1,1 0,0-1,0 1,0 0,0 0,-1-1,1 1,0-1,-1 1,0 0,0-1,0 0,0 1,0 0,0-1,0 0,0 1,0 0,0-1,0 0,0 1,0 0,-1-1,1 1,-1-1,0 0,0 2,0-2,1 1,-2 0,2-1,-1 1,0 1,0-2,0 1,-1 0,-25-34,36 35,1 4</inkml:trace>
  <inkml:trace contextRef="#ctx0" brushRef="#br0" timeOffset="14">5398 981,'19'-13,"87"-25,-26-3,-80 42,0-1,0 0,-1 1,1-1,0 0,0 1,0-1,0 0,0 0,1 0,-1 1,0-1,0 0,0 1,0-1,0 0,0 1,1-1,-1 0,0 1,0-1,0 0,1 0,-1 1,0-1,0 0,1 0,-1 1,0-1,1 0,-1 0,0 0,1 1,-1-1,0 0,0 0,0 0,0 0,1 0,-1 0,1 0,-1 0,0 0,1 0,-1 0,0 0,1 0,-1 0,0 0,1 0,-1-1,0 1,1 0,-1 0,0 0,1 0,-1-1,0 1,0 0,0 0,0-1,0 1,0 0,1-1,-1 1,-54 44,-58 38,104-76,-1-2,1 1,0 0,-2-2,1 1,0-1,-1 0,1-1,0 0,-1 0,0-1,0 0,0-1,1 0,-1-1,0 0,0-1,1 0,-1 0,-4-2,-84-37,72 37,24 5,-2-1,1-1,0 1,-1 0,2-1,-2 0,2 0,-2 0,2 1,-2-1,2-1,-1 0,0 1,1 0,-1-1,0-1,1 1,0 1,-1-2,2 1,-2 0,1-1,1 1,-1-1,-20-56,22 58,-1 0,1 0,0-1,-1 1,1 0,0 0,0 0,0-1,0 1,0 0,0 0,1 0,-1 0,0-1,1 1,-1 0,1 0,-1 0,1 0,-1 0,1-1,0 1,-1 1,1-1,0 0,-1 0,1 0,1 0,-1 0,0 1,-1-1,1 1,0 0,1-1,-1 0,0 1,-1-1,2 1,-1 0,2-1,52-3,-48 4,1 0,21 0,0 1,0 1,0 2,4 1,54 12,-84-16,-2 1,1-1,0 1,0-2,0 2,0-1,-1 1,1 0,-1-1,1 1,-1 0,1 0,-2 0,1 0,0 0,1 0,-2 0,1 1,0-2,0 2,-1-1,0 0,0 0,0 1,0-1,0 0,0 1,0-1,0 0,0 1,-1-2,0 2,0 3,-1-1,0 2,0-2,0 0,0 1,-2-1,1 1,0-2,-1 1,1 0,-5 3,7-6,-1 0,1-1,0 1,-1 0,0-1,1 1,0-1,-1 0,0 0,0 1,0-1,0 0,0-1,0 1,0-1,0 1,0 0,0-1,0 1,0-1,0 0,-1 0,1 0,0 0,0-1,-1 1,2 0,-1-1,-1 0,2 0,-1 1,-1-1,2 0,-1 0,0 0,0 0,1-1,-1 1,0 0,1-1,-1 0,1 1,0 0,-1-2,1 2,1 0,0 0,-1 0,1 0,-1-1,1 1,0 0,0 0,0 0,0-1,0 1,0 0,0 0,1 0,-1-1,0 1,1 0,-1-1,1 2,0-1,-1 0,1-1,0 1,-1 0,1 0,-1 1,1-1,0 0,0 0,0 0,1 0,-1 1,-1-1,1 0,0 1,1 0,43-13,-26 11,-2-2,1 1,0-2,-1-1,2-1,-19 7,0 0,0 0,0 0,0 0,0 0,0 0,0-1,0 1,0 0,0 0,0 0,0 0,0 0,0 0,0 0,0 0,0 0,0 0,0 0,0 0,0 0,0-1,0 1,0 0,0 0,0 0,0 0,0 0,0 0,0 0,0-1,0 1,0 0,0 0,0 0,0 0,1 0,-1 0,0 0,-13 1,-43 12,35-11</inkml:trace>
  <inkml:trace contextRef="#ctx0" brushRef="#br0" timeOffset="15">5291 970,'-4'0,"-1"-3,1-2</inkml:trace>
  <inkml:trace contextRef="#ctx0" brushRef="#br0" timeOffset="16">5162 949,'0'0</inkml:trace>
  <inkml:trace contextRef="#ctx0" brushRef="#br0" timeOffset="17">6151 712,'752'0,"-615"21,21 2,-23-22,-48 23,-55-18,-1 2,1 0,16 10,35 12,-23-12,-38-9,-8-2,0 0,1-1,0-1,1-1,-2 0,15 1,2-2,-1-3,1 0,-1-2,1-2,3-1,91-8,-403 13,-516 0,554-19,18 15,128 6,87-2,-1 0,0 1,-1-2,2 1,-1-1,0 0,-1 0,1-1,1-1,-1 1,1-1,-1 0,-4-4,2 1,-1 1,-1 1,0-1,1 2,-9-2,14 4,-1 0,0 0,0 0,0-1,0 1,1-2,-1 0,0 1,1-2,-5-2,11 5,-1 1,1-1,0 1,0 0,-1 0,1-1,0 0,0 1,0-1,0 1,0-1,0 0,0 1,0-1,0 0,0 1,0 0,0 0,0-1,1 0,-1 1,0-1,0 1,1-1,-1 1,0-1,1 1,-1-1,1 1,-1-1,1 1,-1 0,0 0,0 0,1-1,-1 1,1 0,-1-1,1 1,-1 0,1 0,0-1,-1 1,1 0,-1 0,1 0,-1 0,1 0,77-17,-45 8,0 2,1 2,0 0,20 3,173 3,-185 1,0 2,0 3,0 0,3 4,196 35,-192-32,-1-2,2-1,0-4,40 1,55-1,44 16,219-22,-230 19,-178-20,0 0,0 0,0 0,0 0,0 0,0-1,0 1,-1 0,1 0,0 0,0 0,0-1,0 1,0 0,0 0,0 0,0-1,0 1,0 0,1 0,-1 0,0 0,0 0,0 0,0 0,0 0,0 0,0 0,0 0,0-1,1 1,-1 0,0 0,0 0,0 0,0 0,0 0,0 0,1 0,-1-1,0 1,0 0,0 0,0 0,1 0,-1 0,-15-6,-99-20,26-1,67 20,0 0,0 1,-1 1,-16-1,-213 6,-736 0,969-1,0-1,0-1,1-1,0 1,0-2,-12-3,-175-40,78 26,60 12,113 7,457 4,-403-6,1-3,1-6,-91 12,161-23,183 26,-194 7,-71 2,-1-5,75-6,-66 0,-48 6,-51-5,1-1,-1 1,1 0,-1 0,1 0,0 0,-1 0,1 0,-1 0,0 0,0 0,1 1,-1-1,1 0,-1 0,1 0,-1 1,1-1,-1 0,1 0,-1 1,1-1,-1 0,0 0,1 0,-1 1,0-1,0 1,0-1,0 0,1 1,-1-1,0 1,0-1,1 1,-1-1,0 1,0 0,0-1,0 0,0 0,0 1,0-1,0 1,0-1,0 1,0-1,0 1,0 0,-1-1,1 1,0-1,0 0,-1 0,1 0,0 1,0-1,0 1,-25 18,0-11,0 0,0-1,-1-2,0 1,1-3,-2-1,0 0,1-2,-23-4,4 3,-629 0,428-19,231 19,1 1,-1-3,1 0,0 0,0-2,0 1,1-1,0-1,0 0,-3-3,-67-39,-14-4,71 43,1 1,0 1,-1 1,-1 2,-3-1,68 4,376 36,-61 0,-226-27,404 12,-519-21,1 0,-1 0,0 0,0-2,0 0,0-1,0 1,-1-3,0 1,6-3,-3 0,0 2,1 0,-1 1,1 1,1 0,-1 1,0 0,1 1,-1 1,11 1,-140 19,-31-13,49 12,12-9,0-4,-71-5,87 0,-2-2,0-3,-38-8,28 1,-175-35,185 26,-54-9,-61-2,142 30,161 16,162 21,122-19,64-4,-426-12,121-21,18 20,-228 3,1-2,0-2,0-2,-43-10,-239-79,5 34,237 41,56 9,-1 2,0 2,0 0,-1 3,-31 1,64 1,0 0,-1-1,1 1,0 0,0 0,1 0,-1 0,-1 0,1 0,0 0,0 0,1 1,-1-1,-1 0,1 1,0-1,0 1,0-1,1 0,-1 0,0 1,0 0,0 0,1-1,-1 1,0 0,0 0,1 0,0-1,-1 1,1 0,-1 0,1 0,-1 0,1 0,-1 0,1 0,0 0,0 0,41 42,-15-24,1-2,0 0,21 7,-39-18,126 50,-106-42,82 29,-50-31,2-1,-1-4,0-3,38-2,-48-2,21-1,0 4,35 6,-80-4,-1-1,1-2,0-1,0-1,0-1,18-3,32-28,-51 18,-26 12,0 1,0 1,0-1,1 1,-1-1,0 0,0 1,1-1,-1 1,1-1,-2 1,2-1,-1 1,1 0,-1 0,0 0,1 0,-1 0,1 0,-1 0,0 1,1-1,-1 0,1 1,-1 0,0-1,0 1,0 0,1-1,-1 0,0 1,0 0,0 0,0 0,0 1,0-1,0-1,0 1,-1 1,1-1,0 0,-1 0,1 4,-1-2,0 2,0-1,-1 0,1 1,-1-2,0 2,0-2,0 1,-1 0,0 0,1 0,-1-1,-1 2,1-2,0 0,-1 0,1 1,-1-2,0 2,0-2,-1 1,1 0,-1-1,-23 18,0-2,-1-2,-25 12,-65 19,51-26,67-21,-1 0,1 0,0 0,0 0,-1 0,1 0,-1 0,1 0,0 0,-1 0,1 0,-1 0,1 0,0 0,-1 0,1 0,-1 1,1-1,0 0,-1 1,1-1,0 0,0 1,0-1,0 0,0 1,-1-1,1 1,0-1,0 0,0 1,0-1,-1 0,1 0,0 1,0-1,0 1,0-1,0 0,0 1,0-1,0 1,0-1,1 1,-1-1,0 1,0-1,0 0,0 1,1-1,-1 0,0 0,0 0,0 1,0-1,0 0,1 1,-1-1,25 7,-16-8,0 0,1-1,-2 0,2-1,-1 1,-1-2,1 1,0-1,0-1,-2 1,2-2,-2 1,-1 0,-1 0,2 0,-2-1,0 0,0 0,0 0,-1-1,0 1,0-1,-1 0,0-1,0-1,7-10,-9 18,-1-1,1 0,0 0,0 1,-1 0,2-1,-1 0,0 0,1 2,-1-2,0 1,1-1,-1 1,1 0,-1 0,1 0,0 0,-1 0,0 0,2 1,-1-1,0 0,-1 1,1 0,0 0,0 0,-1 0,2 0,-1 0,-1 0,1 0,0 0,0 0,-1 0,2 1,-1 0,0 0,-1 0,20 16,-20-15,1-1,-1 1,0 0,0-2,0 2,1-1,0 1,-1-1,0-1,1 1,0 0,-1 0,0 0,1 0,0 0,0-1,-1 1,2-1,-1 0,-1 0,1 0,0 0,0 0,-1 0,1 0,0 0,1 0,-2 0,1-1,0 0,0 1,0-2,1 0,-1 1,0-1,0 0,0 0,0 1,0-2,0 1,-1 0,0 0,1-1,-1 1,1-1,-1 0,-1 2,1-3,0 2,0-1,18-32,-18 35,1 0,-1 0,0 0,-1 0,2 0,-1 0,0 0,1 0,-1 0,-1 1,1-1,1 1,-1-1,0 1,0-1,0 1,-1-1,1 0,0 1,0 0,0 0,0 0,0 0,0 0,-1 0,0-1,1 1,0 0,-1 0,1 0,-1 0,1 1,-1-2,1 1,-1 0,0 1,0-1,0 0,0 0,0 0,0 0,3 12,0 1,-1-1,-1 0,-1 1,0 0,0 5,0-18,0 2,0 0,0-1,-1 0,1 1,-1-1,0 0,1 1,-1-1,-1 0,1 0,1 0,-2 0,1 1,-1-2,1 1,0 0,-1 0,0-1,0 1,1 0,-2-1,1 0,0 0,0 1,0-1,-1 0,2 0,-2 0,1-1,0 0,-3 1,-99 1,96-2,1-1,-1-1,0 2,1-3,-1 1,1 0,0-1,0-1,0 1,0-1,1 0,0 0,0-1,0 0,0 0,-78-86,41 40,-66-64,54 64,49 46,0 0,0 0,0 0,-1 1,1 0,-1 1,-1-1,1 1,0 1,-1-1,0 1,1 1,0-1,-1 1,-4 0,-118-11,-102 5,111 7,112-2,2 1,-2-2,1 0,0 1,0-2,0 0,1 0,0 0,0-1,0 0,0 0,1-1,-1 1,1-1,1-1,-1 1,2-1,-2 0,2-1,0 1,0-1,1 0,-1 0,2 0,-1 1,1-2,0-2,6-24,0 28</inkml:trace>
  <inkml:trace contextRef="#ctx0" brushRef="#br0" timeOffset="18">257 2756,'568'0,"-405"21,133-20,-276-1,0 3,0 1,0-1,0 2,15 7,17 2,-20-7,0-3,2-1,-1-1,0-2,15-2,9 1,71-19,-165 17,-831 4,815-10,51 8,0 0,1 0,0 1,-1 0,0-1,2 0,-2 0,1-1,-1 1,1 1,0-2,1 1,-2-1,1 1,0 0,0 0,0-1,0 0,1 1,0 0,-1-1,1 0,0 0,-1 1,1 0,0-1,0 0,0 0,0 1,0-1,0-1,7-14,3 0</inkml:trace>
  <inkml:trace contextRef="#ctx0" brushRef="#br0" timeOffset="19">2355 412,'135'-17,"106"-20,8 37,-13 21,118-21,-194-21,-141 20,-2 0,1 1,0 1,-1 0,2 1,-2 2,0-1,0 2,7 2,88 40,-26-12,-4-3,128 29,-188-55,0-2,1 1,1-2,-2-1,2-1,16-1,-37-1,-18 1,-121 18,-64 15,-52-30,161-4,-678 1,652-11,-16 0,1 31,18-1,111-19,-1 0,1 0,-1 0,1 0,-1-1,1 1,-1-1,1 0,-1-1,1 2,-1-2,1 1,0-1,0 0,0 0,0 0,0 0,0 0,1-1,-1 0,1 1,0-1,-1 1,1-1,1 0,-2-3,-36-79,36 80,1 0,-2 1,1 0,0 0,-1 0,1 0,-1 1,0-1,0 1,0 0,0 0,-1 0,0 0,1 2,-1-2,0 1,-3 0,-5-4,35 9,167 33,2-8,37-6,137-18,-341-7,1 1,-2-3,2 0,-2-1,0-2,0 0,1-2,-4 3,115-25,-85 25,1 2,-1 3,47 4,-23-1,142-1,-194 1,0 2,0 0,0 1,0 2,19 7,20 4,54 46,-31-4,-77-54,0 1,0 0,-1 0,1 0,-2 1,0-1,0 1,1 1,-2-1,0 1,0 0,0 0,-2-3,-2-5,1 0,-1 0,0 0,1 0,-1 0,0 1,0-1,0 0,0 0,1 0,-1 0,0 0,1 0,-1 1,0-1,0 0,1 1,-1-1,0 0,0 1,0-1,0 0,1 1,-1-1,0 0,0 1,0-1,0 1,0-1,0 0,0 1,0-1,0 0,0 0,0 0,0 1,0-1,-1 1,1-1,0 0,0 1,0-1,0 0,-1 1,1-1,0 0,0 1,-1-1,1 0,0 0,-1 1,1-1,0 0,0 0,0 0,0 1,-1-1,1 0,0 0,-1 0,1 0,-1 0,1 0,-24-11,-129-80,140 87,-1 1,1-1,-1 1,0 2,0-1,0 1,0 1,0 1,-4 0,-8 0,-13 0,-112 8,84-1,-1-3,0-2,-23-5,8 1,-78-20,55 14,102 6,-30-7,-1 1,-1 1,-18 1,-53-3,32 0,-1 2,1 5,-8 2,-11 0,-310-1,396 0,0 0,0-1,0 0,0-1,0 0,0 0,0 0,1-2,0 2,0-3,0 2,0-1,-1-2,0 2,1 0,0-2,0 1,1 0,-1-1,2 0,-1-1,0 1,1-1,0-1,-4-6,-51-63,33-1,20 58,6 15,0 0,-1 0,1-1,-1 1,-1 1,2-1,-2 0,-1 0,2 1,-2-1,1 1,-1 0,1 0,-1 1,0-1,0 1,-3-3,-72-29,-37-5,116 40,0 0,-1 0,1 0,0 0,-1 0,1 0,0 0,0 0,0-1,0 1,0 0,-1 0,1 0,0 0,0 0,-1 0,1 0,0 0,0 0,0 0,-1 0,1-1,0 1,0 0,0 0,-1-1,1 1,0 0,0 0,0-1,0 1,0 0,0-1,0 1,0 0,0 0,0-1,-1 1,2 0,-1-1,0 1,0 0,0-1,0 1,0 0,0 0,0 0,0 0,0 0,0 0,1-1,-1 1,0 0,0 0,0-1,0 1,1 0,-1 0,16-3,3 6,1-1,-1 2,0 1,0 0,5 3,1-1,1-1,0-1,0-2,0 0,0-1,0-2,23-3,6 1,780 2,-722 18,17 16,56-10,190-24,-160 0,-137 15,-21-1,-23-12,-29-2,-1-1,-1 1,1 0,1 0,-2 1,1-1,0 0,0 2,0-1,-1 1,1 0,0-1,-1 1,1 1,-1-1,0 1,0 0,0 0,0 0,-1 0,1 1,-1-1,2 2,-4 0,2-2,-1 2,0-1,-1 0,1 1,-1-1,0 1,0 0,-1-1,0 1,1 0,-1-1,-1 1,1 0,0-1,-1 0,0 1,0 0,-1-1,1 1,-1-1,0 0,0 1,0-2,-1 2,0-2,1 0,-2 1,2-1,-3 2,-9 3,0-1,-1-1,-1-1,0 0,1-1,-1-1,0 1,1-3,-2 1,1-1,0-1,-1-1,-11-1,0 1,6-1,-1-1,1 0,-1-2,2 0,-1-1,-6-4,-106-27,-2-21,109 47,-1 2,0 0,0 2,-1 1,-16-1,-8 1,0 3,-1 2,-4 3,-17 0,41-3,-7 1,1 1,-40 6,-96 8,3 5,77-20,334 0,200-19,-340 16,90-16,99-29,-234 37,-2-2,38-16,-52 8,-31 20,-13 10,-46 30,40-31,0 0,0-1,0-1,-1 0,1-1,-1 0,-1-1,1 0,-1-2,1 0,-1 0,-6-1,18 0,1-1,0 0,-1 0,1 0,-1 0,0 0,1 0,-1-1,1 1,-1-1,0 0,2 0,-2 0,0 0,2 0,-2 0,1-1,0 1,0-1,-1 1,1-1,1 0,-1 0,0 1,1-2,0 1,-1 0,1 0,-1-1,1 2,1-2,-1 0,-1-1,1-1,1-1,0 1,0 0,0 1,0-2,1 1,0 0,0 1,0-2,1 2,0-1,0 0,-1 1,2-1,0 0,-1 2,1-1,0-1,0 2,0-2,1 2,0-1,0 2,0-2,0 2,0-1,0 0,1 1,0 0,-1-1,1 2,0 0,0-1,0 1,0 0,3 0,19-2,0 0,0 2,1 1,17 2,-42 0,-17-2,-548 0,513-4,49 4,0 0,0 0,0 0,1 0,-1 0,0 0,0-1,0 1,0 0,1 0,-1 0,0-1,0 1,0 0,0 0,0 0,0-1,0 1,0 0,0 0,0-1,0 1,0 0,0 0,0-1,0 1,0 0,0 0,0-1,0 1,0 0,0 0,0 0,0 0,-1 0,1 0,0 0,0 0,0-1,0 1,0 0,-1 0,1 0,0 0,0-1,0 1,-1 0,1 0,0 0,0 0,0 0,-1 0,1 0,0 0,0 0,-1 0,1 0,0 0,0 0,0 0,0 0,0 0,0 0,0 0,-1 0,1 0,0 0,0 0,-1 0,16-5,69-6,-38 1,1 3,0 1,20 2,-67 4,0 0,-1 0,1 1,0-1,0 0,0 0,-1 0,1 1,0-1,0 0,0 0,0 0,-1 1,1-1,0 0,0 0,0 1,0-1,0 0,0 0,0 0,0 0,0 0,0 1,0-1,0 0,0 0,0 1,0-1,0 0,0 0,0 1,0-1,1 0,-1 0,0 1,0-1,0 0,0 0,0 1,1-1,-1 0,0 0,-13 4,0-1,-1-1,0 1,1-2,-1 0,0 0,0-2,2 2,-121 4,-56 21,-135-25,244-6,62 0,18 5,0 0,0-1,0 1,0 0,-1 0,1 0,0 0,0 0,0-1,0 1,0 0,0-1,0 1,0 0,0-1,0 1,0 0,0-1,0 1,1 0,-1 0,0-1,0 1,0 0,0-1,0 1,1 0,-1 0,0-1,0 1,0 0,0 0,0 0,0 0,0 0,1 0,-1 0,0 0,0 0,1-1,-1 1,0 0,1 0,-1 0,0 0,1 0,-1 0,0 0,1 0,-1 0,0 0,0 0,1 0,-1 0,0 0,1 0,-1 1,0-1,0 0,0 0,0 0,0 0,117-7,-80 8,314 0,-183-17,-31 1,324 15,-454 0,0 0,0 0,-1-1,1 0,-1 0,1 0,-1 0,0-2,0 1,0 0,0-1,4-1,-10 3,25-12,-24 12,-1 1,0 0,1 0,-1-1,1 1,-1 0,1 0,-1 0,0 0,0-1,1 1,-1 0,1 0,-1 0,1 0,-1 0,1 0,-1 0,1 0,-1 1,1-1,-1 0,1 0,-1 0,0 0,0 1,1-1,-1 0,0 1,1-1,-1 0,1 0,-1 0,0 0,1 1,-1-1,0 1,1-1,-1 0,0 1,0-1,0 1,1-1,-1 1,0-1,0 1,0-1,0 1,0-1,0 0,0 0,0 1,0-1,0 1,0-1,0 1,0-1,-1 1,1 0,-2 5,0 0,0 0,-1 0,0 0,0 0,0 1,-1-2,-4 4,3-1,-2 1,-1 0,0-1,0 0,-1 0,0 0,-6 2,-5 6,-40 23,60-39,-1 0,1 0,0 0,-1 0,1 0,-1 1,1-1,0 0,0 0,-1 0,1 0,0 1,-1-1,1 0,-1 1,1-1,0 0,-1 1,1-1,0 0,-1 1,1-1,0 0,0 1,-1-1,1 1,0-1,0 0,0 0,0 1,0-1,-1 1,1-1,0 0,0 1,0-1,0 1,0-1,0 1,1-1,-1 1,0-1,0 0,0 0,0 1,1-1,-1 0,0 1,0-1,1 1,-1-1,0 0,0 1,1-1,-1 0,1 1,-1-1,0 0,1 1,-1-1,1 0,-1 0,0 0,0 1,0-1,1 0,31 4,-31-4,178 1,-177-1,-1-1,1 1,-2 0,2 0,-1 0,1 0,-1 1,0-1,0 0,1 1,-1-1,1 1,-1-1,0 0,0 1,0-1,0 1,1 0,-1 0,-1 0,1 0,0 0,0-1,0 1,0 0,0 1,0-1,-1 0,0 0,1 0,0 0,-1 1,0-1,1 1,-1-2,1 3,-4 0,1 1,-1-1,0 0,1 1,-2-2,2 1,-2-1,1 1,-1 0,1-2,-4 3,-9 5,-1-2,0 0,0-2,-1 0,-11 2,20-4,-21 7,26-7,-1-2,1 1,-1 0,0 0,1-1,0-1,-2 1,2 0,-1-1,0 0,0 0,4 0,0 0,0-1,0 1,-1-1,1 1,0 0,1 0,-2-1,1 0,0 0,0 1,0-1,0 0,1 0,-1 0,0 1,0-1,1 0,-1-1,0 1,0 0,1 0,-1 0,1 0,0 0,0-1,0 1,0 1,-1-2,1 1,0 0,0-1,0 1,0 0,1 0,-1 0,0-1,0 1,0 0,0 0,1 0,-1 0,1 0,0-1,0 1,-1 1,1-1,0 0,0 0,54-37,-11 11,-33 16,1 0,-2-1,0-1,-1 1,3-6,8-11,-19 27,0 0,1-1,0 1,-1 0,0 0,1-1,1 2,-1-1,-1 0,2 0,-1 1,0 0,0-1,1 1,-1-1,1 1,0 1,-1-1,1 0,-1 1,1-1,0 1,-1-1,1 1,-1 0,1 0,0 0,-1 1,1-1,0 1,-1 0,1 0,-1-1,3 2,1 4,0 1,0 1,-1-1,1 1,-2 0,1 1,-1-2,-1 2,1 0,-1 0,0 0,13 33,-11-32,0 0,0 0,1-1,0 0,1 0,6 6,-8-9,-2-1,2 2,-2-1,1 0,-1 1,0 0,-1-1,1 2,-1-1,-1 0,0 0,0 0,0 1,0-1,-1 1,-1 4,5 41,-4-51,0 0,0 0,1 1,-1-2,1 2,-1-1,1 0,0 0,0 1,0-1,-1-1,2 2,-1-1,1-1,-1 1,0 0,1 0,0-1,-1 0,1 1,0-1,0 1,0-1,-1 0,1 0,1 0,-1 0,0 0,0-1,1 1,-1-1,64-15,-57 17,-14 0,-43-31,28 14,12 10,-1 0,1-1,1 1,0-2,0 1,0-1,1 0,-1-1,1 0,1 0,0 0,0 0,0-1,2 0,-2-4,-3-8,8 25,0-1,0 1,0-1,-1 1,1-1,-1 1,0-1,0 0,-1 1,2-1,-2 1,0-1,0 0,1 1,-1-2,-1 1,2 0,-2 0,0 0,1-1,-1 0,0 0,0 0,0 0,0 1,-3-1,-7 2,0-1,-1 0,1-1,-1-1,0 0,1-1,-1 0,0-1,0 0,1-2,-1 0,1 0,-1-1,-1-1,4 2,-89-30,71 22,0 1,0 3,-28-7,-90-14,115 22,52 8,23 5,1-2,-1-2,8-2,50 4,-99-6,0 1,1 1,0-1,-1 0,1 1,-1-1,1 1,0 0,-2 0,2-1,0 1,-2 1,2-1,-1 1,0-1,0 0,0 1,0 0,-1 0,1-1,0 1,0 1,-1-2,0 2,1-1,-1 0,1 0,-2 1,1-1,0 1,-1-1,1 0,0 2,-1 6,-1 2,0-2,0 1,-1 0,0-1,-1 1,0-1,-1 1,0-2,0 2,-2-2,1 1,-1-1,0 0,0-1,-1 1,-6 4,11-9,-1-2,0 1,0-1,1 1,-2 0,2-1,-2 0,1 0,-1 0,1-1,-1 1,1 0,-1-1,0-1,0 2,1-2,-2 1,2-1,-1 1,0-1,0 0,0-1,0 1,0-1,1 0,-1 0,0 1,1-2,-1 1,1-1,-1 0,-1-1,1 1,-1 0,1-1,-1 0,1 0,1-1,-1 1,1-1,-1 1,1-1,-1 0,2 0,-1 0,-1-4,4 7,0 0,0-1,0 0,0 1,0 0,0-1,0 1,1-1,0 1,-1 0,1 0,0-1,0 1,-1-1,1 2,0-1,0 0,0-1,0 1,0 0,0 0,1 1,-2-1,1 0,1 0,-1 1,1-1,-2 0,2 1,-1-1,1 1,0 0,-2-1,2 1,0 0,-1 0,1 0,-1 0,0 0,1 0,0 1,6-2,26-12,-34 12,0 0,0 0,0 0,0 0,0 0,0 0,0 1,0 0,0-1,0 0,0 0,-1 0,1 0,0 0,-1 1,1-1,0 1,-1-1,1 0,-1 1,0-1,1 0,-1 1,1-1,-1 0,1 1,-1-1,1 1,-1 0,0 0,0 0,0-1,0 1,1 0,-1-1,1 1,-1 0,0 0,0 0,0 0,0 0,0 0,-17-5,-1 0,1 2,-2 0,1 1,0 2,0 0,-12 1,5-1,8 0,-36 6,54-6,0 0,-1 1,1-1,0 1,0-1,-1 1,1-1,0 1,0-1,0 1,0-1,-1 1,1-1,0 0,0 0,0 1,0-1,0 1,0-1,0 1,0-1,1 1,-1-1,0 1,0-1,0 1,1-1,-1 1,0-1,0 0,1 0,-1 1,0-1,1 0,-1 1,0-1,0 0,0 1,1-1,-1 0,1 1,-1-1,1 0,-1 0,1 0,-1 1,1-1,-1 0,1 0,0 0,17 10,2 1,-1-3,1 0,1-1,-1-1,1 0,1-2,-1 0,1-2,9 1,62 3,84-5,-83-3,-86 3,-4-1,0 0,0 0,-1 0,2 0,-2-1,2 1,-2-1,1-1,0 1,-1 1,1-2,0 0,-4 2,0-1,0 1,0 0,1-1,-1 1,0 0,0 0,0 0,0 0,0 0,0-1,0 1,0 0,0 0,0-1,0 1,0 0,-1-1,1 1,0 0,0 0,0-1,0 1,0 0,-1 0,1-1,0 1,0 0,0 0,0-1,0 1,0 0,0 0,-1 0,1 0,0-1,0 1,-1 0,1 0,0 0,0 0,-1 0,1 0,0 0,-1 0,1 0,0 0,-1 0,1 0,0 0,0 0,-1 0,1 0,0 0,-1 0,1 1,-66-10,-6 0,-1 3,-56 3,-22-13,68 3,54 9,-78-8,-50 3,12 4,50-14,95 19,0 0,0 0,0-1,0 1,0 0,0 0,1 0,-1 0,0-1,0 1,0 0,0 0,0 0,0 0,1-1,-1 1,0 0,0 0,0 0,0-1,0 1,0 0,0 0,0-1,0 1,0 0,0 0,0 0,0-1,0 1,0 0,0 0,0 0,0 0,-1 0,1 0,0 0,0 0,0-1,155 0,37 2,-192-1,0 0,0 0,0 0,0 0,0 1,0-1,0 0,0 0,0 0,0 0,0 0,0 0,0 0,0 0,0 0,0 0,0 0,0 0,1 0,-1 0,0 1,0-1,0 0,0 0,0 0,1 0,-5 2,-31 10,0 0,0-4,-1 0,1-2,-2 0,-26-2,24-1,-170 9,-97-11,147-2,152 1,3 0,1 1,-2-1,2 0,-1 0,1-1,-1 1,1-1,-1 0,1 0,0-1,0 2,-1-2,0 0,14-6,105 2,-46 6,-68 0,1 1,0-1,-1 0,0 0,1 0,0 0,-1 0,1-1,-1 1,0 0,1-1,0 1,-1-1,0 0,1 1,-1 0,1-1,-2 0,1 0,1 0,-1 0,0 0,1 0,-2 0,1 0,0-1,0 1,0 0,0 0,-1-1,1 1,0-1,-1 1,0 0,0-1,1 0,-1 1,0 0,0-1,0 1,0-1,0 0,0 1,0 0,-1-1,1 0,0 1,-6-10,0 2,-1-1,0 0,-1 2,1-1,-1 1,-1 0,-1 0,2 1,-2 0,0 1,0 0,0 1,-1 0,0 0,-1 1,-6-5,5 2,-1 1,0 1,0 1,0-1,-1 2,1 0,0 1,-11 0,-82-10,105 12,0 0,0-1,0 1,-1 0,2 0,-1 0,-1 0,2 1,-1-1,-1 0,1 0,1 1,-1 0,0 0,0 0,0 0,0 0,0 0,1 0,0 0,-1 1,0-1,1 0,0 1,-1 0,1 0,-1-1,-21 50,19-47,2 0,-2 0,1 1,1-1,0 0,-1 2,2-2,-1 1,1 0,-1 0,2 0,-1 0,0 0,1 0,0 0,0 0,0 1,1-1,0-1,-1 1,1 1,1-2,0 1,1 4,29 38,-33-41,-8-13,-49-89,-8-1,62 93,0-1,0 0,0 1,-1 0,0-1,1 2,-2-1,1 1,0 0,0 0,-1 0,0 1,0 0,-4-2,-19 1,24 3,0 0,0 0,1-1,-1 0,0 0,1-1,-1 2,0-2,1 0,0-1,-1 2,1-2,74 79,12 18,-82-92,2 1,-1-1,1 0,0 1,-1-2,1 1,0 0,0 0,-1-1,2 1,-1 0,0 0,0-2,1 2,-1-1,0 0,1 0,-1 0,1-1,-1 1,1 0,0-1,-1 0,1 1,0-1,-1 0,1-1,-1 1,1 0,0-1,-1 0,1 1,-1-1,70-43,22-34,-84 69,-1-1,-1 0,0-1,-1 0,0 0,0-1,2-5,-8 13,0 1,0 0,0 1,1-2,0 2,-1-1,1 0,0 1,0-1,0 0,1 2,-1-2,0 1,1 0,-1 0,2 0,-1 1,-1 0,1-1,0 1,0-1,0 1,1 1,1-1,66 10,88 25,-88-27,0-4,49-4,-46-1,183 2,-351-1,-312 11,142 15,3 13,148-21,74-17,38 0,0-1,0 1,0 0,1 0,0 0,-1 0,0 0,0-1,0 1,0 0,0-1,0 0,1 1,0-1,-1 1,0-1,1 0,-1 0,0 1,1 0,-1-1,1 0,-1 0,1 0,-1 0,1 1,0-1,0 0,0 1,0-1,0 0,0 0,0 0,0 0,0 0,0 0,0 1,0-1,0 0,0 0,0 0,2-2,1 1,-1-1,1 1,0 0,-1-1,1 2,0-1,0 0,0 0,0 1,1-1,-2 1,2 0,-1-1,1 2,-1-1,1 1,-1 0,1 0,-1-1,1 2,-1-1,-3 0,174-2,-92 4,177-2,-93 16,107 11,-260-27,0 1,0 1,0 0,0 0,0 1,-1 0,1 2,-1 0,2 1,-13-6,-1 0,0 0,1 0,-1 0,1 0,-1 0,1 1,-1-1,1 0,-1 1,1-1,-1 0,0 1,1-1,-1 0,1 0,-1 0,0 1,0-1,0 0,0 1,1-1,-1 1,0-1,0 1,0-1,0 1,1-1,-1 1,0 0,0-1,0 0,0 0,0 1,0-1,0 1,0-1,0 1,-1 0,1-1,0 1,-16 11,11-10,-40 32,44-32,0-2,0 1,1 0,-1 0,1 1,-1-1,0-1,1 2,-1-1,1 0,-1 1,1-1,0 0,-1 0,1 1,0-1,0 1,0-2,0 2,0-1,1 1,-1-1,0 0,1 0,-1 0,1 1,-1-1,1 1,0-2,-1 1,1 0,-1 1,1-1,0 0,0 0,0-1,0 1,0 0,0 0,0 0,0-1,0 1,13 7,1-1,-1 0,1 0,0-1,0-1,1-1,0 0,-1-1,15 1,12 4,180 30,-55-29,81-10,-95-1,-99 2,-31 0</inkml:trace>
  <inkml:trace contextRef="#ctx0" brushRef="#br0" timeOffset="20">688 1949,'729'0,"-541"22,-184-22,58 9,-61-8,2-1,-1 1,0 0,-2-1,2 1,0 0,0 0,-1 0,1 0,-1 0,1 1,-1-1,0 0,0 0,1 1,-1 0,0-1,0 0,-1 1,1 0,0 0,0-1,-1 1,1 0,0-1,-1 1,0 0,1 0,-1-1,0 2,0 0,-1 2,-1 0,0 0,1 1,-1-1,0 0,-1 0,1 0,-1 0,1-1,-2 1,1-1,-1 0,1 0,-2 0,2 0,-2-1,1 1,-1-2,0 2,1-2,-1 1,0-1,0 0,0 0,-4 0,-46 9,0-2,-1-2,-1-4,1-1,-23-4,32 2,-522-1,490-8,77 9,0-1,0 1,1 0,-1 0,1-1,-1 1,0 0,1 1,-1-1,0 0,0 1,1-1,-1 1,0-1,1 1,0 0,-1-1,0 1,0 0,2 0,0 0,0 0,0 0,0 0,0-1,0 1,0 0,0 0,0-1,1 1,-1 0,0 0,1 0,-1-1,1 0,-1 1,1 0,-1 0,1-1,-1 1,1 0,0-1,-1 1,0 0,1-1,-1 0,1 0,0 1,0-1,0 0,0 1,-1-1,1 0,-1 1,27 13,0-2,0 0,0-1,8 0,-7-1,180 54,-150-51,1-1,0-3,52-1,128-9,-236 0,1 1,-1 0,1 1,-1-1,0 1,1 0,-1-1,1 2,-2-1,2 0,-1 0,0 1,0 0,0 0,-1-1,1 1,0 1,-1-2,1 2,0 0,-2-1,2 1,-1 0,-1-1,1 1,0 0,0 0,-2 0,2 3,0-3,0 1,-1 1,-1-1,1 1,-1-1,1 0,-1 1,0-1,0 0,-1 1,1-1,-1 0,1 1,-2-1,1 0,-1 0,0 0,1 1,-1-2,-1 1,1 0,-1 0,1-1,-1 1,0-2,-1 2,-8 4,0 0,-2-1,0 0,1-1,-1-1,0 1,0-2,0 0,-1-2,-13 3,-36 2,0-2,0-3,-21-3,70 1,-47-6,70 13,33 6,0-2,2-1,-1-3,1-1,0-1,0-3,37-2,246-3,-256-5,-69 8,-1-1,1 1,0-1,-1 1,1 0,0 0,0 0,0 0,0 0,-1 0,1 0,0 0,-1 0,1 0,0 0,0 0,0 0,-1 0,1 0,0 0,0 0,-1 1,1-1,0 1,0-1,-1 1,1-1,-1 1,1-1,-1 1,1 0,-1-1,1 0,0 1,-1 0,1-1,-1 1,0 0,1 0,-1 0,0-1,1 1,-1-1,0 1,0 0,0 0,0 0,0 0,0 0,0 0,0-1,0 0,0 1,0 0,-1 0,1 0,0 0,-1 0,1-1,0 1,-1-1,1 1,-1-1,0 1,1 0,-8 8,1-1,-1-1,-1 0,0 0,0 0,0-1,-1-1,1 0,-2-1,-1 2,-19 9,-83 29,112-43,-1 0,-1 0,2 0,-2-1,2 0,-2 0,2 0,-1 0,0 0,0 0,-1 0,2-1,-2 0,2 0,-1 0,0 0,0 0,0 0,1 0,-1-1,-1-2,-3 1,-1 0,1 0,-1 0,0 1,0 0,0 1,0-1,-6 1,-37-8,30 2,0 2,0-1,-2 3,1 0,-10 1,-7 1,1 1,0 1,-36 8,25-2,-2-2,1-2,-31-4,343-8,-157 0,17-1,75-18,-157 20,-1-4,1 0,33-17,32-31,-102 58,0 1,1-2,-1 1,0 0,1-1,-2 0,1 0,-1 0,1 0,-1 0,0 0,0-1,0 1,0-1,-1 1,1-1,0-2,-2 5,0 0,0 0,-1 1,1 0,0-1,0 1,0-1,-1 0,1 1,0-1,-1 1,1-1,0 0,-1 1,1 0,0 0,0-1,-1 1,1-1,-1 1,1 0,-1-1,0 1,1 0,-1-1,0 1,1 0,-1 0,1-1,0 1,-1 0,0 0,1 0,-1 0,0 0,0 0,1 0,-1 0,0 0,1 0,0 1,-15 0,0 2,0-1,1 2,-1 0,1 0,0 2,-5 3,-13 3,-132 40,116-43,-2-2,1-3,0-1,-47-5,56 2,-224-2,198-2,67 4,-1 0,1 0,-1 0,0 0,1 0,0 0,-1 0,1-1,-1 1,1 0,0 0,-1 0,1-1,-1 1,0 0,0-1,1 1,-1-1,1 1,-1-1,1 1,-1-1,1 1,-1 0,0 0,1-1,-1 1,0-1,0 1,1-1,-1 0,0 1,0-1,0 0,0 1,0-1,0 1,0 0,0-1,0 0,0 1,0-1,0 1,0-1,0 0,-1 1,1-1,0 1,0-1,-1 1,1 0,-1-1,1 1,0-1,-1 1,1-1,-1 1,1 0,-1-1,1 1,0-1,0 1,-1 0,0 0,1-1,-1 1,1 0,-1 0,0 0,1 0,82-26,50-11,151-33,-278 68,51-8,0-3,-2-2,1-4,11-6,15-11,4-12,-59 37,-1 1,1 3,1 0,-1 1,14-1,-130 8,-76 8,13 5,10 15,143-29,-1 0,0 1,1-1,-1 0,0 0,0 1,1-1,-1 0,0 0,1 0,-1 0,1 0,-1 0,0 0,0 0,0 0,1 0,-1-1,0 1,1 0,0 0,-1-1,0 1,1-1,-1 1,0 0,1-1,-1 1,0-1,1 0,-1 1,1-1,0 1,0 0,-1-1,1 1,0-1,-1 0,1 0,0 1,0-1,-1 0,1 0,0 1,0 0,0-1,0 0,0 0,3-4,0-1,1 2,0-1,-1 1,2-1,-1 1,1 0,0 1,0-1,-1 1,2-1,4-1,8-6,15-12,2 2,0 1,6 0,82-44,-117 61,0-1,-1 1,-1-1,1-1,0 1,0-1,-1 0,0 0,0 0,0-1,-1 0,0 1,0-1,0 0,0-3,-3 8,0 0,0 1,0-1,0 0,0 0,0 0,0 0,0 0,0 1,0-1,0 1,0-1,0 0,-1 0,1 0,-1 0,1 1,-1-1,1 1,-1-1,1 1,-1-1,0 0,1 1,-1-1,1 1,-1-1,1 1,-1-1,0 1,0-1,0 1,0 0,1 0,0 0,-1 0,0 0,0 0,0 0,0 0,0 0,0 0,1 0,-40 5,38-5,-143 49,64-18,-7-7,0-3,0-4,-16-3,51-6,-255 36,191-26,-2-6,0-5,-20-5,134-2,2-1,0 0,0 0,-1 1,1 0,-1 0,1 0,-1 0,1 1,0-1,0 1,-1 0,1 0,-1 0,2 0,-2 1,1-1,0 1,0-1,1 2,-1-1,1-1,-1 2,0 0,1-1,0 1,-1-1,1 2,0 2,0-1,0 1,2 0,-1 0,0 0,1 0,0 0,0 0,0 0,1-1,0 2,-1-1,2-1,2 6,-3-8,0 0,1-2,0 2,0-1,-1 0,1 1,1-1,-2-1,1 1,1 0,-1 0,1-1,-1 0,0 1,1-1,0 0,-1 0,2 0,-2-1,1 1,2 0,63 2,-57-3,262-6,-270 6,1 0,-2 0,2 0,-1 0,0 0,0 0,1 0,-1 1,0-1,0 1,0 1,0-1,-1 0,2 0,-2 1,1-1,0 1,-1 0,1 0,0 0,-2 0,2 0,-1 1,0-1,0 1,0 0,-1-1,0 4,0-1,0 0,-1 0,1 0,-1 1,-1-1,1-1,-1 2,0-1,0 0,0 0,-1 0,0 0,0 0,0-1,-1 1,1-1,-1 1,0-1,-1 0,1 0,-1 0,1 0,-1-1,-4 3,-69 45,-3-9,80-42,0 0,-1-1,1 1,-1 0,1 0,0 1,0-1,0 0,-1 0,1 0,0 0,-1 0,1 0,0 0,-1 1,1-1,-1 0,1 0,0 0,0 0,-1 0,1 0,0 1,-1-1,1 0,0 1,0-1,0 0,0 1,0-1,0 0,0 1,0-1,0 0,0 1,-1-1,1 1,0-1,0 0,0 1,0-1,0 0,0 0,1 0,-1 1,0-1,0 1,0-1,0 0,0 1,0-1,0 0,0 1,0-1,0 0,1 1,-1-1,0 0,23 5,223-5,-142 1,-101 0,1-1,0 1,0-1,-1 1,1 0,-1 0,1 1,-1 0,1-1,-2 1,2 0,-2 0,2 0,-2 1,1-1,0 1,-1 0,1-1,-1 1,0 0,0 0,1 0,-2 1,0-1,1 1,0-1,-1 3,1 1,-2-4,1 1,-1-1,1 1,0-1,0 0,0 0,0 0,1 0,0 0,-1 0,1 0,0 0,1-1,-2 1,2-1,0 1,-2-1,2 0,0 0,3 2,5-1,-1 1,2-2,-1 0,1 0,0-1,-1-1,0 1,1-2,10-2,6 2,190-1,-56 23,-122-20,-24-1,-1 1,2 0,-1 1,-1 0,1 1,-1 1,6 2,-3 2,0 1,-1 0,0 0,-1 3,15 9,-30-21,-1 1,0-1,0 0,0 0,1 0,-1 0,1 0,-1 0,1 0,-1 1,0-1,1 0,-1 0,1 0,-1 1,0-1,1 0,-1 1,0-1,1 0,-1 1,0-1,0 0,0 1,0-1,0 1,0-1,0 0,0 0,1 0,-1 1,0-1,0 1,0-1,0 1,0-1,0 1,0-1,0 1,0-1,0 0,0 1,-1-1,1 1,0-1,0 0,0 0,0 0,0 1,0-1,0 1,-1-1,1 0,0 1,-1-1,1 0,0 0,-1 1,1-1,0 0,-1 0,1 1,-1-1,1 0,-1 0,1 0,0 0,-1 0,1 0,0 0,-44 10,-90 13,-191-23,3 0,316 0,3 1,0-1,-1 0,1 0,-1 0,1-1,0 1,0-1,-1 0,2 0,-2 0,1 1,0-2,0 1,0-1,0 0,0 1,-1-2,-31-41,23 38,1-2,-1 2,0-1,-1 2,0 0,0 1,0 0,0 1,-1 0,1 1,-1 1,1 0,-1 1,0 0,1 1,-11 1,-41-1,-126-18,186 17,-21-8,26 7,0 0,0 0,1 0,-1 0,1 0,-1 1,1 0,0-1,0 0,-1 0,1 0,0 1,-1-1,1 1,0-1,0 1,0 0,0 0,0-1,-1 1,1 0,0-1,0 1,0 0,0 0,0 0,0 0,0 0,109-16,71 1,0 8,23 10,-68-2,238-1,-297-15,-18 1,44 10,-99 4,1 1,0 1,-2-1,2 1,-1-1,0 1,0 1,0-1,0 0,-1 1,2 0,-3 0,2 0,-1 0,2 2,-1 0,-1-2,2 1,-1 0,1-1,-1 0,0 1,1-2,1 1,-2-1,4 1,11 0,0 0,0-1,1 0,-1-2,0 0,5-3,17 2,-17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8T14:06:33.631"/>
    </inkml:context>
    <inkml:brush xml:id="br0">
      <inkml:brushProperty name="width" value="0.1" units="cm"/>
      <inkml:brushProperty name="height" value="0.1" units="cm"/>
      <inkml:brushProperty name="color" value="#849398"/>
      <inkml:brushProperty name="ignorePressure" value="1"/>
    </inkml:brush>
  </inkml:definitions>
  <inkml:trace contextRef="#ctx0" brushRef="#br0">109 126,'7'0,"7"1,1-1,-1 0,1-1,0-1,-1 0,0-1,1-1,-1 0,11-5,-18 6,-1 1,1-1,0-1,-1 0,0 0,0 0,0 0,0-1,-1 0,0 0,0-1,0 1,0-1,-1 0,0 0,-1-1,1 1,-1-1,1-2,-86 89,60-63,-1-1,0-2,-1 0,-1-1,-14 4,-18 11,-8 15,65-43,-1 0,1-1,-1 1,1 0,-1 0,0 0,1 0,-1 0,1 1,-1-1,1 0,-1 0,1 0,-1 0,1 1,-1-1,1 0,0 0,-1 1,1-1,-1 0,1 1,0-1,-1 0,1 1,-1-1,1 1,0-1,0 1,-1-1,1 0,0 1,0-1,0 1,-1-1,1 1,0 0,0-1,0 1,0-1,0 1,0-1,0 1,0-1,0 1,0-1,1 1,-1-1,0 1,0-1,0 1,1-1,-1 1,0-1,0 1,1-1,-1 0,0 1,1-1,-1 0,1 1,-1-1,0 0,1 1,-1-1,1 0,0 1,109-1,-60-20,15-1,-64 21,1 0,-1 0,0 0,0 0,1 0,-1 1,0-1,0 0,1 1,-1-1,0 1,0-1,0 1,0 0,0-1,0 1,0 0,0 0,0 0,0 0,0 0,-1 0,1 0,0 0,-1 0,1 0,-1 0,1 0,-1 1,1-1,-1 0,0 0,0 1,1-1,-1 0,0 0,0 1,0-1,0 0,-1 0,1 1,0-1,-18 50,19-51,-1 0,0 0,0 0,1 0,-1 0,0 0,0 0,1 0,-1 0,0 0,1 0,-1 0,0 0,0 0,1 0,-1 0,0 1,0-1,1 0,-1 0,0 0,0 0,1 0,-1 1,0-1,0 0,0 0,1 0,-1 1,0-1,0 0,0 0,0 1,0-1,0 0,1 1,6-6,2 0,0 0,1 1,-1 0,1 1,0 0,0 0,0 1,0 0,0 1,0 0,0 1,1 0,-10 1,0-1,1 0,-1 1,0-1,0 1,1 0,-1-1,0 1,0 0,0 0,0-1,0 1,0 0,0 0,0 0,0 0,-1 1,1-1,0 0,-1 0,1 0,-1 0,1 1,-1-1,0 0,1 1,-1-1,0 0,0 1,0-1,0 0,0 1,0-1,0 0,0 1,-1-1,1 0,0 0,-1 1,1-1,-1 0,0 0,1 0,-1 1,0-1,0 0,0 0,1 0,-1 0,0 0,-1 0,-1 5,41-25,-15 2,1 1,0 1,1 2,0 0,1 2,68-37,-45 28,-49 21,0-1,1 1,-1 0,0 0,1-1,-1 1,0 0,0 0,0 0,0-1,0 1,1 0,-2 0,1 0,0-1,0 1,0 0,0 0,0 0,-1-1,1 1,0 0,-1 0,1-1,0 1,-1 0,1-1,-1 1,1 0,-1-1,0 1,1-1,-1 1,0-1,1 1,-1-1,0 0,1 1,-2-1,-90 89,47-23,-65 97,89-97,-3-68,23 2,-2 1,-1 1,0-1,1 0,-1 0,0-1,0 1,0-1,0 0,1 0,-1 0,0 0,0-1,0 1,0-1,1 0,-1 0,0-1,1 1,-3-2,-24-9,56-6,28-22,-28 27,-6 4,-1-1,0-1,-1-1,0-1,0 0,7-8,38-59,-62 78,0-1,0 1,0 0,0 0,0 0,1-1,-1 1,1 1,-1-1,1 0,0 0,0 0,0 1,0-1,0 1,0 0,0-1,0 1,1 0,-1 0,0 1,1-1,-1 0,1 1,1-1,-2 0,1 0,0 0,0 0,-1 0,1 0,0 1,0-1,0 1,0 0,0 0,0 0,0 0,0 0,-1 1,1-1,0 1,0 0,0 0,-1 0,1 0,0 0,-1 1,1-1,-1 1,1 0,-1 0,0 0,0 0,0 0,0 0,0 0,0 1,-1-1,1 1,-1-1,1 1,-1-1,0 1,0 0,0 0,-1 0,1 0,-1-1,1 3,-30 103,19-84,-2-1,0 0,-2-1,0 0,-2-1,0 0,-1-2,-1 0,-1-1,0 0,-13 6,15-8,-4 1,14-13,14-13,72-58,50-39,-26-17,-34 18,-61 95,-26 29,-233 258,133-149,31-79,87-49,0 1,0-1,0 1,0-1,0 1,0-1,0 1,0-1,0 1,0-1,0 1,0-1,0 1,0-1,0 1,1-1,-1 1,0-1,0 0,0 1,1-1,-1 1,0-1,1 0,-1 1,0-1,1 1,-1-1,0 0,1 0,-1 1,1-1,-1 0,1 0,-1 1,1-1,-1 0,0 0,1 0,-1 0,1 0,-1 0,1 0,-1 0,1 0,-1 0,1 0,-1 0,1 0,-1 0,1 0,-1-1,1 1,-1 0,1 0,-1 0,0-1,1 1,-1 0,1-1,-1 1,0 0,1-1,-1 1,0-1,1 1,-1 0,0-1,0 1,1-1,101-66,72-40,-144 87,-2-2,0-1,-2-1,0-1,-2-2,5-6,-22 24,0 2,0-1,-1 1,0-1,-1 0,1 0,-1-1,-1 0,0 0,0 0,-1 0,0-1,0 1,-1-1,-2 8,-1 1,1-1,0 0,1 1,-1-1,0 0,0 1,1-1,-1 1,1-1,0 0,-1 1,1-1,0 1,0-1,0 1,0 0,0-1,0 1,0 0,0 0,1 0,-1 0,0 0,1 0,-1 0,1 0,-1 0,1 1,-1-1,1 1,0-1,-1 1,1 0,-1-1,1 1,0 0,0 0,-1 0,1 0,0 0,0-1,1 1,-1-1,0 1,0 0,0 0,0 0,0 0,0 0,1 0,-1 0,0 1,0-1,0 1,0 0,0 0,0 0,0-1,0 2,-1-1,1 0,0 0,-1 1,1-1,0 0,-1 1,0 0,1-1,-1 1,0 0,0 0,0 0,0 0,0 0,0 0,-2 10,-1 0,0 0,-1-1,0 1,0-1,-2 0,1 0,-1 0,-1 0,0-1,0 0,-1 0,-1-1,1 0,-7 6,6-5,-263 296,162-179,104-122,-4 7,18-14,265-174,103-58,-285 175,-89 55,1 0,0 0,-1 0,0 0,1 0,-2-1,1 1,0-1,-1 0,0 0,0 0,-1 0,1-2,-2 7,0-1,0 1,0-1,0 1,-1-1,1 1,0-1,0 1,0 0,-1-1,1 1,0-1,-1 1,1 0,0-1,-1 1,1 0,0 0,-1-1,1 1,0 0,-1 0,1-1,-1 1,1 0,-1 0,1 0,0 0,-1 0,1 0,-1 0,1-1,-1 1,1 1,-1-1,1 0,-1 0,1 0,0 0,-1 0,1 0,-1 0,1 1,-1-1,1 0,0 0,-1 1,1-1,-1 0,1 0,0 1,0-1,-1 0,1 1,0-1,-1 1,1-1,0 0,0 1,0-1,-1 1,1-1,0 1,0-1,0 1,-122 150,-187 209,258-305,51-54,0 0,0-1,-1 1,1 0,0 0,0-1,0 1,0 0,0-1,0 1,0 0,0 0,0-1,0 1,1 0,-1-1,0 1,0 0,1-1,-1 1,0-1,1 1,-1 0,1-1,-1 1,1-1,-1 1,1-1,-1 1,1-1,-1 0,1 1,0-1,-1 0,1 1,0-1,-1 0,1 0,0 1,-1-1,1 0,0 0,0 0,-1 0,1 0,0 0,-1 0,1 0,0 0,-1-1,1 1,0 0,0 0,-1-1,1 1,-1 0,1-1,0 1,-1 0,1-1,-1 1,1-1,-1 1,1-1,-1 1,1-1,-1 0,0 1,1-1,13-8,-1-1,0 0,0-1,-1-1,0 1,-1-2,4-6,1 1,195-241,-151 207,-59 52,-1 0,1 0,-1 0,0 0,1 0,-1 0,1 0,-1 0,1 0,-1 0,1 0,-1 0,1 0,-1 0,1 0,-1 0,1 1,-1-1,1 0,-1 0,0 1,1-1,-1 0,1 1,-1-1,0 0,1 1,-1-1,0 1,1-1,-1 0,0 1,0-1,0 1,1-1,-1 1,0-1,0 1,0-1,0 1,0-1,0 1,0-1,0 1,0-1,0 1,0-1,0 1,0-1,0 0,0 1,-1-1,1 1,0-1,0 1,-1-1,1 1,0-1,0 0,-1 1,1-1,-1 1,-9 35,3-20,0-1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8T14:06:36.893"/>
    </inkml:context>
    <inkml:brush xml:id="br0">
      <inkml:brushProperty name="width" value="0.1" units="cm"/>
      <inkml:brushProperty name="height" value="0.1" units="cm"/>
      <inkml:brushProperty name="color" value="#849398"/>
      <inkml:brushProperty name="ignorePressure" value="1"/>
    </inkml:brush>
  </inkml:definitions>
  <inkml:trace contextRef="#ctx0" brushRef="#br0">956 828,'0'0</inkml:trace>
  <inkml:trace contextRef="#ctx0" brushRef="#br0" timeOffset="8399.849">915 786,'-110'3,"105"-2,1 1,-1 0,1 0,0 0,0 0,0 1,0 0,0 0,1 0,-1 0,1 1,0-1,0 1,0 0,-2 3,5-6,-1-1,1 1,0 0,-1-1,1 1,0 0,0-1,-1 1,1 0,0-1,0 1,0 0,0 0,0-1,0 1,0 0,0 0,0-1,0 1,1 0,-1-1,0 1,0 0,1-1,-1 1,0 0,1-1,-1 1,1-1,-1 1,1-1,-1 1,1-1,-1 1,1-1,-1 1,1-1,0 1,-1-1,1 0,0 0,-1 1,1-1,0 0,-1 0,1 0,0 0,0 1,40 5,-38-6,17 2,0-1,-1-2,1 0,-1-1,0 0,5-3,72-51,-76 45,-19 11,-1 0,0 0,0 1,0-1,0 0,0 0,-16 8,-1-2,0 1,-1-2,1-1,-1 0,-13 1,29-5,-35 5,0-1,-1-3,0-1,-24-4,58 3,1 0,0-1,-1 0,1 1,0-1,0-1,1 1,-1 0,0-1,1 1,-1-1,1 0,0 0,0 0,0 0,0 0,1 0,-1-1,1 1,0 0,0-1,0 1,0-1,1 0,-1 1,1-1,0 1,0-1,0 0,1 1,-1-1,1 1,0-1,0 1,0-2,0-10,-3 9,1 1,0-1,1 1,0-1,0 0,0 1,0-1,1 1,0-1,0 1,0-1,1 1,0-1,0 1,0 0,1 0,0 0,-1 0,2 1,-1-1,1 1,-1 0,1 0,0 0,1 0,-1 1,1-1,-1 1,1 0,0 1,2-1,-5 2,0 1,0-1,0 1,1 0,-1 0,0 0,0 0,0 1,0-1,0 1,0-1,1 1,-1 0,0-1,-1 1,1 0,0 0,0 0,0 1,0-1,-1 0,1 1,-1-1,1 1,-1 0,0-1,1 1,-1 0,0 0,0 0,0 0,0 0,-1 0,1 0,0 0,-1 0,0 0,1 0,-1 0,0 0,0 1,0-1,0 0,-1 0,1 0,0 0,-1 0,0 1,2 3,-1-1,0 1,-1 0,0 0,1-1,-2 1,1 0,-1-1,0 1,0-1,0 0,-1 0,1 0,-2 0,1 0,0 0,-1-1,0 1,0-1,-50 63,20-13,33-55,0 1,0 0,0-1,1 1,-1 0,0-1,0 1,0-1,1 1,-1-1,0 0,0 1,1-1,-1 0,1 1,-1-1,1 0,-1 0,1 0,-1 1,1-1,0 0,-1 0,1 0,0 0,0 0,-1 0,1 0,0 1,0-1,0 0,0 0,1 0,-1 0,0 0,0 0,0 0,0-28,-11-40,11 69,0 1,0-1,0 0,0 0,0 1,0-1,0 0,-1 0,1 1,0-1,0 0,0 0,0 1,0-1,-1 0,1 0,0 0,0 0,0 1,-1-1,1 0,0 0,0 0,-1 0,1 0,0 0,0 0,-1 1,1-1,0 0,0 0,-1 0,1 0,0 0,0 0,-1 0,1 0,0-1,0 1,-1 0,1 0,0 0,0 0,-1 0,1 0,0 0,0 0,-1-1,1 1,0 0,0 0,0 0,0-1,-1 1,1 0,0 0,0 0,0-1,0 1,0 0,-1 0,1-1,0 1,0 0,0 0,0-1,0 1,-6 27,4-16,-2-8,0 1,0-1,-1 1,1-1,-1 0,1-1,-1 1,0-1,0 0,0 0,0-1,0 1,0-1,-1 0,1-1,0 1,-1-1,1 0,0 0,-1-1,1 0,0 1,-1-2,-3 0,8 2,0 0,1 0,-1 0,0 0,0 0,0 0,0 0,0 0,0 0,0 0,0 0,0 0,1-1,-1 1,0 0,0-1,0 1,0-1,1 1,-1-1,0 1,1-1,-1 0,0 1,1-1,-1 0,1 1,-1-1,1 0,-1 0,1 0,-1 1,1-1,0 0,-1 0,1 0,0 0,0 0,0 0,0 1,0-1,0 0,0 0,0 0,0 0,0 0,0 0,0 0,1 0,-1 1,0-1,1 0,-1 0,1 0,-1 1,1-1,-1 0,1 0,0 1,0-2,70-69,-61 64,0 0,1 1,-1 1,1-1,0 2,1 0,-1 0,1 1,0 0,-1 1,1 0,0 1,0 1,0 0,0 0,0 1,0 1,2 0,27 0,-54-3,1 1,-1 0,0 1,0 0,1 1,-1 0,1 1,0 1,0 0,0 0,0 2,1-1,-2 2,-131 115,143-122,0 0,1 0,-1 0,0 0,0 0,0 0,1 0,-1 0,0-1,0 1,1 0,-1 0,0-1,1 1,-1 0,0-1,1 1,-1-1,0 1,1-1,-1 1,1-1,-1 1,1-1,-1 1,1-1,-1 0,1 1,-1-1,1 0,0 1,0-1,-1 0,1 0,0 1,0-1,0 0,0 0,0 0,0 1,0-1,0 0,0 0,0 1,0-1,0 0,1 0,-1 1,0-1,1 0,-1 1,0-1,1 0,-1 0,0-1,1-37,1 0,2 1,1 0,3 0,1 0,1 1,2 0,2 1,12-22,-21 44,1 0,0 1,1-1,0 2,1-1,0 1,1 0,1 1,0 0,0 0,11-8,-20 19,0-1,-1 1,1 0,0-1,-1 1,1 0,0 0,-1-1,1 1,0 0,-1 0,1 0,0 0,0 0,-1 0,1 0,0 0,-1 0,1 0,0 0,0 1,-1-1,1 0,0 0,-1 1,1-1,-1 0,1 1,0-1,-1 1,1-1,-1 1,1-1,-1 1,1-1,-1 1,0-1,1 1,-1 0,1-1,-1 1,0 0,0-1,1 1,-1 0,0-1,0 1,0 0,0 0,0-1,0 1,0 0,2 46,-2-41,-2 16,-1 0,-1 0,-1-1,-1 0,-1 0,-1 0,0 0,-2-1,0-1,-1 0,-1 0,-1-1,-1-1,-3 3,-7 11,2 2,0 1,-13 31,31-56,0-1,0 1,-1-1,0 0,-1-1,1 1,-2-1,1 0,-1-1,0 1,0-1,-1-1,1 1,-1-1,-7 3,14-8,0 0,0 1,-1-1,1 0,0 0,0 0,-1 0,1 0,0 0,0 0,-1 0,1 0,0 0,0-1,-1 1,1-1,0 1,0-1,0 1,0-1,0 0,0 1,0-1,0 0,0 0,0 0,0 0,0 0,0 0,1 0,-1 0,0 0,1 0,-1 0,1-1,0 1,-1 0,1 0,0 0,-1-1,1 0,-4-57,4 59,-1-11,1 1,1 0,0 0,0-1,1 1,0 0,1 0,0 1,0-1,1 0,1 1,-1 0,2 0,-1 0,1 1,0 0,1 0,0 0,3-3,0-1,-1 0,-1 0,0-1,-1 0,0-1,-1 0,0 0,2-10,6-11,23-58,-36 92,0 1,0-1,0 0,0 1,0-1,0 0,0 1,0 0,0-1,0 1,1 0,-1-1,0 1,0 0,0 0,1 0,-1 0,0 0,0 0,0 0,1 1,-1-1,0 0,0 1,0-1,0 0,0 1,0 0,0-1,1 1,-2 0,1-1,0 1,0 0,0 0,0 0,0 0,-1 0,1 0,0 0,-1 0,1 0,-1 0,1 0,-1 0,0 0,1 1,-1-1,0 0,0 0,0 0,0 1,0-1,0 0,0 0,0 1,0-1,-1 0,1 0,0 0,1 8,0 0,0 0,0-1,-1 1,-1 0,0 0,0 0,0-1,-1 1,-1 0,1-1,-1 0,-1 1,1-1,-2-1,1 1,-1 0,-4 4,4-7,0 1,-1-2,0 1,0 0,0-1,-1 0,1-1,-1 1,0-1,-1 0,-18 9,-47 46,68-52,0 0,0-1,0 0,-1 0,0 0,0-1,0 0,0 0,0 0,-1-1,0 0,0 0,0 0,0-1,0 0,0-1,-1 0,1 0,-4 0,-83-18,93 17,1 0,-1 0,0-1,0 1,0 0,0 0,0 0,1-1,-1 1,0 0,0-1,1 1,-1-1,0 1,0-1,1 1,-1-1,0 1,1-1,-1 0,1 1,-1-1,1 0,-1 1,1-1,0 0,-1 0,1 0,0 1,-1-1,1 0,0 0,0 0,0 0,0 1,0-1,0 0,0 0,0 0,0 0,0 0,1 1,-1-1,0 0,0 0,1 0,-1 1,1-1,-1 0,1 0,-1 1,1-1,-1 0,1 1,-1-1,1 1,0-1,-1 1,1-1,0 1,0-1,-1 1,1-1,0 1,0 0,0 0,0-1,-1 1,1 0,245-138,69-104,-314 241,1-1,-1 1,1-1,-1 1,1 0,0 0,-1 0,1 0,0 0,0 0,0 0,0 0,0 1,0-1,0 1,0 0,0-1,0 1,0 0,0 0,0 0,0 1,0-1,0 0,0 1,0-1,0 1,0 0,0 0,0 0,1 1,-2-2,0 0,0 1,0-1,-1 0,1 1,0-1,0 0,0 0,0 0,0 0,0 0,0 0,-1 0,1 0,0 0,0 0,0 0,0-1,0 1,0 0,-1 0,1-1,0 1,0-1,0 1,-1-1,1 1,0-1,-1 0,1 1,0-1,-1 0,1 1,-1-1,1 0,-1 0,0 1,1-1,-1 0,0 0,1 0,12-37,-13 37,1-1,-1 1,1-1,-1 0,0 1,0-1,1 0,-1 0,0 1,-1-1,1 0,0 1,0-1,-1 0,1 1,-1-1,1 0,-1 1,0-1,0 1,1-1,-1 1,0-1,-1 1,1 0,0 0,0-1,0 1,-1 0,1 0,-1 0,1 0,0 1,-1-1,0 0,1 0,-1 1,1-1,-1 1,0 0,1-1,-1 1,0 0,0 0,1 0,-1 0,0 0,1 1,-1-1,0 0,1 1,-1-1,0 1,0 0,-11 10,0 1,1 0,0 1,1 0,0 1,1 0,1 1,0 0,-2 8,0-5,-19 37,22-37,-1 0,-1 0,0-1,-2 0,0-1,0 0,-1-1,-1 0,-1-1,0-1,-1 0,-15 8,7-11,0-2,-1-1,0-1,-1-1,1-1,-1-1,0-2,0 0,0-2,-19-3,38 4,-1 0,1 1,-1-1,1 1,-1 1,1 0,0 0,0 0,-1 1,2 0,-1 0,0 1,1 4,27-14,154-67,-162 70,-1 0,1-1,-1-1,1 0,-1 0,-1-1,1-1,-1 0,0-1,-1 0,0 0,0-1,0-1,-2 1,1-2,-1 1,0-1,3-8,-4 6,-1-1,0 1,-2-1,1 0,-2 0,0 0,0-1,-2 1,1-1,-2 1,0-1,-1 0,-1-5,1 18,0 0,1-1,-1 1,-1 0,1 0,0 0,0 0,-1 0,1 0,-1 0,0 1,0-1,1 0,-1 1,0-1,0 1,-1 0,1 0,0 0,0 0,0 0,-1 0,1 0,0 1,-1-1,-1 1,-70-2,63 2,6-1,-1 1,1-1,0 1,0 0,0 0,0 1,0 0,0 0,0 0,0 0,0 1,0 0,0 0,1 0,-1 0,1 1,-1 0,1 0,0 0,0 0,0 1,1 0,-1-1,1 1,0 1,0-1,-1 3,-58 172,-28-13,80-144,10-23,1 1,-1 0,0 0,0-1,0 1,1 0,-1 0,0 0,0-1,1 1,-1 0,0 0,0 0,1 0,-1 0,0-1,1 1,-1 0,0 0,0 0,1 0,-1 0,0 0,1 0,-1 0,0 0,1 0,-1 0,0 0,0 0,1 0,-1 1,0-1,1 0,-1 0,0 0,0 0,1 0,-1 1,0-1,0 0,1 0,-1 0,0 1,0-1,0 0,0 0,1 1,-1-1,0 0,0 1,0-1,0 0,0 0,0 1,0-1,0 0,0 1,0-1,0 0,0 1,0-1,0 0,0 0,0 1,0-1,0 0,0 1,0-1,0 0,86-67,-65 49,0 0,2 2,0 0,0 2,2 1,-1 0,2 2,-1 1,2 1,-1 1,1 1,0 2,1 1,0 0,-27 5,1-1,-1 1,0-1,1 0,-1 0,1 0,-1 0,0 0,1 0,-1 0,1 0,-1 0,0-1,1 1,-1-1,0 1,1-1,-1 1,0-1,0 0,0 1,1-1,-1 0,0 0,0 0,0 0,0 0,0 0,-1 0,1 0,0-1,0 1,-1 0,1 0,-1-1,1 1,-1 0,0-1,1 1,-1 0,0-1,0 1,0-1,0 1,0 0,0-1,0 1,0 0,-1-1,1 1,-1-1,1 1,-1 0,1 0,-2-2,2 2,-1 0,0-1,-1 1,1 0,0 0,0-1,0 1,-1 0,1 0,-1 0,1 1,-1-1,1 0,-1 1,1-1,-1 0,0 1,1 0,-1-1,0 1,1 0,-1 0,0 0,1 0,-1 0,0 0,1 1,-1-1,0 1,1-1,-1 1,0 0,-45 34,23-15,24-19,-1 0,0 0,0 0,1 0,-1-1,0 1,0 0,0 0,0-1,0 1,0 0,0-1,0 1,0-1,0 1,0-1,0 0,-1 0,1 1,0-1,0 0,0 0,0 0,-1 0,1 0,0 0,0 0,0-1,0 1,-1 0,1-1,0 1,0-1,0 1,0-1,0 1,0-1,0 0,0 0,0 1,1-1,-1 0,0 0,0 0,1 0,-1 0,0 0,1 0,-1 0,1 0,0 0,-1 0,1 0,0-1,-1 1,-2-16,1 0,0-1,1 1,1 0,0-1,1 1,1 0,3-8,-3 16,1 1,1 0,0 1,0-1,0 1,1 0,0 0,0 0,1 0,-1 1,2 0,-1 0,1 1,0-1,37-36,-10-26,-47 133,-2 0,-3 0,-14 31,-23 10,16-26,39-79,0-1,-1 1,1 0,-1 0,1 0,0 0,-1-1,1 1,0 0,0 0,0 0,0 0,0 0,0 0,0-1,0 1,0 0,0 0,0 0,0 0,1 0,-1 0,0-1,1 1,-1 0,0 0,1-1,-1 1,1 0,0 0,-1-1,1 1,-1 0,1-1,0 1,0-1,-1 1,1-1,0 0,0 1,0-1,-1 1,1-1,0 0,0 0,0 0,0 0,0 1,0-1,-1 0,1 0,1-1,47-11,-43 6,0 0,0 0,-1-1,0 1,0-1,-1 0,0-1,0 1,-1-1,0 0,0 0,-1 0,0 0,0 0,-1-1,0 1,0 0,-1-1,0 1,-1-9,1 14,0 0,-1 0,1 0,0 0,-1 0,0 0,0 0,0 0,0 0,0 0,0 0,-1 0,1 1,-1-1,0 1,0-1,0 1,0 0,0-1,-1 1,1 0,-1 1,1-1,-1 0,0 1,1-1,-1 1,0 0,0 0,0 0,0 0,0 1,0-1,0 1,-1 0,1 0,0 0,0 0,0 0,0 1,-2 0,-121 59,72-30,-111 49,164-78,1-1,-1 1,1-1,-1 1,0 0,1-1,-1 1,0-1,0 0,1 1,-1-1,0 1,0-1,1 0,-1 0,0 0,0 1,0-1,0 0,0 0,1 0,-1 0,0 0,0 0,0-1,0 1,1 0,-1 0,0-1,0 1,0 0,1-1,-1 1,0 0,0-1,1 1,-1-1,1 0,-1 1,0-1,1 0,-1 1,1-1,-1 0,1 1,0-1,-1 0,1 0,0 0,-1 1,1-1,0 0,0 0,0 0,0 0,0 1,0-1,0 0,0 0,0 0,0 0,0 1,0-1,1 0,-1 0,0 0,1 1,-1-1,0 0,1 0,6-10,0 1,0 0,1 1,0 0,1 0,0 0,0 1,1 1,0 0,4-2,4-4,1 1,0 1,1 1,0 0,1 2,0 0,0 2,1 0,0 1,0 1,0 1,0 2,1 0,-1 1,7 1,-27 0,0-1,0 1,1-1,-1 0,0 0,0 0,0 0,0 0,0 0,0-1,1 1,-1-1,0 1,0-1,0 0,0 0,-1 0,1 0,0 0,0 0,0-1,-1 1,1-1,-1 1,1-1,-1 1,0-1,1 0,-1 0,0 1,0-1,0 0,-1 0,1 0,0 0,-1 0,1-1,-1 2,-1 0,1 0,0 0,-1 0,1 0,-1 0,1 0,-1 1,1-1,-1 0,0 0,1 0,-1 0,0 1,0-1,1 0,-1 1,0-1,0 1,0-1,0 1,0-1,0 1,0 0,0-1,0 1,0 0,0 0,0 0,0 0,0-1,0 2,0-1,0 0,0 0,0 0,0 0,0 1,0-1,0 0,0 1,0-1,0 1,0-1,0 1,0 0,0-1,1 1,-1 0,0-1,0 1,1 0,-1 0,1 0,-1 0,1 0,-1 0,-79 122,47-65,33-56,-1 0,1-1,-1 1,1-1,-1 1,0-1,1 0,-1 1,0-1,0 0,0 1,0-1,0 0,0 0,-1 0,1 0,0 0,0 0,-1 0,1 0,-1-1,1 1,-1 0,1-1,-1 1,1-1,-1 0,1 0,-1 1,0-1,1 0,-1 0,1 0,-1-1,0 1,1 0,-1-1,1 1,-1-1,1 1,-4-2,1 1,0 0,-1 0,1 1,0-1,-1 1,1 0,-1 0,1 0,-1 0,1 1,0 0,-1 0,1 0,0 1,0-1,-1 1,1 0,1 0,-1 0,0 1,0-1,1 1,0 0,-1 0,1 0,0 1,0-1,1 1,-1 0,0 1,3-5,-1 1,0-1,1 1,-1-1,1 1,-1-1,1 1,0 0,-1-1,1 1,-1 0,1 0,0-1,0 1,-1 0,1 0,0-1,0 1,0 0,0 0,0 0,0-1,0 1,0 0,0 0,0-1,1 1,-1 0,0 0,0-1,1 1,-1 0,0-1,1 1,-1 0,1-1,-1 1,1 0,-1-1,1 1,0-1,-1 1,1-1,0 1,-1-1,1 0,0 1,-1-1,1 0,0 0,0 1,-1-1,1 0,0 0,0 0,0 0,47-1,11-19,-34 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08T14:11:25.37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1257 1077 2303 0 0,'0'0'279'0'0,"0"0"330"0"0,0 0 147 0 0,0 0 32 0 0,0 0-56 0 0,0 0-252 0 0,0 0-109 0 0,0 0-19 0 0,-1 1-5 0 0,1-1-477 0 0,0 0 182 0 0,1 0-1 0 0,-1 0 1 0 0,1 0-1 0 0,-1 0 0 0 0,1 0 1 0 0,0 1-1 0 0,-1-1 0 0 0,1 0 1 0 0,-1 0-1 0 0,1 0 0 0 0,-1 1 1 0 0,1-1-1 0 0,-1 0 1 0 0,1 1-1 0 0,-1-1 0 0 0,1 0 1 0 0,-1 1-1 0 0,0-1 0 0 0,1 1 1 0 0,-1-1-1 0 0,0 1 0 0 0,1-1 1 0 0,-1 1-1 0 0,0-1 1 0 0,1 1-1 0 0,-1-1 0 0 0,0 1 1 0 0,0-1-1 0 0,0 1 0 0 0,1-1 1 0 0,-1 1-1 0 0,0 0 0 0 0,0-1 1 0 0,0 1-1 0 0,0-1 0 0 0,0 1 1 0 0,0-1-1 0 0,0 1 1 0 0,0 0-1 0 0,0-1 0 0 0,-1 1 1 0 0,1-1-1 0 0,0 1 0 0 0,0-1 1 0 0,0 1-1 0 0,-1 0 0 0 0,1-1 1 0 0,0 1-1 0 0,-1-1 1 0 0,1 0-1 0 0,0 1 0 0 0,-1-1 1 0 0,1 1-1 0 0,0-1 0 0 0,-1 1 1 0 0,1-1-1 0 0,-1 0 0 0 0,1 1 1 0 0,-1-1-1 0 0,1 0 1 0 0,-1 0-1 0 0,1 1 0 0 0,-1-1 1 0 0,0 0-1 0 0,1 0 0 0 0,-1 0 1 0 0,1 0-52 0 0,46 9 488 0 0,-44-8-276 0 0,-2-1 48 0 0,0 0 10 0 0,0 0-11 0 0,0 0-55 0 0,0 0-20 0 0,0 0-7 0 0,0 0-13 0 0,0 0-49 0 0,-3 12 70 0 0,2-3-98 0 0,21 31 250 0 0,-7-30-276 0 0,-1-1-1 0 0,1 0 0 0 0,1 0 1 0 0,-1-1-1 0 0,1-1 1 0 0,1-1-1 0 0,-1 0 0 0 0,9 2-60 0 0,8 4 80 0 0,-6 1 11 0 0,10 4-26 0 0,0-2-1 0 0,2-1 1 0 0,-1-2 0 0 0,13 1-65 0 0,-8-1 10 0 0,-5 1 54 0 0,-25-8-5 0 0,-9-4 26 0 0,-2-1-16 0 0,0 0-5 0 0,0 0 0 0 0,0 0 0 0 0,-10 1 54 0 0,-1-1-108 0 0,-12-7-10 0 0,14 2 0 0 0,2 0-14 0 0,-14-18-70 0 0,-72-56 41 0 0,-132-27-32 0 0,216 100 101 0 0,1-1 0 0 0,-1-1 0 0 0,2 0 1 0 0,-1 0-1 0 0,1 0 0 0 0,0-1 0 0 0,1 0 0 0 0,0 0 0 0 0,0 0 0 0 0,1-1 0 0 0,0 0 0 0 0,1 0 0 0 0,0-1 0 0 0,1 1 0 0 0,0-1 0 0 0,0 0 0 0 0,1 1 0 0 0,1-1 1 0 0,0 0-1 0 0,0-10-26 0 0,1-58 1694 0 0,0 77-1526 0 0,0 2-68 0 0,2-7 12 0 0,75 79-244 0 0,-53-48 123 0 0,0-1 1 0 0,2-1-1 0 0,0-1 0 0 0,1-1 0 0 0,23 11 9 0 0,42 32-73 0 0,92 84 62 0 0,-13-17-49 0 0,-130-101 56 0 0,57 39 15 0 0,-95-67 32 0 0,4 1-21 0 0,-4-13 118 0 0,-5 5-120 0 0,0-1-1 0 0,-1 0 1 0 0,0 1-1 0 0,0-1 1 0 0,0 1-1 0 0,0 0 1 0 0,-1 0-1 0 0,0 0 1 0 0,-1 1-1 0 0,1-1 1 0 0,-1 1-1 0 0,0 0 1 0 0,0 0-1 0 0,-1 1 1 0 0,0-1-20 0 0,-10-10 27 0 0,-116-101 53 0 0,98 87-50 0 0,1-1 0 0 0,1-1 0 0 0,-19-26-30 0 0,-67-64 86 0 0,85 96-23 0 0,0 1-1 0 0,-2 2 1 0 0,0 2-1 0 0,-2 1 1 0 0,0 1-1 0 0,-1 3 1 0 0,-21-6-63 0 0,-18-8 10 0 0,26 9-10 0 0,-1 2 0 0 0,0 2 0 0 0,-14 0 0 0 0,-28-1-196 0 0,92 17 20 0 0,2 0-20 0 0,0 0 4 0 0,0 0 10 0 0,0 0 38 0 0,2 0 16 0 0,69 18-49 0 0,-1 3 0 0 0,56 26 177 0 0,-23-8 16 0 0,-58-21-16 0 0,-2 2 0 0 0,0 1 0 0 0,-1 3 0 0 0,-1 1 0 0 0,-1 2 0 0 0,28 26 0 0 0,-2 5 1 0 0,86 63-90 0 0,120 35-55 0 0,-76-4 198 0 0,-177-135 51 0 0,-17-16 16 0 0,-2-1 9 0 0,0 0 4 0 0,0 0 8 0 0,-34-57 666 0 0,-5 11-623 0 0,-2 2 1 0 0,-46-39-186 0 0,76 74 7 0 0,-131-92 59 0 0,40 34-68 0 0,-245-211 2 0 0,103 111 0 0 0,223 154 0 0 0,1-2 0 0 0,0-1 0 0 0,1 0 0 0 0,1-1 0 0 0,0-1 0 0 0,1-1 0 0 0,-4-7 0 0 0,6-2 0 0 0,11 3-12 0 0,5 15-53 0 0,13 3-107 0 0,-10 6 138 0 0,1 0 1 0 0,-1 1-1 0 0,1 0 0 0 0,0 0 1 0 0,0 0-1 0 0,-1 0 0 0 0,1 1 1 0 0,0 0-1 0 0,-1 0 0 0 0,1 0 0 0 0,-1 0 1 0 0,1 1-1 0 0,-1 0 0 0 0,0 0 1 0 0,0 0-1 0 0,3 2 34 0 0,9 3-68 0 0,213 98-380 0 0,-181-79 420 0 0,-2 3 0 0 0,-1 2 0 0 0,-1 1 0 0 0,-2 2 0 0 0,3 7 28 0 0,160 153-86 0 0,-125-128 38 0 0,25 19-82 0 0,-4 5 0 0 0,49 60 130 0 0,-105-99-108 0 0,3-2 1 0 0,1-2 0 0 0,53 39 107 0 0,-65-61 12 0 0,-35-24 47 0 0,-2-1 42 0 0,-4-14 423 0 0,-2 3-424 0 0,-1 0 1 0 0,0 0-1 0 0,0 0 0 0 0,-1 1 0 0 0,-1 0 0 0 0,0 1 1 0 0,0 0-1 0 0,-1 0 0 0 0,0 1 0 0 0,0 0 0 0 0,-4-1-100 0 0,-12-12 126 0 0,-89-71-80 0 0,-3 4 0 0 0,-58-27-46 0 0,-90-59 0 0 0,-138-107 0 0 0,349 248 13 0 0,2-2-1 0 0,2-2 1 0 0,1-3-1 0 0,2-2 0 0 0,2-2 1 0 0,-1-4-13 0 0,7-18 52 0 0,39 64-51 0 0,0 0 1 0 0,0-1 0 0 0,1 1 0 0 0,-1 0 0 0 0,0-1 0 0 0,1 1 0 0 0,0-1 0 0 0,-1 1 0 0 0,1-1 0 0 0,0 1 0 0 0,0-1 0 0 0,0 1 0 0 0,0-1 0 0 0,1 1 0 0 0,-1 0 0 0 0,1-1 0 0 0,0 1 0 0 0,-1-1 0 0 0,1 1 0 0 0,0 0 0 0 0,0 0 0 0 0,1-1 0 0 0,-1 1 0 0 0,0 0 0 0 0,1 0 0 0 0,-1 0 0 0 0,1 0 0 0 0,1-1-2 0 0,3 1-2 0 0,0 0 0 0 0,0 0 0 0 0,0 1 1 0 0,1 0-1 0 0,-1 0 0 0 0,0 0 1 0 0,0 1-1 0 0,1 0 0 0 0,-1 0 0 0 0,0 1 1 0 0,0 0-1 0 0,1 0 0 0 0,-1 0 1 0 0,0 1-1 0 0,0-1 0 0 0,0 1 1 0 0,0 1-1 0 0,-1-1 0 0 0,1 1 0 0 0,-1 0 1 0 0,3 2 1 0 0,-1-2-18 0 0,215 111-222 0 0,-160-80 128 0 0,-2 3 0 0 0,-2 2 0 0 0,-1 3-1 0 0,-2 3 1 0 0,-3 1 0 0 0,8 12 112 0 0,131 115-740 0 0,187 168 265 0 0,-262-230 729 0 0,-114-110-72 0 0,-2-1 40 0 0,-50-34 760 0 0,-259-197 90 0 0,-160-122-988 0 0,308 240-22 0 0,-73-60-64 0 0,-57-91 2 0 0,151 125 11 0 0,134 134 2 0 0,2 0 1 0 0,-1 0-1 0 0,0-1 0 0 0,1 1 1 0 0,0-1-1 0 0,0 0 0 0 0,1 0 1 0 0,0 0-1 0 0,0-1 0 0 0,-1-2-13 0 0,23-8 160 0 0,-10 17-167 0 0,0-1 0 0 0,0 1 0 0 0,1 0-1 0 0,-1 1 1 0 0,0 0 0 0 0,-1 1 0 0 0,1 0-1 0 0,0 0 1 0 0,0 1 0 0 0,-1 0 0 0 0,1 0 0 0 0,-1 1-1 0 0,0 0 1 0 0,0 1 0 0 0,-1 0 0 0 0,1 0 0 0 0,-1 0-1 0 0,3 3 8 0 0,-9-6-6 0 0,39 27-68 0 0,-3 2 0 0 0,0 1 1 0 0,-2 3-1 0 0,-1 1 74 0 0,-5-6-153 0 0,11 11 7 0 0,120 110-1037 0 0,194 99-582 0 0,-77-95 1493 0 0,-157-92 1457 0 0,70 51-1185 0 0,-134-62 1516 0 0,-55-51-1243 0 0,-1-1-30 0 0,-5 10-102 0 0,2-9-144 0 0,0 1-1 0 0,0-1 1 0 0,0 0 0 0 0,-1 0-1 0 0,1 0 1 0 0,0 0-1 0 0,-1-1 1 0 0,1 1 0 0 0,-1-1-1 0 0,1 0 1 0 0,0 0-1 0 0,-1 0 1 0 0,1 0 0 0 0,-1-1-1 0 0,1 0 1 0 0,0 1-1 0 0,-1-1 1 0 0,1 0 0 0 0,0-1-1 0 0,-1 1 4 0 0,3 0-8 0 0,-21-7-84 0 0,19 6 36 0 0,0-3 96 0 0,3 3 27 0 0,14 4 77 0 0,0 2-64 0 0,-5 0-67 0 0,-2 4-13 0 0,-13-1 0 0 0,-28-1-64 0 0,12-9 64 0 0,15 0-13 0 0,181 99-118 0 0,-130-75 144 0 0,25 9 108 0 0,-2 4 1 0 0,-1 2 0 0 0,43 34-122 0 0,-43-18 221 0 0,-3 3 0 0 0,25 32-221 0 0,-63-64 39 0 0,1-1-1 0 0,0-1 0 0 0,2-2 1 0 0,13 8-39 0 0,-38-26 64 0 0,-20-2-57 0 0,1-2 1 0 0,0 0-1 0 0,0-1 1 0 0,0 0 0 0 0,0-1-1 0 0,1-1 1 0 0,0-1 0 0 0,-6-3-8 0 0,-11-4 5 0 0,-365-157-5 0 0,335 143 0 0 0,2-3 0 0 0,1-3 0 0 0,-37-28 0 0 0,4-20-144 0 0,91 81 143 0 0,1 1 0 0 0,-1-1 0 0 0,1 1-1 0 0,-1-1 1 0 0,1 1 0 0 0,-1-1 0 0 0,1 1-1 0 0,-1-1 1 0 0,1 0 0 0 0,0 1 0 0 0,-1-1-1 0 0,1 0 1 0 0,0 1 0 0 0,-1-1 0 0 0,1 0 0 0 0,0 0-1 0 0,0 1 1 0 0,0-1 0 0 0,0 0 0 0 0,-1 0-1 0 0,1 1 1 0 0,0-1 0 0 0,1 0 0 0 0,-1 0 0 0 0,0 1-1 0 0,0-1 1 0 0,0 0 0 0 0,0 0 0 0 0,0 1-1 0 0,1-1 1 0 0,-1 0 0 0 0,0 1 0 0 0,1-1 0 0 0,-1 0-1 0 0,0 1 1 0 0,1-1 0 0 0,-1 0 0 0 0,1 1-1 0 0,-1-1 1 0 0,1 1 0 0 0,0-1 0 0 0,-1 1-1 0 0,1-1 1 0 0,-1 1 0 0 0,1-1 0 0 0,0 1 0 0 0,-1 0-1 0 0,1-1 1 0 0,0 1 0 0 0,-1 0 0 0 0,1 0-1 0 0,0-1 1 0 0,0 1 0 0 0,0 0 1 0 0,42-3 2 0 0,-21 6-2 0 0,-1 1 0 0 0,0 1 0 0 0,0 1 0 0 0,0 1 0 0 0,-1 1 0 0 0,6 3 0 0 0,9 3 0 0 0,-7-5-10 0 0,1 2-1 0 0,-2 0 1 0 0,0 2-1 0 0,0 1 1 0 0,-1 2-1 0 0,-1 0 1 0 0,0 1-1 0 0,-2 2 1 0 0,0 0-1 0 0,-1 2 1 0 0,0 0-1 0 0,-2 1 1 0 0,-1 1-1 0 0,-1 1 1 0 0,4 8 10 0 0,-14-17-18 0 0,0 1 1 0 0,0 0-1 0 0,-2 0 0 0 0,0 1 1 0 0,-1 0-1 0 0,0 0 0 0 0,-2 0 1 0 0,2 12 17 0 0,-7-19-43 0 0,-1-9 43 0 0,-1 0 0 0 0,1 0 0 0 0,-1 0 0 0 0,1 0 0 0 0,-1-1 0 0 0,1 0 0 0 0,-1 1 0 0 0,1-1 0 0 0,-1 0 0 0 0,0-1 0 0 0,1 1 0 0 0,-1-1 0 0 0,1 1 0 0 0,-1-1 0 0 0,1 0 0 0 0,0 0 0 0 0,-1-1 0 0 0,1 1 0 0 0,0-1 0 0 0,0 0 0 0 0,0 1 0 0 0,0-1 0 0 0,0-1 0 0 0,-2-1 0 0 0,-85-49-1095 0 0,68 43 435 0 0</inkml:trace>
  <inkml:trace contextRef="#ctx0" brushRef="#br0" timeOffset="3506.381">1246 1687 4343 0 0,'0'0'199'0'0,"-2"3"-12"0"0,-7 11-117 0 0,6-11 90 0 0,3-3 31 0 0,0 0-6 0 0,0 0-6 0 0,0 0-23 0 0,0 0-11 0 0,-27-10 867 0 0,25 9-758 0 0,-12-14 1552 0 0,-10-12 418 0 0,22 26-2073 0 0,2 1-70 0 0,-1-1-27 0 0,-6-2-32 0 0,5 3 42 0 0,2 0 28 0 0,68 37 368 0 0,79 75 776 0 0,-132-92-1144 0 0,-14-17-32 0 0,-1-3 16 0 0,0 0 19 0 0,0 0 9 0 0,0 0-20 0 0,0 0-11 0 0,-2 0 10 0 0,-5-2 16 0 0,0 0 1 0 0,0 0 0 0 0,0-1-1 0 0,0 0 1 0 0,1 0-1 0 0,-1 0 1 0 0,1-1-1 0 0,0 0 1 0 0,0-1-1 0 0,0 1 1 0 0,1-1-1 0 0,-1 0 1 0 0,1 0-1 0 0,0-1 1 0 0,1 1-1 0 0,-1-1 1 0 0,0-3-100 0 0,-25-22 91 0 0,-1 1 0 0 0,-1 2 0 0 0,-2 1 1 0 0,0 1-1 0 0,-2 2 0 0 0,-1 1 0 0 0,-1 3 0 0 0,-25-11-91 0 0,-143-58 11 0 0,235 91 42 0 0,0 6-53 0 0,-1 2 0 0 0,0 0 0 0 0,0 2 0 0 0,-1 1 0 0 0,-1 1 0 0 0,0 1 0 0 0,22 17 0 0 0,4 4 0 0 0,-3 3 0 0 0,-1 2 0 0 0,7 9 0 0 0,47 51 11 0 0,-112-97 42 0 0,5-5-43 0 0,0 0 1 0 0,0 0-1 0 0,0-1 0 0 0,0 0 0 0 0,0 0 0 0 0,0 0 0 0 0,1 0 0 0 0,-1-1 0 0 0,1 0 1 0 0,0 0-1 0 0,0 0 0 0 0,0-1 0 0 0,0 1 0 0 0,1-1 0 0 0,-1 0 0 0 0,1 0 1 0 0,0 0-1 0 0,0 0 0 0 0,0-1 0 0 0,-1-3-10 0 0,-136-199 192 0 0,65 102 437 0 0,74 104-594 0 0,1 1-115 0 0,1 2-19 0 0,65 61-438 0 0,58 31 522 0 0,-116-85 15 0 0,-2-2-14 0 0,-19-6-193 0 0,3-3 168 0 0,0 0 0 0 0,0-1 1 0 0,0 0-1 0 0,1-1 0 0 0,-1 0 0 0 0,1 0 0 0 0,0-1 1 0 0,0-1-1 0 0,0 1 0 0 0,1-1 0 0 0,-6-5 39 0 0,7 3 0 0 0,2 1 11 0 0,4 6 42 0 0,21-8 75 0 0,-14 9-102 0 0,0 1 0 0 0,-1 0-1 0 0,1 0 1 0 0,-1 0 0 0 0,1 0 0 0 0,-1 1-1 0 0,1 0 1 0 0,-1 0 0 0 0,0 0 0 0 0,0 1-1 0 0,0 0 1 0 0,0 0 0 0 0,2 2-26 0 0,16 27 188 0 0,-12-9-135 0 0,-4 1-53 0 0,-3-3-13 0 0,8-1-339 0 0,-36-31 405 0 0,-259-103-53 0 0,262 100 11 0 0,20 13 45 0 0,1 1 19 0 0,12-5 7 0 0,-5 4-68 0 0,0 1-1 0 0,0 0 0 0 0,-1 0 1 0 0,1 1-1 0 0,0 0 1 0 0,0 0-1 0 0,0 0 0 0 0,-1 1 1 0 0,1 0-1 0 0,-1 1 1 0 0,1-1-1 0 0,-1 1 0 0 0,0 1 1 0 0,3 1-14 0 0,2 0 18 0 0,124 61-7 0 0,143 60-12 0 0,-179-87 319 0 0,-97-38-252 0 0,-2-1-2 0 0,0 0 0 0 0,-14 5 0 0 0,4-3-58 0 0,-1-1 1 0 0,1-1-1 0 0,-1 0 0 0 0,1 0 0 0 0,-1-1 0 0 0,1 0 1 0 0,-1-1-1 0 0,1 0 0 0 0,-1-1 0 0 0,-4-1-6 0 0,-1-1 2 0 0,-8-3-2 0 0,1-1 0 0 0,0-1 0 0 0,0-1 0 0 0,1-1 0 0 0,0-1 0 0 0,-17-15 0 0 0,-17-8 0 0 0,-6-2 0 0 0,-1 3 0 0 0,-38-15 0 0 0,45 35-14 0 0,54 15-61 0 0,16 22-180 0 0,13 9-23 0 0,1-2-1 0 0,2-1 1 0 0,1-1 0 0 0,33 22 278 0 0,-33-25-167 0 0,18 13-18 0 0,0-3 0 0 0,3-1 1 0 0,23 9 184 0 0,-125-65 1480 0 0,-39-33-1470 0 0,-138-79-10 0 0,-14-1 64 0 0,-35-26-216 0 0,376 224-118 0 0,138 102-558 0 0,-160-122 631 0 0,22 12-804 0 0,89 63 1001 0 0,130 117-728 0 0,-268-198 1019 0 0,-49-35-54 0 0,-2-1 3 0 0,0 0 0 0 0,0 0 0 0 0,0 0 0 0 0,0 0 0 0 0,-3 0-22 0 0,-26-3-194 0 0,0-2 1 0 0,0 0 0 0 0,1-2 0 0 0,0-1 0 0 0,0-2 0 0 0,0 0 0 0 0,2-2-1 0 0,-1-1 1 0 0,2-1 0 0 0,-7-6-25 0 0,-42-18-39 0 0,-191-85-158 0 0,207 97 183 0 0,1-3 1 0 0,2-3 0 0 0,1-2-1 0 0,-10-10 14 0 0,-172-137 0 0 0,223 169 0 0 0,7 3 0 0 0,43 6 0 0 0,-10 9-18 0 0,0 1 0 0 0,-1 1 1 0 0,0 1-1 0 0,0 2 0 0 0,-1 0 0 0 0,0 2 0 0 0,-1 1 0 0 0,1 1 18 0 0,-9-5-31 0 0,256 123-45 0 0,-161-77 46 0 0,-2 4 1 0 0,-3 5 0 0 0,-4 5-1 0 0,59 52 30 0 0,-144-109 0 0 0,-1 0 0 0 0,0 1 0 0 0,-1 1 0 0 0,0 1 0 0 0,-1 0 0 0 0,-1 0 0 0 0,-1 2 0 0 0,0-1 0 0 0,-1 2 0 0 0,-6-4 12 0 0,-5-4 52 0 0,-2-9-58 0 0,0-1-1 0 0,0 1 0 0 0,0-1 1 0 0,0 1-1 0 0,0-1 1 0 0,-1 0-1 0 0,1 0 0 0 0,0 0 1 0 0,-1-1-1 0 0,1 1 0 0 0,-1-1 1 0 0,1 1-1 0 0,0-1 1 0 0,-1 0-1 0 0,0 1 0 0 0,1-1 1 0 0,-1-1-1 0 0,1 1 0 0 0,-1 0 1 0 0,1-1-1 0 0,0 1 1 0 0,-1-1-1 0 0,1 0 0 0 0,-1 1 1 0 0,1-1-1 0 0,0 0 1 0 0,0-1-1 0 0,-1 1 0 0 0,1 0-5 0 0,-44-19 13 0 0,1-2 0 0 0,1-1-1 0 0,1-3 1 0 0,1-1 0 0 0,-27-24-13 0 0,-66-42 0 0 0,-270-132 0 0 0,281 139 0 0 0,-152-91 0 0 0,-19 20 126 0 0,293 156-217 0 0,4 3-8 0 0,31 24-235 0 0,1-2 0 0 0,1-1-1 0 0,1-2 1 0 0,30 13 334 0 0,24 14-181 0 0,282 188-127 0 0,-284-184 289 0 0,63 36-48 0 0,64 55 67 0 0,85 69 110 0 0,-236-172-5 0 0,150 103 1502 0 0,-212-142-1451 0 0,-2-1 10 0 0,0 0 2 0 0,0 0-4 0 0,0 0-17 0 0,-32-13 250 0 0,-166-71-225 0 0,131 55-172 0 0,2-3 0 0 0,1-3 0 0 0,-33-25 0 0 0,-39-22 0 0 0,40 30 0 0 0,-8-5 0 0 0,2-3 0 0 0,-65-54 0 0 0,110 66 0 0 0,52 38 0 0 0,8 9-1 0 0,-1 1 0 0 0,1-1 1 0 0,-1 1-1 0 0,1 0 0 0 0,0 0 0 0 0,0 0 0 0 0,-1 0 0 0 0,1 0 0 0 0,0 0 0 0 0,-1 1 0 0 0,1 0 1 0 0,-1-1-1 0 0,1 1 0 0 0,-1 0 0 0 0,1 0 0 0 0,-1 0 0 0 0,1 0 0 0 0,0 1 1 0 0,90 38-178 0 0,31 13-164 0 0,77 48 342 0 0,-127-53-55 0 0,-1 2 0 0 0,26 28 55 0 0,39 27-55 0 0,-122-93 58 0 0,48 33-32 0 0,-2 2 1 0 0,-3 3-1 0 0,1 4 29 0 0,-39-32 0 0 0,-9-12 0 0 0,-1 1 0 0 0,0 0 0 0 0,0 0 0 0 0,-1 1 0 0 0,-1 1 0 0 0,0 0 0 0 0,-1 0 0 0 0,-1 1 0 0 0,0-1 0 0 0,0 2 0 0 0,-1 1 0 0 0,-4-1 0 0 0,-2-14 0 0 0,0 0 0 0 0,0 0 0 0 0,-1 0 0 0 0,1 0 0 0 0,0 0 0 0 0,-1 0 0 0 0,1 0 0 0 0,-1 0 0 0 0,1 0 0 0 0,-1 0 0 0 0,1 0 0 0 0,-1 0 0 0 0,0-1 0 0 0,1 1 0 0 0,-1 0 0 0 0,0 0 0 0 0,0-1 0 0 0,0 1 0 0 0,1 0 0 0 0,-1-1-1 0 0,0 1 1 0 0,0-1 0 0 0,0 1 0 0 0,0-1 0 0 0,0 1 0 0 0,0-1 0 0 0,0 0 0 0 0,0 1 0 0 0,0-1 0 0 0,0 0 0 0 0,0 0 0 0 0,-1 0 0 0 0,1 0 0 0 0,0 0 0 0 0,0 0 0 0 0,0 0 0 0 0,0 0 0 0 0,0-1 0 0 0,0 1 0 0 0,0 0 0 0 0,-1-1 0 0 0,-44-15 55 0 0,-12-15 82 0 0,1-3-1 0 0,1-3 1 0 0,-12-13-137 0 0,6 6 152 0 0,-5-9 180 0 0,2-3-1 0 0,-49-55-331 0 0,112 109 1 0 0,-27-28-298 0 0,-36-34 557 0 0,20 23-5259 0 0,25 24-341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2E5443B3-981E-4144-84E0-9F1DBA07F821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81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660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ECFD97-DBA7-43A4-9A56-3634E62257E6}" type="slidenum">
              <a:rPr lang="fr-FR" altLang="fr-FR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4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35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908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480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052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24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8DB3AA2-82B0-42F6-81ED-93BDE143553A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290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908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480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052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24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8DB3AA2-82B0-42F6-81ED-93BDE143553A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95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443B3-981E-4144-84E0-9F1DBA07F82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3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743075" y="4313238"/>
            <a:ext cx="4629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endParaRPr lang="en-US" sz="24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accent2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sft2023.sciencesconf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26" Type="http://schemas.openxmlformats.org/officeDocument/2006/relationships/tags" Target="../tags/tag142.xml"/><Relationship Id="rId39" Type="http://schemas.openxmlformats.org/officeDocument/2006/relationships/tags" Target="../tags/tag155.xml"/><Relationship Id="rId21" Type="http://schemas.openxmlformats.org/officeDocument/2006/relationships/tags" Target="../tags/tag137.xml"/><Relationship Id="rId34" Type="http://schemas.openxmlformats.org/officeDocument/2006/relationships/tags" Target="../tags/tag150.xml"/><Relationship Id="rId42" Type="http://schemas.openxmlformats.org/officeDocument/2006/relationships/slideLayout" Target="../slideLayouts/slideLayout7.xml"/><Relationship Id="rId47" Type="http://schemas.openxmlformats.org/officeDocument/2006/relationships/image" Target="../media/image88.png"/><Relationship Id="rId7" Type="http://schemas.openxmlformats.org/officeDocument/2006/relationships/tags" Target="../tags/tag123.xml"/><Relationship Id="rId2" Type="http://schemas.openxmlformats.org/officeDocument/2006/relationships/tags" Target="../tags/tag118.xml"/><Relationship Id="rId16" Type="http://schemas.openxmlformats.org/officeDocument/2006/relationships/tags" Target="../tags/tag132.xml"/><Relationship Id="rId29" Type="http://schemas.openxmlformats.org/officeDocument/2006/relationships/tags" Target="../tags/tag145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tags" Target="../tags/tag140.xml"/><Relationship Id="rId32" Type="http://schemas.openxmlformats.org/officeDocument/2006/relationships/tags" Target="../tags/tag148.xml"/><Relationship Id="rId37" Type="http://schemas.openxmlformats.org/officeDocument/2006/relationships/tags" Target="../tags/tag153.xml"/><Relationship Id="rId40" Type="http://schemas.openxmlformats.org/officeDocument/2006/relationships/tags" Target="../tags/tag156.xml"/><Relationship Id="rId45" Type="http://schemas.openxmlformats.org/officeDocument/2006/relationships/image" Target="../media/image86.png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tags" Target="../tags/tag139.xml"/><Relationship Id="rId28" Type="http://schemas.openxmlformats.org/officeDocument/2006/relationships/tags" Target="../tags/tag144.xml"/><Relationship Id="rId36" Type="http://schemas.openxmlformats.org/officeDocument/2006/relationships/tags" Target="../tags/tag152.xml"/><Relationship Id="rId10" Type="http://schemas.openxmlformats.org/officeDocument/2006/relationships/tags" Target="../tags/tag126.xml"/><Relationship Id="rId19" Type="http://schemas.openxmlformats.org/officeDocument/2006/relationships/tags" Target="../tags/tag135.xml"/><Relationship Id="rId31" Type="http://schemas.openxmlformats.org/officeDocument/2006/relationships/tags" Target="../tags/tag147.xml"/><Relationship Id="rId44" Type="http://schemas.openxmlformats.org/officeDocument/2006/relationships/image" Target="../media/image85.png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tags" Target="../tags/tag138.xml"/><Relationship Id="rId27" Type="http://schemas.openxmlformats.org/officeDocument/2006/relationships/tags" Target="../tags/tag143.xml"/><Relationship Id="rId30" Type="http://schemas.openxmlformats.org/officeDocument/2006/relationships/tags" Target="../tags/tag146.xml"/><Relationship Id="rId35" Type="http://schemas.openxmlformats.org/officeDocument/2006/relationships/tags" Target="../tags/tag151.xml"/><Relationship Id="rId43" Type="http://schemas.openxmlformats.org/officeDocument/2006/relationships/image" Target="../media/image84.png"/><Relationship Id="rId48" Type="http://schemas.openxmlformats.org/officeDocument/2006/relationships/image" Target="../media/image89.emf"/><Relationship Id="rId8" Type="http://schemas.openxmlformats.org/officeDocument/2006/relationships/tags" Target="../tags/tag124.xml"/><Relationship Id="rId3" Type="http://schemas.openxmlformats.org/officeDocument/2006/relationships/tags" Target="../tags/tag119.xml"/><Relationship Id="rId12" Type="http://schemas.openxmlformats.org/officeDocument/2006/relationships/tags" Target="../tags/tag128.xml"/><Relationship Id="rId17" Type="http://schemas.openxmlformats.org/officeDocument/2006/relationships/tags" Target="../tags/tag133.xml"/><Relationship Id="rId25" Type="http://schemas.openxmlformats.org/officeDocument/2006/relationships/tags" Target="../tags/tag141.xml"/><Relationship Id="rId33" Type="http://schemas.openxmlformats.org/officeDocument/2006/relationships/tags" Target="../tags/tag149.xml"/><Relationship Id="rId38" Type="http://schemas.openxmlformats.org/officeDocument/2006/relationships/tags" Target="../tags/tag154.xml"/><Relationship Id="rId46" Type="http://schemas.openxmlformats.org/officeDocument/2006/relationships/image" Target="../media/image87.png"/><Relationship Id="rId20" Type="http://schemas.openxmlformats.org/officeDocument/2006/relationships/tags" Target="../tags/tag136.xml"/><Relationship Id="rId41" Type="http://schemas.openxmlformats.org/officeDocument/2006/relationships/tags" Target="../tags/tag15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6.png"/><Relationship Id="rId3" Type="http://schemas.openxmlformats.org/officeDocument/2006/relationships/tags" Target="../tags/tag160.xml"/><Relationship Id="rId7" Type="http://schemas.openxmlformats.org/officeDocument/2006/relationships/image" Target="../media/image90.wmf"/><Relationship Id="rId12" Type="http://schemas.openxmlformats.org/officeDocument/2006/relationships/image" Target="../media/image95.png"/><Relationship Id="rId2" Type="http://schemas.openxmlformats.org/officeDocument/2006/relationships/tags" Target="../tags/tag159.xml"/><Relationship Id="rId16" Type="http://schemas.openxmlformats.org/officeDocument/2006/relationships/image" Target="../media/image99.emf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4.png"/><Relationship Id="rId5" Type="http://schemas.openxmlformats.org/officeDocument/2006/relationships/tags" Target="../tags/tag162.xml"/><Relationship Id="rId15" Type="http://schemas.openxmlformats.org/officeDocument/2006/relationships/image" Target="../media/image98.emf"/><Relationship Id="rId10" Type="http://schemas.openxmlformats.org/officeDocument/2006/relationships/image" Target="../media/image93.png"/><Relationship Id="rId4" Type="http://schemas.openxmlformats.org/officeDocument/2006/relationships/tags" Target="../tags/tag161.xml"/><Relationship Id="rId9" Type="http://schemas.openxmlformats.org/officeDocument/2006/relationships/image" Target="../media/image92.emf"/><Relationship Id="rId14" Type="http://schemas.openxmlformats.org/officeDocument/2006/relationships/image" Target="../media/image9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tags" Target="../tags/tag165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04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03.png"/><Relationship Id="rId5" Type="http://schemas.openxmlformats.org/officeDocument/2006/relationships/tags" Target="../tags/tag167.xml"/><Relationship Id="rId10" Type="http://schemas.openxmlformats.org/officeDocument/2006/relationships/image" Target="../media/image102.png"/><Relationship Id="rId4" Type="http://schemas.openxmlformats.org/officeDocument/2006/relationships/tags" Target="../tags/tag166.xml"/><Relationship Id="rId9" Type="http://schemas.openxmlformats.org/officeDocument/2006/relationships/image" Target="../media/image101.emf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193.xml"/><Relationship Id="rId21" Type="http://schemas.openxmlformats.org/officeDocument/2006/relationships/tags" Target="../tags/tag188.xml"/><Relationship Id="rId42" Type="http://schemas.openxmlformats.org/officeDocument/2006/relationships/tags" Target="../tags/tag209.xml"/><Relationship Id="rId47" Type="http://schemas.openxmlformats.org/officeDocument/2006/relationships/tags" Target="../tags/tag214.xml"/><Relationship Id="rId63" Type="http://schemas.openxmlformats.org/officeDocument/2006/relationships/tags" Target="../tags/tag230.xml"/><Relationship Id="rId68" Type="http://schemas.openxmlformats.org/officeDocument/2006/relationships/tags" Target="../tags/tag235.xml"/><Relationship Id="rId84" Type="http://schemas.openxmlformats.org/officeDocument/2006/relationships/tags" Target="../tags/tag251.xml"/><Relationship Id="rId89" Type="http://schemas.openxmlformats.org/officeDocument/2006/relationships/tags" Target="../tags/tag256.xml"/><Relationship Id="rId16" Type="http://schemas.openxmlformats.org/officeDocument/2006/relationships/tags" Target="../tags/tag183.xml"/><Relationship Id="rId11" Type="http://schemas.openxmlformats.org/officeDocument/2006/relationships/tags" Target="../tags/tag178.xml"/><Relationship Id="rId32" Type="http://schemas.openxmlformats.org/officeDocument/2006/relationships/tags" Target="../tags/tag199.xml"/><Relationship Id="rId37" Type="http://schemas.openxmlformats.org/officeDocument/2006/relationships/tags" Target="../tags/tag204.xml"/><Relationship Id="rId53" Type="http://schemas.openxmlformats.org/officeDocument/2006/relationships/tags" Target="../tags/tag220.xml"/><Relationship Id="rId58" Type="http://schemas.openxmlformats.org/officeDocument/2006/relationships/tags" Target="../tags/tag225.xml"/><Relationship Id="rId74" Type="http://schemas.openxmlformats.org/officeDocument/2006/relationships/tags" Target="../tags/tag241.xml"/><Relationship Id="rId79" Type="http://schemas.openxmlformats.org/officeDocument/2006/relationships/tags" Target="../tags/tag246.xml"/><Relationship Id="rId5" Type="http://schemas.openxmlformats.org/officeDocument/2006/relationships/tags" Target="../tags/tag172.xml"/><Relationship Id="rId90" Type="http://schemas.openxmlformats.org/officeDocument/2006/relationships/tags" Target="../tags/tag257.xml"/><Relationship Id="rId95" Type="http://schemas.openxmlformats.org/officeDocument/2006/relationships/image" Target="../media/image105.png"/><Relationship Id="rId22" Type="http://schemas.openxmlformats.org/officeDocument/2006/relationships/tags" Target="../tags/tag189.xml"/><Relationship Id="rId27" Type="http://schemas.openxmlformats.org/officeDocument/2006/relationships/tags" Target="../tags/tag194.xml"/><Relationship Id="rId43" Type="http://schemas.openxmlformats.org/officeDocument/2006/relationships/tags" Target="../tags/tag210.xml"/><Relationship Id="rId48" Type="http://schemas.openxmlformats.org/officeDocument/2006/relationships/tags" Target="../tags/tag215.xml"/><Relationship Id="rId64" Type="http://schemas.openxmlformats.org/officeDocument/2006/relationships/tags" Target="../tags/tag231.xml"/><Relationship Id="rId69" Type="http://schemas.openxmlformats.org/officeDocument/2006/relationships/tags" Target="../tags/tag236.xml"/><Relationship Id="rId8" Type="http://schemas.openxmlformats.org/officeDocument/2006/relationships/tags" Target="../tags/tag175.xml"/><Relationship Id="rId51" Type="http://schemas.openxmlformats.org/officeDocument/2006/relationships/tags" Target="../tags/tag218.xml"/><Relationship Id="rId72" Type="http://schemas.openxmlformats.org/officeDocument/2006/relationships/tags" Target="../tags/tag239.xml"/><Relationship Id="rId80" Type="http://schemas.openxmlformats.org/officeDocument/2006/relationships/tags" Target="../tags/tag247.xml"/><Relationship Id="rId85" Type="http://schemas.openxmlformats.org/officeDocument/2006/relationships/tags" Target="../tags/tag252.xml"/><Relationship Id="rId93" Type="http://schemas.openxmlformats.org/officeDocument/2006/relationships/notesSlide" Target="../notesSlides/notesSlide3.xml"/><Relationship Id="rId3" Type="http://schemas.openxmlformats.org/officeDocument/2006/relationships/tags" Target="../tags/tag170.xml"/><Relationship Id="rId12" Type="http://schemas.openxmlformats.org/officeDocument/2006/relationships/tags" Target="../tags/tag179.xml"/><Relationship Id="rId17" Type="http://schemas.openxmlformats.org/officeDocument/2006/relationships/tags" Target="../tags/tag184.xml"/><Relationship Id="rId25" Type="http://schemas.openxmlformats.org/officeDocument/2006/relationships/tags" Target="../tags/tag192.xml"/><Relationship Id="rId33" Type="http://schemas.openxmlformats.org/officeDocument/2006/relationships/tags" Target="../tags/tag200.xml"/><Relationship Id="rId38" Type="http://schemas.openxmlformats.org/officeDocument/2006/relationships/tags" Target="../tags/tag205.xml"/><Relationship Id="rId46" Type="http://schemas.openxmlformats.org/officeDocument/2006/relationships/tags" Target="../tags/tag213.xml"/><Relationship Id="rId59" Type="http://schemas.openxmlformats.org/officeDocument/2006/relationships/tags" Target="../tags/tag226.xml"/><Relationship Id="rId67" Type="http://schemas.openxmlformats.org/officeDocument/2006/relationships/tags" Target="../tags/tag234.xml"/><Relationship Id="rId20" Type="http://schemas.openxmlformats.org/officeDocument/2006/relationships/tags" Target="../tags/tag187.xml"/><Relationship Id="rId41" Type="http://schemas.openxmlformats.org/officeDocument/2006/relationships/tags" Target="../tags/tag208.xml"/><Relationship Id="rId54" Type="http://schemas.openxmlformats.org/officeDocument/2006/relationships/tags" Target="../tags/tag221.xml"/><Relationship Id="rId62" Type="http://schemas.openxmlformats.org/officeDocument/2006/relationships/tags" Target="../tags/tag229.xml"/><Relationship Id="rId70" Type="http://schemas.openxmlformats.org/officeDocument/2006/relationships/tags" Target="../tags/tag237.xml"/><Relationship Id="rId75" Type="http://schemas.openxmlformats.org/officeDocument/2006/relationships/tags" Target="../tags/tag242.xml"/><Relationship Id="rId83" Type="http://schemas.openxmlformats.org/officeDocument/2006/relationships/tags" Target="../tags/tag250.xml"/><Relationship Id="rId88" Type="http://schemas.openxmlformats.org/officeDocument/2006/relationships/tags" Target="../tags/tag255.xml"/><Relationship Id="rId91" Type="http://schemas.openxmlformats.org/officeDocument/2006/relationships/tags" Target="../tags/tag258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5" Type="http://schemas.openxmlformats.org/officeDocument/2006/relationships/tags" Target="../tags/tag182.xml"/><Relationship Id="rId23" Type="http://schemas.openxmlformats.org/officeDocument/2006/relationships/tags" Target="../tags/tag190.xml"/><Relationship Id="rId28" Type="http://schemas.openxmlformats.org/officeDocument/2006/relationships/tags" Target="../tags/tag195.xml"/><Relationship Id="rId36" Type="http://schemas.openxmlformats.org/officeDocument/2006/relationships/tags" Target="../tags/tag203.xml"/><Relationship Id="rId49" Type="http://schemas.openxmlformats.org/officeDocument/2006/relationships/tags" Target="../tags/tag216.xml"/><Relationship Id="rId57" Type="http://schemas.openxmlformats.org/officeDocument/2006/relationships/tags" Target="../tags/tag224.xml"/><Relationship Id="rId10" Type="http://schemas.openxmlformats.org/officeDocument/2006/relationships/tags" Target="../tags/tag177.xml"/><Relationship Id="rId31" Type="http://schemas.openxmlformats.org/officeDocument/2006/relationships/tags" Target="../tags/tag198.xml"/><Relationship Id="rId44" Type="http://schemas.openxmlformats.org/officeDocument/2006/relationships/tags" Target="../tags/tag211.xml"/><Relationship Id="rId52" Type="http://schemas.openxmlformats.org/officeDocument/2006/relationships/tags" Target="../tags/tag219.xml"/><Relationship Id="rId60" Type="http://schemas.openxmlformats.org/officeDocument/2006/relationships/tags" Target="../tags/tag227.xml"/><Relationship Id="rId65" Type="http://schemas.openxmlformats.org/officeDocument/2006/relationships/tags" Target="../tags/tag232.xml"/><Relationship Id="rId73" Type="http://schemas.openxmlformats.org/officeDocument/2006/relationships/tags" Target="../tags/tag240.xml"/><Relationship Id="rId78" Type="http://schemas.openxmlformats.org/officeDocument/2006/relationships/tags" Target="../tags/tag245.xml"/><Relationship Id="rId81" Type="http://schemas.openxmlformats.org/officeDocument/2006/relationships/tags" Target="../tags/tag248.xml"/><Relationship Id="rId86" Type="http://schemas.openxmlformats.org/officeDocument/2006/relationships/tags" Target="../tags/tag253.xml"/><Relationship Id="rId94" Type="http://schemas.openxmlformats.org/officeDocument/2006/relationships/image" Target="../media/image101.emf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3" Type="http://schemas.openxmlformats.org/officeDocument/2006/relationships/tags" Target="../tags/tag180.xml"/><Relationship Id="rId18" Type="http://schemas.openxmlformats.org/officeDocument/2006/relationships/tags" Target="../tags/tag185.xml"/><Relationship Id="rId39" Type="http://schemas.openxmlformats.org/officeDocument/2006/relationships/tags" Target="../tags/tag206.xml"/><Relationship Id="rId34" Type="http://schemas.openxmlformats.org/officeDocument/2006/relationships/tags" Target="../tags/tag201.xml"/><Relationship Id="rId50" Type="http://schemas.openxmlformats.org/officeDocument/2006/relationships/tags" Target="../tags/tag217.xml"/><Relationship Id="rId55" Type="http://schemas.openxmlformats.org/officeDocument/2006/relationships/tags" Target="../tags/tag222.xml"/><Relationship Id="rId76" Type="http://schemas.openxmlformats.org/officeDocument/2006/relationships/tags" Target="../tags/tag243.xml"/><Relationship Id="rId7" Type="http://schemas.openxmlformats.org/officeDocument/2006/relationships/tags" Target="../tags/tag174.xml"/><Relationship Id="rId71" Type="http://schemas.openxmlformats.org/officeDocument/2006/relationships/tags" Target="../tags/tag238.xml"/><Relationship Id="rId92" Type="http://schemas.openxmlformats.org/officeDocument/2006/relationships/slideLayout" Target="../slideLayouts/slideLayout6.xml"/><Relationship Id="rId2" Type="http://schemas.openxmlformats.org/officeDocument/2006/relationships/tags" Target="../tags/tag169.xml"/><Relationship Id="rId29" Type="http://schemas.openxmlformats.org/officeDocument/2006/relationships/tags" Target="../tags/tag196.xml"/><Relationship Id="rId24" Type="http://schemas.openxmlformats.org/officeDocument/2006/relationships/tags" Target="../tags/tag191.xml"/><Relationship Id="rId40" Type="http://schemas.openxmlformats.org/officeDocument/2006/relationships/tags" Target="../tags/tag207.xml"/><Relationship Id="rId45" Type="http://schemas.openxmlformats.org/officeDocument/2006/relationships/tags" Target="../tags/tag212.xml"/><Relationship Id="rId66" Type="http://schemas.openxmlformats.org/officeDocument/2006/relationships/tags" Target="../tags/tag233.xml"/><Relationship Id="rId87" Type="http://schemas.openxmlformats.org/officeDocument/2006/relationships/tags" Target="../tags/tag254.xml"/><Relationship Id="rId61" Type="http://schemas.openxmlformats.org/officeDocument/2006/relationships/tags" Target="../tags/tag228.xml"/><Relationship Id="rId82" Type="http://schemas.openxmlformats.org/officeDocument/2006/relationships/tags" Target="../tags/tag249.xml"/><Relationship Id="rId19" Type="http://schemas.openxmlformats.org/officeDocument/2006/relationships/tags" Target="../tags/tag186.xml"/><Relationship Id="rId14" Type="http://schemas.openxmlformats.org/officeDocument/2006/relationships/tags" Target="../tags/tag181.xml"/><Relationship Id="rId30" Type="http://schemas.openxmlformats.org/officeDocument/2006/relationships/tags" Target="../tags/tag197.xml"/><Relationship Id="rId35" Type="http://schemas.openxmlformats.org/officeDocument/2006/relationships/tags" Target="../tags/tag202.xml"/><Relationship Id="rId56" Type="http://schemas.openxmlformats.org/officeDocument/2006/relationships/tags" Target="../tags/tag223.xml"/><Relationship Id="rId77" Type="http://schemas.openxmlformats.org/officeDocument/2006/relationships/tags" Target="../tags/tag2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10.png"/><Relationship Id="rId3" Type="http://schemas.openxmlformats.org/officeDocument/2006/relationships/tags" Target="../tags/tag261.xml"/><Relationship Id="rId7" Type="http://schemas.openxmlformats.org/officeDocument/2006/relationships/image" Target="../media/image106.png"/><Relationship Id="rId12" Type="http://schemas.openxmlformats.org/officeDocument/2006/relationships/image" Target="../media/image109.pn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5" Type="http://schemas.openxmlformats.org/officeDocument/2006/relationships/tags" Target="../tags/tag263.xml"/><Relationship Id="rId10" Type="http://schemas.openxmlformats.org/officeDocument/2006/relationships/image" Target="../media/image107.png"/><Relationship Id="rId4" Type="http://schemas.openxmlformats.org/officeDocument/2006/relationships/tags" Target="../tags/tag262.xml"/><Relationship Id="rId9" Type="http://schemas.openxmlformats.org/officeDocument/2006/relationships/image" Target="NULL"/><Relationship Id="rId1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289.xml"/><Relationship Id="rId21" Type="http://schemas.openxmlformats.org/officeDocument/2006/relationships/tags" Target="../tags/tag284.xml"/><Relationship Id="rId42" Type="http://schemas.openxmlformats.org/officeDocument/2006/relationships/tags" Target="../tags/tag305.xml"/><Relationship Id="rId47" Type="http://schemas.openxmlformats.org/officeDocument/2006/relationships/tags" Target="../tags/tag310.xml"/><Relationship Id="rId63" Type="http://schemas.openxmlformats.org/officeDocument/2006/relationships/tags" Target="../tags/tag326.xml"/><Relationship Id="rId68" Type="http://schemas.openxmlformats.org/officeDocument/2006/relationships/tags" Target="../tags/tag331.xml"/><Relationship Id="rId84" Type="http://schemas.openxmlformats.org/officeDocument/2006/relationships/tags" Target="../tags/tag347.xml"/><Relationship Id="rId89" Type="http://schemas.openxmlformats.org/officeDocument/2006/relationships/slideLayout" Target="../slideLayouts/slideLayout7.xml"/><Relationship Id="rId16" Type="http://schemas.openxmlformats.org/officeDocument/2006/relationships/tags" Target="../tags/tag279.xml"/><Relationship Id="rId11" Type="http://schemas.openxmlformats.org/officeDocument/2006/relationships/tags" Target="../tags/tag274.xml"/><Relationship Id="rId32" Type="http://schemas.openxmlformats.org/officeDocument/2006/relationships/tags" Target="../tags/tag295.xml"/><Relationship Id="rId37" Type="http://schemas.openxmlformats.org/officeDocument/2006/relationships/tags" Target="../tags/tag300.xml"/><Relationship Id="rId53" Type="http://schemas.openxmlformats.org/officeDocument/2006/relationships/tags" Target="../tags/tag316.xml"/><Relationship Id="rId58" Type="http://schemas.openxmlformats.org/officeDocument/2006/relationships/tags" Target="../tags/tag321.xml"/><Relationship Id="rId74" Type="http://schemas.openxmlformats.org/officeDocument/2006/relationships/tags" Target="../tags/tag337.xml"/><Relationship Id="rId79" Type="http://schemas.openxmlformats.org/officeDocument/2006/relationships/tags" Target="../tags/tag342.xml"/><Relationship Id="rId5" Type="http://schemas.openxmlformats.org/officeDocument/2006/relationships/tags" Target="../tags/tag268.xml"/><Relationship Id="rId90" Type="http://schemas.openxmlformats.org/officeDocument/2006/relationships/customXml" Target="../ink/ink2.xml"/><Relationship Id="rId95" Type="http://schemas.openxmlformats.org/officeDocument/2006/relationships/image" Target="NULL"/><Relationship Id="rId22" Type="http://schemas.openxmlformats.org/officeDocument/2006/relationships/tags" Target="../tags/tag285.xml"/><Relationship Id="rId27" Type="http://schemas.openxmlformats.org/officeDocument/2006/relationships/tags" Target="../tags/tag290.xml"/><Relationship Id="rId43" Type="http://schemas.openxmlformats.org/officeDocument/2006/relationships/tags" Target="../tags/tag306.xml"/><Relationship Id="rId48" Type="http://schemas.openxmlformats.org/officeDocument/2006/relationships/tags" Target="../tags/tag311.xml"/><Relationship Id="rId64" Type="http://schemas.openxmlformats.org/officeDocument/2006/relationships/tags" Target="../tags/tag327.xml"/><Relationship Id="rId69" Type="http://schemas.openxmlformats.org/officeDocument/2006/relationships/tags" Target="../tags/tag332.xml"/><Relationship Id="rId8" Type="http://schemas.openxmlformats.org/officeDocument/2006/relationships/tags" Target="../tags/tag271.xml"/><Relationship Id="rId51" Type="http://schemas.openxmlformats.org/officeDocument/2006/relationships/tags" Target="../tags/tag314.xml"/><Relationship Id="rId72" Type="http://schemas.openxmlformats.org/officeDocument/2006/relationships/tags" Target="../tags/tag335.xml"/><Relationship Id="rId80" Type="http://schemas.openxmlformats.org/officeDocument/2006/relationships/tags" Target="../tags/tag343.xml"/><Relationship Id="rId85" Type="http://schemas.openxmlformats.org/officeDocument/2006/relationships/tags" Target="../tags/tag348.xml"/><Relationship Id="rId93" Type="http://schemas.openxmlformats.org/officeDocument/2006/relationships/image" Target="NULL"/><Relationship Id="rId3" Type="http://schemas.openxmlformats.org/officeDocument/2006/relationships/tags" Target="../tags/tag266.xml"/><Relationship Id="rId12" Type="http://schemas.openxmlformats.org/officeDocument/2006/relationships/tags" Target="../tags/tag275.xml"/><Relationship Id="rId17" Type="http://schemas.openxmlformats.org/officeDocument/2006/relationships/tags" Target="../tags/tag280.xml"/><Relationship Id="rId25" Type="http://schemas.openxmlformats.org/officeDocument/2006/relationships/tags" Target="../tags/tag288.xml"/><Relationship Id="rId33" Type="http://schemas.openxmlformats.org/officeDocument/2006/relationships/tags" Target="../tags/tag296.xml"/><Relationship Id="rId38" Type="http://schemas.openxmlformats.org/officeDocument/2006/relationships/tags" Target="../tags/tag301.xml"/><Relationship Id="rId46" Type="http://schemas.openxmlformats.org/officeDocument/2006/relationships/tags" Target="../tags/tag309.xml"/><Relationship Id="rId59" Type="http://schemas.openxmlformats.org/officeDocument/2006/relationships/tags" Target="../tags/tag322.xml"/><Relationship Id="rId67" Type="http://schemas.openxmlformats.org/officeDocument/2006/relationships/tags" Target="../tags/tag330.xml"/><Relationship Id="rId20" Type="http://schemas.openxmlformats.org/officeDocument/2006/relationships/tags" Target="../tags/tag283.xml"/><Relationship Id="rId41" Type="http://schemas.openxmlformats.org/officeDocument/2006/relationships/tags" Target="../tags/tag304.xml"/><Relationship Id="rId54" Type="http://schemas.openxmlformats.org/officeDocument/2006/relationships/tags" Target="../tags/tag317.xml"/><Relationship Id="rId62" Type="http://schemas.openxmlformats.org/officeDocument/2006/relationships/tags" Target="../tags/tag325.xml"/><Relationship Id="rId70" Type="http://schemas.openxmlformats.org/officeDocument/2006/relationships/tags" Target="../tags/tag333.xml"/><Relationship Id="rId75" Type="http://schemas.openxmlformats.org/officeDocument/2006/relationships/tags" Target="../tags/tag338.xml"/><Relationship Id="rId83" Type="http://schemas.openxmlformats.org/officeDocument/2006/relationships/tags" Target="../tags/tag346.xml"/><Relationship Id="rId88" Type="http://schemas.openxmlformats.org/officeDocument/2006/relationships/tags" Target="../tags/tag351.xml"/><Relationship Id="rId91" Type="http://schemas.openxmlformats.org/officeDocument/2006/relationships/image" Target="NUL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5" Type="http://schemas.openxmlformats.org/officeDocument/2006/relationships/tags" Target="../tags/tag278.xml"/><Relationship Id="rId23" Type="http://schemas.openxmlformats.org/officeDocument/2006/relationships/tags" Target="../tags/tag286.xml"/><Relationship Id="rId28" Type="http://schemas.openxmlformats.org/officeDocument/2006/relationships/tags" Target="../tags/tag291.xml"/><Relationship Id="rId36" Type="http://schemas.openxmlformats.org/officeDocument/2006/relationships/tags" Target="../tags/tag299.xml"/><Relationship Id="rId49" Type="http://schemas.openxmlformats.org/officeDocument/2006/relationships/tags" Target="../tags/tag312.xml"/><Relationship Id="rId57" Type="http://schemas.openxmlformats.org/officeDocument/2006/relationships/tags" Target="../tags/tag320.xml"/><Relationship Id="rId10" Type="http://schemas.openxmlformats.org/officeDocument/2006/relationships/tags" Target="../tags/tag273.xml"/><Relationship Id="rId31" Type="http://schemas.openxmlformats.org/officeDocument/2006/relationships/tags" Target="../tags/tag294.xml"/><Relationship Id="rId44" Type="http://schemas.openxmlformats.org/officeDocument/2006/relationships/tags" Target="../tags/tag307.xml"/><Relationship Id="rId52" Type="http://schemas.openxmlformats.org/officeDocument/2006/relationships/tags" Target="../tags/tag315.xml"/><Relationship Id="rId60" Type="http://schemas.openxmlformats.org/officeDocument/2006/relationships/tags" Target="../tags/tag323.xml"/><Relationship Id="rId65" Type="http://schemas.openxmlformats.org/officeDocument/2006/relationships/tags" Target="../tags/tag328.xml"/><Relationship Id="rId73" Type="http://schemas.openxmlformats.org/officeDocument/2006/relationships/tags" Target="../tags/tag336.xml"/><Relationship Id="rId78" Type="http://schemas.openxmlformats.org/officeDocument/2006/relationships/tags" Target="../tags/tag341.xml"/><Relationship Id="rId81" Type="http://schemas.openxmlformats.org/officeDocument/2006/relationships/tags" Target="../tags/tag344.xml"/><Relationship Id="rId86" Type="http://schemas.openxmlformats.org/officeDocument/2006/relationships/tags" Target="../tags/tag349.xml"/><Relationship Id="rId94" Type="http://schemas.openxmlformats.org/officeDocument/2006/relationships/customXml" Target="../ink/ink4.xml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3" Type="http://schemas.openxmlformats.org/officeDocument/2006/relationships/tags" Target="../tags/tag276.xml"/><Relationship Id="rId18" Type="http://schemas.openxmlformats.org/officeDocument/2006/relationships/tags" Target="../tags/tag281.xml"/><Relationship Id="rId39" Type="http://schemas.openxmlformats.org/officeDocument/2006/relationships/tags" Target="../tags/tag302.xml"/><Relationship Id="rId34" Type="http://schemas.openxmlformats.org/officeDocument/2006/relationships/tags" Target="../tags/tag297.xml"/><Relationship Id="rId50" Type="http://schemas.openxmlformats.org/officeDocument/2006/relationships/tags" Target="../tags/tag313.xml"/><Relationship Id="rId55" Type="http://schemas.openxmlformats.org/officeDocument/2006/relationships/tags" Target="../tags/tag318.xml"/><Relationship Id="rId76" Type="http://schemas.openxmlformats.org/officeDocument/2006/relationships/tags" Target="../tags/tag339.xml"/><Relationship Id="rId7" Type="http://schemas.openxmlformats.org/officeDocument/2006/relationships/tags" Target="../tags/tag270.xml"/><Relationship Id="rId71" Type="http://schemas.openxmlformats.org/officeDocument/2006/relationships/tags" Target="../tags/tag334.xml"/><Relationship Id="rId92" Type="http://schemas.openxmlformats.org/officeDocument/2006/relationships/customXml" Target="../ink/ink3.xml"/><Relationship Id="rId2" Type="http://schemas.openxmlformats.org/officeDocument/2006/relationships/tags" Target="../tags/tag265.xml"/><Relationship Id="rId29" Type="http://schemas.openxmlformats.org/officeDocument/2006/relationships/tags" Target="../tags/tag292.xml"/><Relationship Id="rId24" Type="http://schemas.openxmlformats.org/officeDocument/2006/relationships/tags" Target="../tags/tag287.xml"/><Relationship Id="rId40" Type="http://schemas.openxmlformats.org/officeDocument/2006/relationships/tags" Target="../tags/tag303.xml"/><Relationship Id="rId45" Type="http://schemas.openxmlformats.org/officeDocument/2006/relationships/tags" Target="../tags/tag308.xml"/><Relationship Id="rId66" Type="http://schemas.openxmlformats.org/officeDocument/2006/relationships/tags" Target="../tags/tag329.xml"/><Relationship Id="rId87" Type="http://schemas.openxmlformats.org/officeDocument/2006/relationships/tags" Target="../tags/tag350.xml"/><Relationship Id="rId61" Type="http://schemas.openxmlformats.org/officeDocument/2006/relationships/tags" Target="../tags/tag324.xml"/><Relationship Id="rId82" Type="http://schemas.openxmlformats.org/officeDocument/2006/relationships/tags" Target="../tags/tag345.xml"/><Relationship Id="rId19" Type="http://schemas.openxmlformats.org/officeDocument/2006/relationships/tags" Target="../tags/tag282.xml"/><Relationship Id="rId14" Type="http://schemas.openxmlformats.org/officeDocument/2006/relationships/tags" Target="../tags/tag277.xml"/><Relationship Id="rId30" Type="http://schemas.openxmlformats.org/officeDocument/2006/relationships/tags" Target="../tags/tag293.xml"/><Relationship Id="rId35" Type="http://schemas.openxmlformats.org/officeDocument/2006/relationships/tags" Target="../tags/tag298.xml"/><Relationship Id="rId56" Type="http://schemas.openxmlformats.org/officeDocument/2006/relationships/tags" Target="../tags/tag319.xml"/><Relationship Id="rId77" Type="http://schemas.openxmlformats.org/officeDocument/2006/relationships/tags" Target="../tags/tag34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tags" Target="../tags/tag35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6.pn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image" Target="../media/image115.png"/><Relationship Id="rId5" Type="http://schemas.openxmlformats.org/officeDocument/2006/relationships/tags" Target="../tags/tag356.xml"/><Relationship Id="rId10" Type="http://schemas.openxmlformats.org/officeDocument/2006/relationships/image" Target="../media/image114.png"/><Relationship Id="rId4" Type="http://schemas.openxmlformats.org/officeDocument/2006/relationships/tags" Target="../tags/tag355.xml"/><Relationship Id="rId9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370.xml"/><Relationship Id="rId18" Type="http://schemas.openxmlformats.org/officeDocument/2006/relationships/tags" Target="../tags/tag375.xml"/><Relationship Id="rId26" Type="http://schemas.openxmlformats.org/officeDocument/2006/relationships/tags" Target="../tags/tag383.xml"/><Relationship Id="rId39" Type="http://schemas.openxmlformats.org/officeDocument/2006/relationships/tags" Target="../tags/tag396.xml"/><Relationship Id="rId21" Type="http://schemas.openxmlformats.org/officeDocument/2006/relationships/tags" Target="../tags/tag378.xml"/><Relationship Id="rId34" Type="http://schemas.openxmlformats.org/officeDocument/2006/relationships/tags" Target="../tags/tag391.xml"/><Relationship Id="rId42" Type="http://schemas.openxmlformats.org/officeDocument/2006/relationships/tags" Target="../tags/tag399.xml"/><Relationship Id="rId47" Type="http://schemas.openxmlformats.org/officeDocument/2006/relationships/tags" Target="../tags/tag404.xml"/><Relationship Id="rId50" Type="http://schemas.openxmlformats.org/officeDocument/2006/relationships/slideLayout" Target="../slideLayouts/slideLayout7.xml"/><Relationship Id="rId55" Type="http://schemas.openxmlformats.org/officeDocument/2006/relationships/image" Target="../media/image122.png"/><Relationship Id="rId7" Type="http://schemas.openxmlformats.org/officeDocument/2006/relationships/tags" Target="../tags/tag364.xml"/><Relationship Id="rId2" Type="http://schemas.openxmlformats.org/officeDocument/2006/relationships/tags" Target="../tags/tag359.xml"/><Relationship Id="rId16" Type="http://schemas.openxmlformats.org/officeDocument/2006/relationships/tags" Target="../tags/tag373.xml"/><Relationship Id="rId29" Type="http://schemas.openxmlformats.org/officeDocument/2006/relationships/tags" Target="../tags/tag386.xml"/><Relationship Id="rId11" Type="http://schemas.openxmlformats.org/officeDocument/2006/relationships/tags" Target="../tags/tag368.xml"/><Relationship Id="rId24" Type="http://schemas.openxmlformats.org/officeDocument/2006/relationships/tags" Target="../tags/tag381.xml"/><Relationship Id="rId32" Type="http://schemas.openxmlformats.org/officeDocument/2006/relationships/tags" Target="../tags/tag389.xml"/><Relationship Id="rId37" Type="http://schemas.openxmlformats.org/officeDocument/2006/relationships/tags" Target="../tags/tag394.xml"/><Relationship Id="rId40" Type="http://schemas.openxmlformats.org/officeDocument/2006/relationships/tags" Target="../tags/tag397.xml"/><Relationship Id="rId45" Type="http://schemas.openxmlformats.org/officeDocument/2006/relationships/tags" Target="../tags/tag402.xml"/><Relationship Id="rId53" Type="http://schemas.openxmlformats.org/officeDocument/2006/relationships/image" Target="../media/image120.png"/><Relationship Id="rId58" Type="http://schemas.openxmlformats.org/officeDocument/2006/relationships/image" Target="../media/image125.png"/><Relationship Id="rId5" Type="http://schemas.openxmlformats.org/officeDocument/2006/relationships/tags" Target="../tags/tag362.xml"/><Relationship Id="rId61" Type="http://schemas.openxmlformats.org/officeDocument/2006/relationships/image" Target="../media/image128.png"/><Relationship Id="rId19" Type="http://schemas.openxmlformats.org/officeDocument/2006/relationships/tags" Target="../tags/tag376.xml"/><Relationship Id="rId14" Type="http://schemas.openxmlformats.org/officeDocument/2006/relationships/tags" Target="../tags/tag371.xml"/><Relationship Id="rId22" Type="http://schemas.openxmlformats.org/officeDocument/2006/relationships/tags" Target="../tags/tag379.xml"/><Relationship Id="rId27" Type="http://schemas.openxmlformats.org/officeDocument/2006/relationships/tags" Target="../tags/tag384.xml"/><Relationship Id="rId30" Type="http://schemas.openxmlformats.org/officeDocument/2006/relationships/tags" Target="../tags/tag387.xml"/><Relationship Id="rId35" Type="http://schemas.openxmlformats.org/officeDocument/2006/relationships/tags" Target="../tags/tag392.xml"/><Relationship Id="rId43" Type="http://schemas.openxmlformats.org/officeDocument/2006/relationships/tags" Target="../tags/tag400.xml"/><Relationship Id="rId48" Type="http://schemas.openxmlformats.org/officeDocument/2006/relationships/tags" Target="../tags/tag405.xml"/><Relationship Id="rId56" Type="http://schemas.openxmlformats.org/officeDocument/2006/relationships/image" Target="../media/image123.png"/><Relationship Id="rId8" Type="http://schemas.openxmlformats.org/officeDocument/2006/relationships/tags" Target="../tags/tag365.xml"/><Relationship Id="rId51" Type="http://schemas.openxmlformats.org/officeDocument/2006/relationships/image" Target="../media/image118.png"/><Relationship Id="rId3" Type="http://schemas.openxmlformats.org/officeDocument/2006/relationships/tags" Target="../tags/tag360.xml"/><Relationship Id="rId12" Type="http://schemas.openxmlformats.org/officeDocument/2006/relationships/tags" Target="../tags/tag369.xml"/><Relationship Id="rId17" Type="http://schemas.openxmlformats.org/officeDocument/2006/relationships/tags" Target="../tags/tag374.xml"/><Relationship Id="rId25" Type="http://schemas.openxmlformats.org/officeDocument/2006/relationships/tags" Target="../tags/tag382.xml"/><Relationship Id="rId33" Type="http://schemas.openxmlformats.org/officeDocument/2006/relationships/tags" Target="../tags/tag390.xml"/><Relationship Id="rId38" Type="http://schemas.openxmlformats.org/officeDocument/2006/relationships/tags" Target="../tags/tag395.xml"/><Relationship Id="rId46" Type="http://schemas.openxmlformats.org/officeDocument/2006/relationships/tags" Target="../tags/tag403.xml"/><Relationship Id="rId59" Type="http://schemas.openxmlformats.org/officeDocument/2006/relationships/image" Target="../media/image126.png"/><Relationship Id="rId20" Type="http://schemas.openxmlformats.org/officeDocument/2006/relationships/tags" Target="../tags/tag377.xml"/><Relationship Id="rId41" Type="http://schemas.openxmlformats.org/officeDocument/2006/relationships/tags" Target="../tags/tag398.xml"/><Relationship Id="rId54" Type="http://schemas.openxmlformats.org/officeDocument/2006/relationships/image" Target="../media/image121.png"/><Relationship Id="rId62" Type="http://schemas.openxmlformats.org/officeDocument/2006/relationships/image" Target="../media/image129.png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5" Type="http://schemas.openxmlformats.org/officeDocument/2006/relationships/tags" Target="../tags/tag372.xml"/><Relationship Id="rId23" Type="http://schemas.openxmlformats.org/officeDocument/2006/relationships/tags" Target="../tags/tag380.xml"/><Relationship Id="rId28" Type="http://schemas.openxmlformats.org/officeDocument/2006/relationships/tags" Target="../tags/tag385.xml"/><Relationship Id="rId36" Type="http://schemas.openxmlformats.org/officeDocument/2006/relationships/tags" Target="../tags/tag393.xml"/><Relationship Id="rId49" Type="http://schemas.openxmlformats.org/officeDocument/2006/relationships/tags" Target="../tags/tag406.xml"/><Relationship Id="rId57" Type="http://schemas.openxmlformats.org/officeDocument/2006/relationships/image" Target="../media/image124.png"/><Relationship Id="rId10" Type="http://schemas.openxmlformats.org/officeDocument/2006/relationships/tags" Target="../tags/tag367.xml"/><Relationship Id="rId31" Type="http://schemas.openxmlformats.org/officeDocument/2006/relationships/tags" Target="../tags/tag388.xml"/><Relationship Id="rId44" Type="http://schemas.openxmlformats.org/officeDocument/2006/relationships/tags" Target="../tags/tag401.xml"/><Relationship Id="rId52" Type="http://schemas.openxmlformats.org/officeDocument/2006/relationships/image" Target="../media/image119.png"/><Relationship Id="rId60" Type="http://schemas.openxmlformats.org/officeDocument/2006/relationships/image" Target="../media/image127.png"/><Relationship Id="rId4" Type="http://schemas.openxmlformats.org/officeDocument/2006/relationships/tags" Target="../tags/tag361.xml"/><Relationship Id="rId9" Type="http://schemas.openxmlformats.org/officeDocument/2006/relationships/tags" Target="../tags/tag366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432.xml"/><Relationship Id="rId21" Type="http://schemas.openxmlformats.org/officeDocument/2006/relationships/tags" Target="../tags/tag427.xml"/><Relationship Id="rId42" Type="http://schemas.openxmlformats.org/officeDocument/2006/relationships/tags" Target="../tags/tag448.xml"/><Relationship Id="rId47" Type="http://schemas.openxmlformats.org/officeDocument/2006/relationships/tags" Target="../tags/tag453.xml"/><Relationship Id="rId63" Type="http://schemas.openxmlformats.org/officeDocument/2006/relationships/tags" Target="../tags/tag469.xml"/><Relationship Id="rId68" Type="http://schemas.openxmlformats.org/officeDocument/2006/relationships/tags" Target="../tags/tag474.xml"/><Relationship Id="rId84" Type="http://schemas.openxmlformats.org/officeDocument/2006/relationships/image" Target="../media/image139.png"/><Relationship Id="rId89" Type="http://schemas.openxmlformats.org/officeDocument/2006/relationships/image" Target="../media/image144.png"/><Relationship Id="rId16" Type="http://schemas.openxmlformats.org/officeDocument/2006/relationships/tags" Target="../tags/tag422.xml"/><Relationship Id="rId11" Type="http://schemas.openxmlformats.org/officeDocument/2006/relationships/tags" Target="../tags/tag417.xml"/><Relationship Id="rId32" Type="http://schemas.openxmlformats.org/officeDocument/2006/relationships/tags" Target="../tags/tag438.xml"/><Relationship Id="rId37" Type="http://schemas.openxmlformats.org/officeDocument/2006/relationships/tags" Target="../tags/tag443.xml"/><Relationship Id="rId53" Type="http://schemas.openxmlformats.org/officeDocument/2006/relationships/tags" Target="../tags/tag459.xml"/><Relationship Id="rId58" Type="http://schemas.openxmlformats.org/officeDocument/2006/relationships/tags" Target="../tags/tag464.xml"/><Relationship Id="rId74" Type="http://schemas.openxmlformats.org/officeDocument/2006/relationships/slideLayout" Target="../slideLayouts/slideLayout7.xml"/><Relationship Id="rId79" Type="http://schemas.openxmlformats.org/officeDocument/2006/relationships/image" Target="../media/image134.png"/><Relationship Id="rId5" Type="http://schemas.openxmlformats.org/officeDocument/2006/relationships/tags" Target="../tags/tag411.xml"/><Relationship Id="rId14" Type="http://schemas.openxmlformats.org/officeDocument/2006/relationships/tags" Target="../tags/tag420.xml"/><Relationship Id="rId22" Type="http://schemas.openxmlformats.org/officeDocument/2006/relationships/tags" Target="../tags/tag428.xml"/><Relationship Id="rId27" Type="http://schemas.openxmlformats.org/officeDocument/2006/relationships/tags" Target="../tags/tag433.xml"/><Relationship Id="rId30" Type="http://schemas.openxmlformats.org/officeDocument/2006/relationships/tags" Target="../tags/tag436.xml"/><Relationship Id="rId35" Type="http://schemas.openxmlformats.org/officeDocument/2006/relationships/tags" Target="../tags/tag441.xml"/><Relationship Id="rId43" Type="http://schemas.openxmlformats.org/officeDocument/2006/relationships/tags" Target="../tags/tag449.xml"/><Relationship Id="rId48" Type="http://schemas.openxmlformats.org/officeDocument/2006/relationships/tags" Target="../tags/tag454.xml"/><Relationship Id="rId56" Type="http://schemas.openxmlformats.org/officeDocument/2006/relationships/tags" Target="../tags/tag462.xml"/><Relationship Id="rId64" Type="http://schemas.openxmlformats.org/officeDocument/2006/relationships/tags" Target="../tags/tag470.xml"/><Relationship Id="rId69" Type="http://schemas.openxmlformats.org/officeDocument/2006/relationships/tags" Target="../tags/tag475.xml"/><Relationship Id="rId77" Type="http://schemas.openxmlformats.org/officeDocument/2006/relationships/image" Target="../media/image132.png"/><Relationship Id="rId8" Type="http://schemas.openxmlformats.org/officeDocument/2006/relationships/tags" Target="../tags/tag414.xml"/><Relationship Id="rId51" Type="http://schemas.openxmlformats.org/officeDocument/2006/relationships/tags" Target="../tags/tag457.xml"/><Relationship Id="rId72" Type="http://schemas.openxmlformats.org/officeDocument/2006/relationships/tags" Target="../tags/tag478.xml"/><Relationship Id="rId80" Type="http://schemas.openxmlformats.org/officeDocument/2006/relationships/image" Target="../media/image135.png"/><Relationship Id="rId85" Type="http://schemas.openxmlformats.org/officeDocument/2006/relationships/image" Target="../media/image140.png"/><Relationship Id="rId3" Type="http://schemas.openxmlformats.org/officeDocument/2006/relationships/tags" Target="../tags/tag409.xml"/><Relationship Id="rId12" Type="http://schemas.openxmlformats.org/officeDocument/2006/relationships/tags" Target="../tags/tag418.xml"/><Relationship Id="rId17" Type="http://schemas.openxmlformats.org/officeDocument/2006/relationships/tags" Target="../tags/tag423.xml"/><Relationship Id="rId25" Type="http://schemas.openxmlformats.org/officeDocument/2006/relationships/tags" Target="../tags/tag431.xml"/><Relationship Id="rId33" Type="http://schemas.openxmlformats.org/officeDocument/2006/relationships/tags" Target="../tags/tag439.xml"/><Relationship Id="rId38" Type="http://schemas.openxmlformats.org/officeDocument/2006/relationships/tags" Target="../tags/tag444.xml"/><Relationship Id="rId46" Type="http://schemas.openxmlformats.org/officeDocument/2006/relationships/tags" Target="../tags/tag452.xml"/><Relationship Id="rId59" Type="http://schemas.openxmlformats.org/officeDocument/2006/relationships/tags" Target="../tags/tag465.xml"/><Relationship Id="rId67" Type="http://schemas.openxmlformats.org/officeDocument/2006/relationships/tags" Target="../tags/tag473.xml"/><Relationship Id="rId20" Type="http://schemas.openxmlformats.org/officeDocument/2006/relationships/tags" Target="../tags/tag426.xml"/><Relationship Id="rId41" Type="http://schemas.openxmlformats.org/officeDocument/2006/relationships/tags" Target="../tags/tag447.xml"/><Relationship Id="rId54" Type="http://schemas.openxmlformats.org/officeDocument/2006/relationships/tags" Target="../tags/tag460.xml"/><Relationship Id="rId62" Type="http://schemas.openxmlformats.org/officeDocument/2006/relationships/tags" Target="../tags/tag468.xml"/><Relationship Id="rId70" Type="http://schemas.openxmlformats.org/officeDocument/2006/relationships/tags" Target="../tags/tag476.xml"/><Relationship Id="rId75" Type="http://schemas.openxmlformats.org/officeDocument/2006/relationships/image" Target="../media/image130.png"/><Relationship Id="rId83" Type="http://schemas.openxmlformats.org/officeDocument/2006/relationships/image" Target="../media/image138.png"/><Relationship Id="rId88" Type="http://schemas.openxmlformats.org/officeDocument/2006/relationships/image" Target="../media/image143.png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5" Type="http://schemas.openxmlformats.org/officeDocument/2006/relationships/tags" Target="../tags/tag421.xml"/><Relationship Id="rId23" Type="http://schemas.openxmlformats.org/officeDocument/2006/relationships/tags" Target="../tags/tag429.xml"/><Relationship Id="rId28" Type="http://schemas.openxmlformats.org/officeDocument/2006/relationships/tags" Target="../tags/tag434.xml"/><Relationship Id="rId36" Type="http://schemas.openxmlformats.org/officeDocument/2006/relationships/tags" Target="../tags/tag442.xml"/><Relationship Id="rId49" Type="http://schemas.openxmlformats.org/officeDocument/2006/relationships/tags" Target="../tags/tag455.xml"/><Relationship Id="rId57" Type="http://schemas.openxmlformats.org/officeDocument/2006/relationships/tags" Target="../tags/tag463.xml"/><Relationship Id="rId10" Type="http://schemas.openxmlformats.org/officeDocument/2006/relationships/tags" Target="../tags/tag416.xml"/><Relationship Id="rId31" Type="http://schemas.openxmlformats.org/officeDocument/2006/relationships/tags" Target="../tags/tag437.xml"/><Relationship Id="rId44" Type="http://schemas.openxmlformats.org/officeDocument/2006/relationships/tags" Target="../tags/tag450.xml"/><Relationship Id="rId52" Type="http://schemas.openxmlformats.org/officeDocument/2006/relationships/tags" Target="../tags/tag458.xml"/><Relationship Id="rId60" Type="http://schemas.openxmlformats.org/officeDocument/2006/relationships/tags" Target="../tags/tag466.xml"/><Relationship Id="rId65" Type="http://schemas.openxmlformats.org/officeDocument/2006/relationships/tags" Target="../tags/tag471.xml"/><Relationship Id="rId73" Type="http://schemas.openxmlformats.org/officeDocument/2006/relationships/tags" Target="../tags/tag479.xml"/><Relationship Id="rId78" Type="http://schemas.openxmlformats.org/officeDocument/2006/relationships/image" Target="../media/image133.png"/><Relationship Id="rId81" Type="http://schemas.openxmlformats.org/officeDocument/2006/relationships/image" Target="../media/image136.png"/><Relationship Id="rId86" Type="http://schemas.openxmlformats.org/officeDocument/2006/relationships/image" Target="../media/image141.svg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3" Type="http://schemas.openxmlformats.org/officeDocument/2006/relationships/tags" Target="../tags/tag419.xml"/><Relationship Id="rId18" Type="http://schemas.openxmlformats.org/officeDocument/2006/relationships/tags" Target="../tags/tag424.xml"/><Relationship Id="rId39" Type="http://schemas.openxmlformats.org/officeDocument/2006/relationships/tags" Target="../tags/tag445.xml"/><Relationship Id="rId34" Type="http://schemas.openxmlformats.org/officeDocument/2006/relationships/tags" Target="../tags/tag440.xml"/><Relationship Id="rId50" Type="http://schemas.openxmlformats.org/officeDocument/2006/relationships/tags" Target="../tags/tag456.xml"/><Relationship Id="rId55" Type="http://schemas.openxmlformats.org/officeDocument/2006/relationships/tags" Target="../tags/tag461.xml"/><Relationship Id="rId76" Type="http://schemas.openxmlformats.org/officeDocument/2006/relationships/image" Target="../media/image131.png"/><Relationship Id="rId7" Type="http://schemas.openxmlformats.org/officeDocument/2006/relationships/tags" Target="../tags/tag413.xml"/><Relationship Id="rId71" Type="http://schemas.openxmlformats.org/officeDocument/2006/relationships/tags" Target="../tags/tag477.xml"/><Relationship Id="rId2" Type="http://schemas.openxmlformats.org/officeDocument/2006/relationships/tags" Target="../tags/tag408.xml"/><Relationship Id="rId29" Type="http://schemas.openxmlformats.org/officeDocument/2006/relationships/tags" Target="../tags/tag435.xml"/><Relationship Id="rId24" Type="http://schemas.openxmlformats.org/officeDocument/2006/relationships/tags" Target="../tags/tag430.xml"/><Relationship Id="rId40" Type="http://schemas.openxmlformats.org/officeDocument/2006/relationships/tags" Target="../tags/tag446.xml"/><Relationship Id="rId45" Type="http://schemas.openxmlformats.org/officeDocument/2006/relationships/tags" Target="../tags/tag451.xml"/><Relationship Id="rId66" Type="http://schemas.openxmlformats.org/officeDocument/2006/relationships/tags" Target="../tags/tag472.xml"/><Relationship Id="rId87" Type="http://schemas.openxmlformats.org/officeDocument/2006/relationships/image" Target="../media/image142.png"/><Relationship Id="rId61" Type="http://schemas.openxmlformats.org/officeDocument/2006/relationships/tags" Target="../tags/tag467.xml"/><Relationship Id="rId82" Type="http://schemas.openxmlformats.org/officeDocument/2006/relationships/image" Target="../media/image137.png"/><Relationship Id="rId19" Type="http://schemas.openxmlformats.org/officeDocument/2006/relationships/tags" Target="../tags/tag4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tags" Target="../tags/tag482.xml"/><Relationship Id="rId21" Type="http://schemas.openxmlformats.org/officeDocument/2006/relationships/image" Target="../media/image154.png"/><Relationship Id="rId7" Type="http://schemas.openxmlformats.org/officeDocument/2006/relationships/tags" Target="../tags/tag486.xml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5" Type="http://schemas.openxmlformats.org/officeDocument/2006/relationships/image" Target="../media/image158.png"/><Relationship Id="rId2" Type="http://schemas.openxmlformats.org/officeDocument/2006/relationships/tags" Target="../tags/tag481.xml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157.png"/><Relationship Id="rId5" Type="http://schemas.openxmlformats.org/officeDocument/2006/relationships/tags" Target="../tags/tag484.xml"/><Relationship Id="rId15" Type="http://schemas.openxmlformats.org/officeDocument/2006/relationships/image" Target="../media/image148.png"/><Relationship Id="rId23" Type="http://schemas.openxmlformats.org/officeDocument/2006/relationships/image" Target="../media/image156.png"/><Relationship Id="rId10" Type="http://schemas.openxmlformats.org/officeDocument/2006/relationships/tags" Target="../tags/tag489.xml"/><Relationship Id="rId19" Type="http://schemas.openxmlformats.org/officeDocument/2006/relationships/image" Target="../media/image152.png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image" Target="../media/image147.png"/><Relationship Id="rId22" Type="http://schemas.openxmlformats.org/officeDocument/2006/relationships/image" Target="../media/image1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9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3" Type="http://schemas.openxmlformats.org/officeDocument/2006/relationships/tags" Target="../tags/tag49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4.png"/><Relationship Id="rId2" Type="http://schemas.openxmlformats.org/officeDocument/2006/relationships/tags" Target="../tags/tag491.xml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image" Target="../media/image163.png"/><Relationship Id="rId5" Type="http://schemas.openxmlformats.org/officeDocument/2006/relationships/tags" Target="../tags/tag494.xml"/><Relationship Id="rId10" Type="http://schemas.openxmlformats.org/officeDocument/2006/relationships/image" Target="../media/image162.png"/><Relationship Id="rId4" Type="http://schemas.openxmlformats.org/officeDocument/2006/relationships/tags" Target="../tags/tag493.xml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tags" Target="../tags/tag498.xml"/><Relationship Id="rId7" Type="http://schemas.openxmlformats.org/officeDocument/2006/relationships/image" Target="../media/image169.png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1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511.xml"/><Relationship Id="rId18" Type="http://schemas.openxmlformats.org/officeDocument/2006/relationships/tags" Target="../tags/tag516.xml"/><Relationship Id="rId26" Type="http://schemas.openxmlformats.org/officeDocument/2006/relationships/tags" Target="../tags/tag524.xml"/><Relationship Id="rId3" Type="http://schemas.openxmlformats.org/officeDocument/2006/relationships/tags" Target="../tags/tag501.xml"/><Relationship Id="rId21" Type="http://schemas.openxmlformats.org/officeDocument/2006/relationships/tags" Target="../tags/tag519.xml"/><Relationship Id="rId7" Type="http://schemas.openxmlformats.org/officeDocument/2006/relationships/tags" Target="../tags/tag505.xml"/><Relationship Id="rId12" Type="http://schemas.openxmlformats.org/officeDocument/2006/relationships/tags" Target="../tags/tag510.xml"/><Relationship Id="rId17" Type="http://schemas.openxmlformats.org/officeDocument/2006/relationships/tags" Target="../tags/tag515.xml"/><Relationship Id="rId25" Type="http://schemas.openxmlformats.org/officeDocument/2006/relationships/tags" Target="../tags/tag523.xml"/><Relationship Id="rId33" Type="http://schemas.openxmlformats.org/officeDocument/2006/relationships/image" Target="../media/image176.png"/><Relationship Id="rId2" Type="http://schemas.openxmlformats.org/officeDocument/2006/relationships/tags" Target="../tags/tag500.xml"/><Relationship Id="rId16" Type="http://schemas.openxmlformats.org/officeDocument/2006/relationships/tags" Target="../tags/tag514.xml"/><Relationship Id="rId20" Type="http://schemas.openxmlformats.org/officeDocument/2006/relationships/tags" Target="../tags/tag518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tags" Target="../tags/tag509.xml"/><Relationship Id="rId24" Type="http://schemas.openxmlformats.org/officeDocument/2006/relationships/tags" Target="../tags/tag522.xml"/><Relationship Id="rId32" Type="http://schemas.openxmlformats.org/officeDocument/2006/relationships/image" Target="../media/image175.png"/><Relationship Id="rId5" Type="http://schemas.openxmlformats.org/officeDocument/2006/relationships/tags" Target="../tags/tag503.xml"/><Relationship Id="rId15" Type="http://schemas.openxmlformats.org/officeDocument/2006/relationships/tags" Target="../tags/tag513.xml"/><Relationship Id="rId23" Type="http://schemas.openxmlformats.org/officeDocument/2006/relationships/tags" Target="../tags/tag521.xml"/><Relationship Id="rId28" Type="http://schemas.openxmlformats.org/officeDocument/2006/relationships/tags" Target="../tags/tag526.xml"/><Relationship Id="rId10" Type="http://schemas.openxmlformats.org/officeDocument/2006/relationships/tags" Target="../tags/tag508.xml"/><Relationship Id="rId19" Type="http://schemas.openxmlformats.org/officeDocument/2006/relationships/tags" Target="../tags/tag517.xml"/><Relationship Id="rId31" Type="http://schemas.openxmlformats.org/officeDocument/2006/relationships/image" Target="../media/image127.png"/><Relationship Id="rId4" Type="http://schemas.openxmlformats.org/officeDocument/2006/relationships/tags" Target="../tags/tag502.xml"/><Relationship Id="rId9" Type="http://schemas.openxmlformats.org/officeDocument/2006/relationships/tags" Target="../tags/tag507.xml"/><Relationship Id="rId14" Type="http://schemas.openxmlformats.org/officeDocument/2006/relationships/tags" Target="../tags/tag512.xml"/><Relationship Id="rId22" Type="http://schemas.openxmlformats.org/officeDocument/2006/relationships/tags" Target="../tags/tag520.xml"/><Relationship Id="rId27" Type="http://schemas.openxmlformats.org/officeDocument/2006/relationships/tags" Target="../tags/tag525.xml"/><Relationship Id="rId30" Type="http://schemas.openxmlformats.org/officeDocument/2006/relationships/image" Target="../media/image174.png"/><Relationship Id="rId8" Type="http://schemas.openxmlformats.org/officeDocument/2006/relationships/tags" Target="../tags/tag50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image" Target="../media/image4.png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image" Target="../media/image7.emf"/><Relationship Id="rId47" Type="http://schemas.openxmlformats.org/officeDocument/2006/relationships/image" Target="../media/image12.png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9" Type="http://schemas.openxmlformats.org/officeDocument/2006/relationships/tags" Target="../tags/tag30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notesSlide" Target="../notesSlides/notesSlide1.xml"/><Relationship Id="rId40" Type="http://schemas.openxmlformats.org/officeDocument/2006/relationships/image" Target="../media/image5.png"/><Relationship Id="rId45" Type="http://schemas.openxmlformats.org/officeDocument/2006/relationships/image" Target="../media/image10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slideLayout" Target="../slideLayouts/slideLayout2.xml"/><Relationship Id="rId49" Type="http://schemas.openxmlformats.org/officeDocument/2006/relationships/image" Target="../media/image14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4" Type="http://schemas.openxmlformats.org/officeDocument/2006/relationships/image" Target="../media/image9.emf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image" Target="../media/image8.emf"/><Relationship Id="rId48" Type="http://schemas.openxmlformats.org/officeDocument/2006/relationships/image" Target="../media/image13.png"/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image" Target="../media/image3.png"/><Relationship Id="rId46" Type="http://schemas.openxmlformats.org/officeDocument/2006/relationships/image" Target="../media/image11.png"/><Relationship Id="rId20" Type="http://schemas.openxmlformats.org/officeDocument/2006/relationships/tags" Target="../tags/tag21.xml"/><Relationship Id="rId41" Type="http://schemas.openxmlformats.org/officeDocument/2006/relationships/image" Target="../media/image6.png"/><Relationship Id="rId1" Type="http://schemas.openxmlformats.org/officeDocument/2006/relationships/tags" Target="../tags/tag2.xml"/><Relationship Id="rId6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slideLayout" Target="../slideLayouts/slideLayout7.xml"/><Relationship Id="rId39" Type="http://schemas.openxmlformats.org/officeDocument/2006/relationships/image" Target="../media/image27.png"/><Relationship Id="rId21" Type="http://schemas.openxmlformats.org/officeDocument/2006/relationships/tags" Target="../tags/tag57.xml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9" Type="http://schemas.openxmlformats.org/officeDocument/2006/relationships/image" Target="../media/image17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tags" Target="../tags/tag60.xml"/><Relationship Id="rId32" Type="http://schemas.openxmlformats.org/officeDocument/2006/relationships/image" Target="../media/image20.png"/><Relationship Id="rId37" Type="http://schemas.openxmlformats.org/officeDocument/2006/relationships/image" Target="../media/image25.emf"/><Relationship Id="rId40" Type="http://schemas.openxmlformats.org/officeDocument/2006/relationships/image" Target="../media/image28.png"/><Relationship Id="rId45" Type="http://schemas.openxmlformats.org/officeDocument/2006/relationships/image" Target="../media/image33.png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tags" Target="../tags/tag59.xml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image" Target="../media/image19.png"/><Relationship Id="rId44" Type="http://schemas.openxmlformats.org/officeDocument/2006/relationships/image" Target="../media/image32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tags" Target="../tags/tag58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43" Type="http://schemas.openxmlformats.org/officeDocument/2006/relationships/image" Target="../media/image31.png"/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tags" Target="../tags/tag61.xml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46" Type="http://schemas.openxmlformats.org/officeDocument/2006/relationships/image" Target="../media/image34.png"/><Relationship Id="rId20" Type="http://schemas.openxmlformats.org/officeDocument/2006/relationships/tags" Target="../tags/tag56.xml"/><Relationship Id="rId41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87.xml"/><Relationship Id="rId21" Type="http://schemas.openxmlformats.org/officeDocument/2006/relationships/tags" Target="../tags/tag82.xml"/><Relationship Id="rId42" Type="http://schemas.openxmlformats.org/officeDocument/2006/relationships/image" Target="../media/image21.png"/><Relationship Id="rId47" Type="http://schemas.openxmlformats.org/officeDocument/2006/relationships/image" Target="../media/image39.png"/><Relationship Id="rId63" Type="http://schemas.openxmlformats.org/officeDocument/2006/relationships/image" Target="../media/image55.emf"/><Relationship Id="rId68" Type="http://schemas.openxmlformats.org/officeDocument/2006/relationships/image" Target="../media/image60.emf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9" Type="http://schemas.openxmlformats.org/officeDocument/2006/relationships/tags" Target="../tags/tag90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32" Type="http://schemas.openxmlformats.org/officeDocument/2006/relationships/tags" Target="../tags/tag93.xml"/><Relationship Id="rId37" Type="http://schemas.openxmlformats.org/officeDocument/2006/relationships/tags" Target="../tags/tag98.xml"/><Relationship Id="rId40" Type="http://schemas.openxmlformats.org/officeDocument/2006/relationships/tags" Target="../tags/tag101.xml"/><Relationship Id="rId45" Type="http://schemas.openxmlformats.org/officeDocument/2006/relationships/image" Target="../media/image37.emf"/><Relationship Id="rId53" Type="http://schemas.openxmlformats.org/officeDocument/2006/relationships/image" Target="../media/image45.png"/><Relationship Id="rId58" Type="http://schemas.openxmlformats.org/officeDocument/2006/relationships/image" Target="../media/image50.emf"/><Relationship Id="rId66" Type="http://schemas.openxmlformats.org/officeDocument/2006/relationships/image" Target="../media/image58.emf"/><Relationship Id="rId5" Type="http://schemas.openxmlformats.org/officeDocument/2006/relationships/tags" Target="../tags/tag66.xml"/><Relationship Id="rId61" Type="http://schemas.openxmlformats.org/officeDocument/2006/relationships/image" Target="../media/image53.emf"/><Relationship Id="rId19" Type="http://schemas.openxmlformats.org/officeDocument/2006/relationships/tags" Target="../tags/tag8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tags" Target="../tags/tag88.xml"/><Relationship Id="rId30" Type="http://schemas.openxmlformats.org/officeDocument/2006/relationships/tags" Target="../tags/tag91.xml"/><Relationship Id="rId35" Type="http://schemas.openxmlformats.org/officeDocument/2006/relationships/tags" Target="../tags/tag96.xml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emf"/><Relationship Id="rId64" Type="http://schemas.openxmlformats.org/officeDocument/2006/relationships/image" Target="../media/image56.emf"/><Relationship Id="rId69" Type="http://schemas.openxmlformats.org/officeDocument/2006/relationships/image" Target="../media/image61.emf"/><Relationship Id="rId8" Type="http://schemas.openxmlformats.org/officeDocument/2006/relationships/tags" Target="../tags/tag69.xml"/><Relationship Id="rId51" Type="http://schemas.openxmlformats.org/officeDocument/2006/relationships/image" Target="../media/image43.emf"/><Relationship Id="rId3" Type="http://schemas.openxmlformats.org/officeDocument/2006/relationships/tags" Target="../tags/tag64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tags" Target="../tags/tag86.xml"/><Relationship Id="rId33" Type="http://schemas.openxmlformats.org/officeDocument/2006/relationships/tags" Target="../tags/tag94.xml"/><Relationship Id="rId38" Type="http://schemas.openxmlformats.org/officeDocument/2006/relationships/tags" Target="../tags/tag99.xml"/><Relationship Id="rId46" Type="http://schemas.openxmlformats.org/officeDocument/2006/relationships/image" Target="../media/image38.png"/><Relationship Id="rId59" Type="http://schemas.openxmlformats.org/officeDocument/2006/relationships/image" Target="../media/image51.emf"/><Relationship Id="rId67" Type="http://schemas.openxmlformats.org/officeDocument/2006/relationships/image" Target="../media/image59.emf"/><Relationship Id="rId20" Type="http://schemas.openxmlformats.org/officeDocument/2006/relationships/tags" Target="../tags/tag81.xml"/><Relationship Id="rId41" Type="http://schemas.openxmlformats.org/officeDocument/2006/relationships/slideLayout" Target="../slideLayouts/slideLayout6.xml"/><Relationship Id="rId54" Type="http://schemas.openxmlformats.org/officeDocument/2006/relationships/image" Target="../media/image46.png"/><Relationship Id="rId62" Type="http://schemas.openxmlformats.org/officeDocument/2006/relationships/image" Target="../media/image54.emf"/><Relationship Id="rId70" Type="http://schemas.openxmlformats.org/officeDocument/2006/relationships/image" Target="../media/image62.emf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28" Type="http://schemas.openxmlformats.org/officeDocument/2006/relationships/tags" Target="../tags/tag89.xml"/><Relationship Id="rId36" Type="http://schemas.openxmlformats.org/officeDocument/2006/relationships/tags" Target="../tags/tag97.xml"/><Relationship Id="rId49" Type="http://schemas.openxmlformats.org/officeDocument/2006/relationships/image" Target="../media/image41.emf"/><Relationship Id="rId57" Type="http://schemas.openxmlformats.org/officeDocument/2006/relationships/image" Target="../media/image49.emf"/><Relationship Id="rId10" Type="http://schemas.openxmlformats.org/officeDocument/2006/relationships/tags" Target="../tags/tag71.xml"/><Relationship Id="rId31" Type="http://schemas.openxmlformats.org/officeDocument/2006/relationships/tags" Target="../tags/tag92.xml"/><Relationship Id="rId44" Type="http://schemas.openxmlformats.org/officeDocument/2006/relationships/image" Target="../media/image36.emf"/><Relationship Id="rId52" Type="http://schemas.openxmlformats.org/officeDocument/2006/relationships/image" Target="../media/image44.png"/><Relationship Id="rId60" Type="http://schemas.openxmlformats.org/officeDocument/2006/relationships/image" Target="../media/image52.emf"/><Relationship Id="rId65" Type="http://schemas.openxmlformats.org/officeDocument/2006/relationships/image" Target="../media/image57.emf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39" Type="http://schemas.openxmlformats.org/officeDocument/2006/relationships/tags" Target="../tags/tag100.xml"/><Relationship Id="rId34" Type="http://schemas.openxmlformats.org/officeDocument/2006/relationships/tags" Target="../tags/tag95.xml"/><Relationship Id="rId50" Type="http://schemas.openxmlformats.org/officeDocument/2006/relationships/image" Target="../media/image42.png"/><Relationship Id="rId55" Type="http://schemas.openxmlformats.org/officeDocument/2006/relationships/image" Target="../media/image4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image" Target="../media/image66.emf"/><Relationship Id="rId17" Type="http://schemas.openxmlformats.org/officeDocument/2006/relationships/image" Target="../media/image71.png"/><Relationship Id="rId2" Type="http://schemas.openxmlformats.org/officeDocument/2006/relationships/tags" Target="../tags/tag103.xml"/><Relationship Id="rId16" Type="http://schemas.openxmlformats.org/officeDocument/2006/relationships/image" Target="../media/image70.emf"/><Relationship Id="rId20" Type="http://schemas.openxmlformats.org/officeDocument/2006/relationships/image" Target="../media/image74.emf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65.emf"/><Relationship Id="rId5" Type="http://schemas.openxmlformats.org/officeDocument/2006/relationships/tags" Target="../tags/tag106.xml"/><Relationship Id="rId15" Type="http://schemas.openxmlformats.org/officeDocument/2006/relationships/image" Target="../media/image69.emf"/><Relationship Id="rId10" Type="http://schemas.openxmlformats.org/officeDocument/2006/relationships/image" Target="../media/image64.emf"/><Relationship Id="rId19" Type="http://schemas.openxmlformats.org/officeDocument/2006/relationships/image" Target="../media/image73.emf"/><Relationship Id="rId4" Type="http://schemas.openxmlformats.org/officeDocument/2006/relationships/tags" Target="../tags/tag105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image" Target="../media/image78.emf"/><Relationship Id="rId18" Type="http://schemas.openxmlformats.org/officeDocument/2006/relationships/image" Target="../media/image83.pn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77.emf"/><Relationship Id="rId17" Type="http://schemas.openxmlformats.org/officeDocument/2006/relationships/image" Target="../media/image82.png"/><Relationship Id="rId2" Type="http://schemas.openxmlformats.org/officeDocument/2006/relationships/tags" Target="../tags/tag110.xml"/><Relationship Id="rId16" Type="http://schemas.openxmlformats.org/officeDocument/2006/relationships/image" Target="../media/image81.emf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76.emf"/><Relationship Id="rId5" Type="http://schemas.openxmlformats.org/officeDocument/2006/relationships/tags" Target="../tags/tag113.xml"/><Relationship Id="rId15" Type="http://schemas.openxmlformats.org/officeDocument/2006/relationships/image" Target="../media/image80.emf"/><Relationship Id="rId10" Type="http://schemas.openxmlformats.org/officeDocument/2006/relationships/image" Target="../media/image75.png"/><Relationship Id="rId4" Type="http://schemas.openxmlformats.org/officeDocument/2006/relationships/tags" Target="../tags/tag11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9460" y="2979472"/>
            <a:ext cx="7219507" cy="1395413"/>
          </a:xfrm>
        </p:spPr>
        <p:txBody>
          <a:bodyPr/>
          <a:lstStyle/>
          <a:p>
            <a:r>
              <a:rPr lang="en-US" b="1" u="none" dirty="0"/>
              <a:t>Spectral properties of planar CFT's in D&gt;2: </a:t>
            </a:r>
            <a:br>
              <a:rPr lang="en-US" b="1" u="none" dirty="0"/>
            </a:br>
            <a:r>
              <a:rPr lang="en-US" b="1" u="none" dirty="0"/>
              <a:t>from N=4 SYM to Fishnet CFT</a:t>
            </a:r>
            <a:endParaRPr lang="en-GB" sz="3600" u="none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074979" y="4463994"/>
            <a:ext cx="2471300" cy="501129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006600"/>
                </a:solidFill>
              </a:rPr>
              <a:t>Vladimir Kazakov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2B1CAF-EA01-4231-A0C0-047C09B6E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79" y="6322944"/>
            <a:ext cx="3947502" cy="525826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293CDC8-41CE-4E08-8007-3D179AD93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800960"/>
              </p:ext>
            </p:extLst>
          </p:nvPr>
        </p:nvGraphicFramePr>
        <p:xfrm>
          <a:off x="1983310" y="94862"/>
          <a:ext cx="5863518" cy="1188720"/>
        </p:xfrm>
        <a:graphic>
          <a:graphicData uri="http://schemas.openxmlformats.org/drawingml/2006/table">
            <a:tbl>
              <a:tblPr/>
              <a:tblGrid>
                <a:gridCol w="5863518">
                  <a:extLst>
                    <a:ext uri="{9D8B030D-6E8A-4147-A177-3AD203B41FA5}">
                      <a16:colId xmlns:a16="http://schemas.microsoft.com/office/drawing/2014/main" val="3223713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br>
                        <a:rPr lang="en-US" b="1" u="none" strike="noStrike" dirty="0">
                          <a:solidFill>
                            <a:srgbClr val="000000"/>
                          </a:solidFill>
                          <a:effectLst/>
                          <a:hlinkClick r:id="rId3"/>
                        </a:rPr>
                      </a:br>
                      <a:r>
                        <a:rPr lang="en-US" b="1" u="none" strike="noStrike" dirty="0">
                          <a:solidFill>
                            <a:srgbClr val="000000"/>
                          </a:solidFill>
                          <a:effectLst/>
                          <a:hlinkClick r:id="rId3"/>
                        </a:rPr>
                        <a:t>INTEGRABLE SYSTEMS AND FIELD THEORY</a:t>
                      </a:r>
                      <a:endParaRPr lang="en-US" b="1" dirty="0">
                        <a:effectLst/>
                      </a:endParaRPr>
                    </a:p>
                    <a:p>
                      <a:pPr algn="l" fontAlgn="ctr"/>
                      <a:r>
                        <a:rPr lang="en-US" u="none" strike="noStrike" dirty="0">
                          <a:effectLst/>
                        </a:rPr>
                        <a:t>65-th Birthday of </a:t>
                      </a:r>
                      <a:r>
                        <a:rPr lang="en-US" u="none" strike="noStrike" dirty="0" err="1">
                          <a:effectLst/>
                        </a:rPr>
                        <a:t>Fedor</a:t>
                      </a:r>
                      <a:r>
                        <a:rPr lang="en-US" u="none" strike="noStrike" dirty="0">
                          <a:effectLst/>
                        </a:rPr>
                        <a:t> Smirnov</a:t>
                      </a:r>
                    </a:p>
                    <a:p>
                      <a:pPr algn="l" fontAlgn="ctr"/>
                      <a:r>
                        <a:rPr lang="en-US" i="1" dirty="0">
                          <a:effectLst/>
                        </a:rPr>
                        <a:t>11-13 oct. 2023 Paris (France)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392781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AED226C9-3416-4262-B4F4-42A1A2AC0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79" y="768500"/>
            <a:ext cx="2607814" cy="24339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1901" y="182099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Special case: bi-scalar  Fishnet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noProof="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FT</a:t>
            </a:r>
            <a:r>
              <a:rPr lang="en-US" baseline="-25000" noProof="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" name="Rectangle 30 1"/>
          <p:cNvSpPr>
            <a:spLocks noChangeArrowheads="1"/>
          </p:cNvSpPr>
          <p:nvPr/>
        </p:nvSpPr>
        <p:spPr bwMode="auto">
          <a:xfrm>
            <a:off x="7398254" y="504944"/>
            <a:ext cx="12394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Gurdogan</a:t>
            </a:r>
            <a:r>
              <a:rPr lang="en-GB" sz="900" b="1" dirty="0">
                <a:solidFill>
                  <a:srgbClr val="00CC00"/>
                </a:solidFill>
              </a:rPr>
              <a:t>, V.K. 2015</a:t>
            </a:r>
          </a:p>
        </p:txBody>
      </p:sp>
      <p:sp>
        <p:nvSpPr>
          <p:cNvPr id="90" name="TextBox 89 2"/>
          <p:cNvSpPr txBox="1">
            <a:spLocks noChangeArrowheads="1"/>
          </p:cNvSpPr>
          <p:nvPr/>
        </p:nvSpPr>
        <p:spPr bwMode="auto">
          <a:xfrm>
            <a:off x="7743800" y="2400434"/>
            <a:ext cx="1239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“anti-chiral” vertex</a:t>
            </a:r>
          </a:p>
        </p:txBody>
      </p:sp>
      <p:sp>
        <p:nvSpPr>
          <p:cNvPr id="3" name="Rectangle 2"/>
          <p:cNvSpPr/>
          <p:nvPr/>
        </p:nvSpPr>
        <p:spPr>
          <a:xfrm>
            <a:off x="281062" y="4645476"/>
            <a:ext cx="6455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mass or vertex  renormalization!   Coupling  </a:t>
            </a:r>
            <a:r>
              <a:rPr lang="el-GR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does not run! 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19698" y="3575353"/>
            <a:ext cx="2229474" cy="938915"/>
            <a:chOff x="6138607" y="5201981"/>
            <a:chExt cx="2456832" cy="1126323"/>
          </a:xfrm>
        </p:grpSpPr>
        <p:pic>
          <p:nvPicPr>
            <p:cNvPr id="145" name="Image 144"/>
            <p:cNvPicPr>
              <a:picLocks/>
            </p:cNvPicPr>
            <p:nvPr>
              <p:custDataLst>
                <p:tags r:id="rId40"/>
              </p:custDataLst>
            </p:nvPr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265" y="5683592"/>
              <a:ext cx="148174" cy="12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  <p:pic>
          <p:nvPicPr>
            <p:cNvPr id="146" name="Image 145"/>
            <p:cNvPicPr>
              <a:picLocks/>
            </p:cNvPicPr>
            <p:nvPr>
              <p:custDataLst>
                <p:tags r:id="rId41"/>
              </p:custDataLst>
            </p:nvPr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607" y="5646548"/>
              <a:ext cx="148174" cy="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  <p:sp>
          <p:nvSpPr>
            <p:cNvPr id="53" name="Arc 52"/>
            <p:cNvSpPr/>
            <p:nvPr/>
          </p:nvSpPr>
          <p:spPr>
            <a:xfrm rot="16198689" flipV="1">
              <a:off x="6845449" y="5179878"/>
              <a:ext cx="1091192" cy="1135398"/>
            </a:xfrm>
            <a:prstGeom prst="arc">
              <a:avLst>
                <a:gd name="adj1" fmla="val 16200000"/>
                <a:gd name="adj2" fmla="val 5786247"/>
              </a:avLst>
            </a:prstGeom>
            <a:ln w="28575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Arc 53"/>
            <p:cNvSpPr/>
            <p:nvPr/>
          </p:nvSpPr>
          <p:spPr>
            <a:xfrm rot="5400000" flipV="1">
              <a:off x="6845657" y="5215009"/>
              <a:ext cx="1091192" cy="1135398"/>
            </a:xfrm>
            <a:prstGeom prst="arc">
              <a:avLst>
                <a:gd name="adj1" fmla="val 16200000"/>
                <a:gd name="adj2" fmla="val 5786247"/>
              </a:avLst>
            </a:prstGeom>
            <a:ln w="28575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Line 22"/>
            <p:cNvSpPr>
              <a:spLocks noChangeShapeType="1"/>
            </p:cNvSpPr>
            <p:nvPr/>
          </p:nvSpPr>
          <p:spPr bwMode="auto">
            <a:xfrm>
              <a:off x="6426356" y="5750371"/>
              <a:ext cx="1920196" cy="133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35 1 1"/>
            <p:cNvSpPr>
              <a:spLocks noChangeShapeType="1"/>
            </p:cNvSpPr>
            <p:nvPr/>
          </p:nvSpPr>
          <p:spPr bwMode="auto">
            <a:xfrm flipH="1" flipV="1">
              <a:off x="7308805" y="5741794"/>
              <a:ext cx="199935" cy="8577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35 2 1"/>
            <p:cNvSpPr>
              <a:spLocks noChangeShapeType="1"/>
            </p:cNvSpPr>
            <p:nvPr/>
          </p:nvSpPr>
          <p:spPr bwMode="auto">
            <a:xfrm flipH="1" flipV="1">
              <a:off x="7315295" y="5202427"/>
              <a:ext cx="199935" cy="857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TextBox 89 3"/>
          <p:cNvSpPr txBox="1">
            <a:spLocks noChangeArrowheads="1"/>
          </p:cNvSpPr>
          <p:nvPr/>
        </p:nvSpPr>
        <p:spPr bwMode="auto">
          <a:xfrm>
            <a:off x="267806" y="2967526"/>
            <a:ext cx="63813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i="1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 SYM planar graphs reduce, in the bulk, to (very few!) fishnet graphs.       </a:t>
            </a:r>
          </a:p>
        </p:txBody>
      </p:sp>
      <p:pic>
        <p:nvPicPr>
          <p:cNvPr id="13" name="Image 12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$$&#10;    {\cal L}[\phi_1,\phi_2]= \frac{N_c}{2}\tr\,\,&#10;    \left(\p^\mu\bar\phi_1 \p_\mu\phi_1+\p^\mu\bar\phi_2 &#10;    \p_\mu\phi_2+2\xi^2\,\bar\phi_1 \bar\phi_2 \phi_1\phi_2\right)&#10;$$&#10;\end{document}" title="IguanaTex Bitmap Display">
            <a:extLst>
              <a:ext uri="{FF2B5EF4-FFF2-40B4-BE49-F238E27FC236}">
                <a16:creationId xmlns:a16="http://schemas.microsoft.com/office/drawing/2014/main" id="{E8E6691A-F87B-4E2B-BC99-294B3762C88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0" y="1550936"/>
            <a:ext cx="5645782" cy="4262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1" name="Rectangle 110"/>
          <p:cNvSpPr/>
          <p:nvPr/>
        </p:nvSpPr>
        <p:spPr>
          <a:xfrm>
            <a:off x="231554" y="963503"/>
            <a:ext cx="558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 only one coupling in fishnet limit of N=4 SYM: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1" y="3405260"/>
            <a:ext cx="1352012" cy="1024098"/>
          </a:xfrm>
          <a:prstGeom prst="snip2DiagRect">
            <a:avLst>
              <a:gd name="adj1" fmla="val 23784"/>
              <a:gd name="adj2" fmla="val 36780"/>
            </a:avLst>
          </a:prstGeom>
        </p:spPr>
      </p:pic>
      <p:sp>
        <p:nvSpPr>
          <p:cNvPr id="59" name="TextBox 89 1">
            <a:extLst>
              <a:ext uri="{FF2B5EF4-FFF2-40B4-BE49-F238E27FC236}">
                <a16:creationId xmlns:a16="http://schemas.microsoft.com/office/drawing/2014/main" id="{DD992653-27D1-459B-B33B-04565906E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689" y="2528666"/>
            <a:ext cx="13896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propagators</a:t>
            </a: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2BBE1424-866D-4004-89E8-E79AE302F095}"/>
              </a:ext>
            </a:extLst>
          </p:cNvPr>
          <p:cNvGrpSpPr/>
          <p:nvPr/>
        </p:nvGrpSpPr>
        <p:grpSpPr>
          <a:xfrm>
            <a:off x="6048308" y="2219158"/>
            <a:ext cx="800226" cy="699168"/>
            <a:chOff x="6294849" y="1997487"/>
            <a:chExt cx="1055219" cy="921958"/>
          </a:xfrm>
        </p:grpSpPr>
        <p:sp>
          <p:nvSpPr>
            <p:cNvPr id="61" name="Line 26 1">
              <a:extLst>
                <a:ext uri="{FF2B5EF4-FFF2-40B4-BE49-F238E27FC236}">
                  <a16:creationId xmlns:a16="http://schemas.microsoft.com/office/drawing/2014/main" id="{8D01E7CB-D969-4BC3-9AD1-58493C0750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16998" y="2540521"/>
              <a:ext cx="350785" cy="378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olid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Line 22 2">
              <a:extLst>
                <a:ext uri="{FF2B5EF4-FFF2-40B4-BE49-F238E27FC236}">
                  <a16:creationId xmlns:a16="http://schemas.microsoft.com/office/drawing/2014/main" id="{D70BF5F9-7327-4A31-8DFA-BAC79B7E77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66612" y="2541782"/>
              <a:ext cx="405184" cy="369544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Line 20 1">
              <a:extLst>
                <a:ext uri="{FF2B5EF4-FFF2-40B4-BE49-F238E27FC236}">
                  <a16:creationId xmlns:a16="http://schemas.microsoft.com/office/drawing/2014/main" id="{6315F364-C0A7-4E05-9D51-9691C1C374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6780" y="2122656"/>
              <a:ext cx="405184" cy="369545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Line 26 2">
              <a:extLst>
                <a:ext uri="{FF2B5EF4-FFF2-40B4-BE49-F238E27FC236}">
                  <a16:creationId xmlns:a16="http://schemas.microsoft.com/office/drawing/2014/main" id="{3EA7C26A-F963-4CE1-804D-10940F3161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50750" y="2471540"/>
              <a:ext cx="350785" cy="378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olid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Line 22 3">
              <a:extLst>
                <a:ext uri="{FF2B5EF4-FFF2-40B4-BE49-F238E27FC236}">
                  <a16:creationId xmlns:a16="http://schemas.microsoft.com/office/drawing/2014/main" id="{C5F50A1B-8EC6-4652-AD2D-4C32F4B417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6961" y="2476230"/>
              <a:ext cx="405184" cy="369544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Line 22 4">
              <a:extLst>
                <a:ext uri="{FF2B5EF4-FFF2-40B4-BE49-F238E27FC236}">
                  <a16:creationId xmlns:a16="http://schemas.microsoft.com/office/drawing/2014/main" id="{71C7FE02-BA0D-4A54-B81D-3757667343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4279" y="2046989"/>
              <a:ext cx="405184" cy="369544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Line 26 3">
              <a:extLst>
                <a:ext uri="{FF2B5EF4-FFF2-40B4-BE49-F238E27FC236}">
                  <a16:creationId xmlns:a16="http://schemas.microsoft.com/office/drawing/2014/main" id="{5E4A4266-C0DB-4876-8DB6-5DF8355A13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25622" y="2109433"/>
              <a:ext cx="350785" cy="378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olid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Line 26 4">
              <a:extLst>
                <a:ext uri="{FF2B5EF4-FFF2-40B4-BE49-F238E27FC236}">
                  <a16:creationId xmlns:a16="http://schemas.microsoft.com/office/drawing/2014/main" id="{B153639F-E419-4F85-9CA7-69276D5F46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59374" y="2040452"/>
              <a:ext cx="350785" cy="378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olid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lèche : droite 84">
              <a:extLst>
                <a:ext uri="{FF2B5EF4-FFF2-40B4-BE49-F238E27FC236}">
                  <a16:creationId xmlns:a16="http://schemas.microsoft.com/office/drawing/2014/main" id="{6D6F9D1C-017A-4C48-8008-564F75298B75}"/>
                </a:ext>
              </a:extLst>
            </p:cNvPr>
            <p:cNvSpPr/>
            <p:nvPr/>
          </p:nvSpPr>
          <p:spPr>
            <a:xfrm rot="13340030">
              <a:off x="6294849" y="2014456"/>
              <a:ext cx="350785" cy="256557"/>
            </a:xfrm>
            <a:prstGeom prst="rightArrow">
              <a:avLst/>
            </a:prstGeom>
            <a:solidFill>
              <a:srgbClr val="4F81BD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lèche : droite 85">
              <a:extLst>
                <a:ext uri="{FF2B5EF4-FFF2-40B4-BE49-F238E27FC236}">
                  <a16:creationId xmlns:a16="http://schemas.microsoft.com/office/drawing/2014/main" id="{865D6525-EA90-46D1-A1D4-3C7D08DE67C5}"/>
                </a:ext>
              </a:extLst>
            </p:cNvPr>
            <p:cNvSpPr/>
            <p:nvPr/>
          </p:nvSpPr>
          <p:spPr>
            <a:xfrm rot="13340030">
              <a:off x="6937008" y="2598628"/>
              <a:ext cx="350785" cy="256557"/>
            </a:xfrm>
            <a:prstGeom prst="rightArrow">
              <a:avLst/>
            </a:prstGeom>
            <a:solidFill>
              <a:srgbClr val="4F81BD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lèche : droite 86">
              <a:extLst>
                <a:ext uri="{FF2B5EF4-FFF2-40B4-BE49-F238E27FC236}">
                  <a16:creationId xmlns:a16="http://schemas.microsoft.com/office/drawing/2014/main" id="{B4F779DA-B442-4CAC-BEEC-E8F02791BB7C}"/>
                </a:ext>
              </a:extLst>
            </p:cNvPr>
            <p:cNvSpPr/>
            <p:nvPr/>
          </p:nvSpPr>
          <p:spPr>
            <a:xfrm rot="19010526">
              <a:off x="6999283" y="1997487"/>
              <a:ext cx="350785" cy="256557"/>
            </a:xfrm>
            <a:prstGeom prst="rightArrow">
              <a:avLst/>
            </a:prstGeom>
            <a:solidFill>
              <a:srgbClr val="FF0000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lèche : droite 88">
              <a:extLst>
                <a:ext uri="{FF2B5EF4-FFF2-40B4-BE49-F238E27FC236}">
                  <a16:creationId xmlns:a16="http://schemas.microsoft.com/office/drawing/2014/main" id="{F611EF5C-3658-47A5-8313-2E0B1BBEB49B}"/>
                </a:ext>
              </a:extLst>
            </p:cNvPr>
            <p:cNvSpPr/>
            <p:nvPr/>
          </p:nvSpPr>
          <p:spPr>
            <a:xfrm rot="19010526">
              <a:off x="6478168" y="2586382"/>
              <a:ext cx="350785" cy="256557"/>
            </a:xfrm>
            <a:prstGeom prst="rightArrow">
              <a:avLst/>
            </a:prstGeom>
            <a:solidFill>
              <a:srgbClr val="FF0000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C2F0D4B6-EE45-4C90-9FD8-4434852DB152}"/>
              </a:ext>
            </a:extLst>
          </p:cNvPr>
          <p:cNvGrpSpPr/>
          <p:nvPr/>
        </p:nvGrpSpPr>
        <p:grpSpPr>
          <a:xfrm>
            <a:off x="7941832" y="1714462"/>
            <a:ext cx="734624" cy="704248"/>
            <a:chOff x="6294849" y="2014456"/>
            <a:chExt cx="1047296" cy="1003990"/>
          </a:xfrm>
        </p:grpSpPr>
        <p:sp>
          <p:nvSpPr>
            <p:cNvPr id="92" name="Line 26 5">
              <a:extLst>
                <a:ext uri="{FF2B5EF4-FFF2-40B4-BE49-F238E27FC236}">
                  <a16:creationId xmlns:a16="http://schemas.microsoft.com/office/drawing/2014/main" id="{D1B434D1-A758-4AC5-97B9-93F59BDA65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16998" y="2540521"/>
              <a:ext cx="350785" cy="378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olid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Line 22 5">
              <a:extLst>
                <a:ext uri="{FF2B5EF4-FFF2-40B4-BE49-F238E27FC236}">
                  <a16:creationId xmlns:a16="http://schemas.microsoft.com/office/drawing/2014/main" id="{E712D529-1C4A-40B9-9E44-4A4F719D3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66612" y="2541782"/>
              <a:ext cx="405184" cy="369544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Line 20 2">
              <a:extLst>
                <a:ext uri="{FF2B5EF4-FFF2-40B4-BE49-F238E27FC236}">
                  <a16:creationId xmlns:a16="http://schemas.microsoft.com/office/drawing/2014/main" id="{13B1180F-8F17-474D-899A-EBDD170D7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6780" y="2122656"/>
              <a:ext cx="405184" cy="369545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Line 26 6">
              <a:extLst>
                <a:ext uri="{FF2B5EF4-FFF2-40B4-BE49-F238E27FC236}">
                  <a16:creationId xmlns:a16="http://schemas.microsoft.com/office/drawing/2014/main" id="{520345B9-4BC1-4CF0-9086-530FA53EDB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50750" y="2471540"/>
              <a:ext cx="350785" cy="378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olid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Line 22 6">
              <a:extLst>
                <a:ext uri="{FF2B5EF4-FFF2-40B4-BE49-F238E27FC236}">
                  <a16:creationId xmlns:a16="http://schemas.microsoft.com/office/drawing/2014/main" id="{FD7AC5F4-5D3C-4CEE-9DA4-543ECCCACE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6961" y="2476230"/>
              <a:ext cx="405184" cy="369544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Line 22 7">
              <a:extLst>
                <a:ext uri="{FF2B5EF4-FFF2-40B4-BE49-F238E27FC236}">
                  <a16:creationId xmlns:a16="http://schemas.microsoft.com/office/drawing/2014/main" id="{F55C46BD-DA68-44EB-A4FB-9E1CB45124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4279" y="2046989"/>
              <a:ext cx="405184" cy="369544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Line 26 7">
              <a:extLst>
                <a:ext uri="{FF2B5EF4-FFF2-40B4-BE49-F238E27FC236}">
                  <a16:creationId xmlns:a16="http://schemas.microsoft.com/office/drawing/2014/main" id="{A6F50802-A9C5-4674-A8F8-18F0A7C359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25622" y="2109433"/>
              <a:ext cx="350785" cy="378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olid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Line 26 8">
              <a:extLst>
                <a:ext uri="{FF2B5EF4-FFF2-40B4-BE49-F238E27FC236}">
                  <a16:creationId xmlns:a16="http://schemas.microsoft.com/office/drawing/2014/main" id="{9754AD30-D68F-4A03-AEF8-D539658AF6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59374" y="2040452"/>
              <a:ext cx="350785" cy="378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olid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lèche : droite 99">
              <a:extLst>
                <a:ext uri="{FF2B5EF4-FFF2-40B4-BE49-F238E27FC236}">
                  <a16:creationId xmlns:a16="http://schemas.microsoft.com/office/drawing/2014/main" id="{FF87C0D1-A224-44FD-88C6-BF92E0B8F1AE}"/>
                </a:ext>
              </a:extLst>
            </p:cNvPr>
            <p:cNvSpPr/>
            <p:nvPr/>
          </p:nvSpPr>
          <p:spPr>
            <a:xfrm rot="13340030">
              <a:off x="6294849" y="2014456"/>
              <a:ext cx="350785" cy="256557"/>
            </a:xfrm>
            <a:prstGeom prst="rightArrow">
              <a:avLst/>
            </a:prstGeom>
            <a:solidFill>
              <a:srgbClr val="4F81BD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lèche : droite 100">
              <a:extLst>
                <a:ext uri="{FF2B5EF4-FFF2-40B4-BE49-F238E27FC236}">
                  <a16:creationId xmlns:a16="http://schemas.microsoft.com/office/drawing/2014/main" id="{8363D185-9E1B-4579-92C1-0A0D78DC69F8}"/>
                </a:ext>
              </a:extLst>
            </p:cNvPr>
            <p:cNvSpPr/>
            <p:nvPr/>
          </p:nvSpPr>
          <p:spPr>
            <a:xfrm rot="13340030">
              <a:off x="6937008" y="2598628"/>
              <a:ext cx="350785" cy="256557"/>
            </a:xfrm>
            <a:prstGeom prst="rightArrow">
              <a:avLst/>
            </a:prstGeom>
            <a:solidFill>
              <a:srgbClr val="4F81BD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lèche : droite 101">
              <a:extLst>
                <a:ext uri="{FF2B5EF4-FFF2-40B4-BE49-F238E27FC236}">
                  <a16:creationId xmlns:a16="http://schemas.microsoft.com/office/drawing/2014/main" id="{940A67F5-06A6-4AE7-87A6-006C30F8B116}"/>
                </a:ext>
              </a:extLst>
            </p:cNvPr>
            <p:cNvSpPr/>
            <p:nvPr/>
          </p:nvSpPr>
          <p:spPr>
            <a:xfrm rot="8101281">
              <a:off x="6925104" y="2099739"/>
              <a:ext cx="350785" cy="256557"/>
            </a:xfrm>
            <a:prstGeom prst="rightArrow">
              <a:avLst/>
            </a:prstGeom>
            <a:solidFill>
              <a:srgbClr val="FF0000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lèche : droite 102">
              <a:extLst>
                <a:ext uri="{FF2B5EF4-FFF2-40B4-BE49-F238E27FC236}">
                  <a16:creationId xmlns:a16="http://schemas.microsoft.com/office/drawing/2014/main" id="{D235504A-6486-4FCB-8EF9-6F1D362D4FC8}"/>
                </a:ext>
              </a:extLst>
            </p:cNvPr>
            <p:cNvSpPr/>
            <p:nvPr/>
          </p:nvSpPr>
          <p:spPr>
            <a:xfrm rot="8026855">
              <a:off x="6363479" y="2714775"/>
              <a:ext cx="350785" cy="256557"/>
            </a:xfrm>
            <a:prstGeom prst="rightArrow">
              <a:avLst/>
            </a:prstGeom>
            <a:solidFill>
              <a:srgbClr val="FF0000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4" name="TextBox 89 4">
            <a:extLst>
              <a:ext uri="{FF2B5EF4-FFF2-40B4-BE49-F238E27FC236}">
                <a16:creationId xmlns:a16="http://schemas.microsoft.com/office/drawing/2014/main" id="{0D65D234-9A9E-4D39-8316-379D14559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661" y="2406203"/>
            <a:ext cx="877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vertex</a:t>
            </a:r>
          </a:p>
        </p:txBody>
      </p: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5A48C142-22F4-4470-96CA-78123083AD48}"/>
              </a:ext>
            </a:extLst>
          </p:cNvPr>
          <p:cNvGrpSpPr/>
          <p:nvPr/>
        </p:nvGrpSpPr>
        <p:grpSpPr>
          <a:xfrm>
            <a:off x="2600733" y="2060848"/>
            <a:ext cx="2667408" cy="459718"/>
            <a:chOff x="2387600" y="2806700"/>
            <a:chExt cx="2874305" cy="495375"/>
          </a:xfrm>
        </p:grpSpPr>
        <p:sp>
          <p:nvSpPr>
            <p:cNvPr id="106" name="Graphique 37 1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i&#10;\end{align*}&#10;&#10;\end{document}" title="IguanaTex Vector Display">
              <a:extLst>
                <a:ext uri="{FF2B5EF4-FFF2-40B4-BE49-F238E27FC236}">
                  <a16:creationId xmlns:a16="http://schemas.microsoft.com/office/drawing/2014/main" id="{38FB0F60-D47E-4ED4-A664-CF073C9D3E1C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2411316" y="2814178"/>
              <a:ext cx="101685" cy="203260"/>
            </a:xfrm>
            <a:custGeom>
              <a:avLst/>
              <a:gdLst>
                <a:gd name="connsiteX0" fmla="*/ 83644 w 101685"/>
                <a:gd name="connsiteY0" fmla="*/ 28171 h 203260"/>
                <a:gd name="connsiteX1" fmla="*/ 74270 w 101685"/>
                <a:gd name="connsiteY1" fmla="*/ 19056 h 203260"/>
                <a:gd name="connsiteX2" fmla="*/ 60598 w 101685"/>
                <a:gd name="connsiteY2" fmla="*/ 32467 h 203260"/>
                <a:gd name="connsiteX3" fmla="*/ 70218 w 101685"/>
                <a:gd name="connsiteY3" fmla="*/ 41582 h 203260"/>
                <a:gd name="connsiteX4" fmla="*/ 83644 w 101685"/>
                <a:gd name="connsiteY4" fmla="*/ 28171 h 203260"/>
                <a:gd name="connsiteX5" fmla="*/ 64395 w 101685"/>
                <a:gd name="connsiteY5" fmla="*/ 123330 h 203260"/>
                <a:gd name="connsiteX6" fmla="*/ 69965 w 101685"/>
                <a:gd name="connsiteY6" fmla="*/ 108649 h 203260"/>
                <a:gd name="connsiteX7" fmla="*/ 73261 w 101685"/>
                <a:gd name="connsiteY7" fmla="*/ 95238 h 203260"/>
                <a:gd name="connsiteX8" fmla="*/ 52495 w 101685"/>
                <a:gd name="connsiteY8" fmla="*/ 74484 h 203260"/>
                <a:gd name="connsiteX9" fmla="*/ 19066 w 101685"/>
                <a:gd name="connsiteY9" fmla="*/ 113461 h 203260"/>
                <a:gd name="connsiteX10" fmla="*/ 22109 w 101685"/>
                <a:gd name="connsiteY10" fmla="*/ 115985 h 203260"/>
                <a:gd name="connsiteX11" fmla="*/ 26160 w 101685"/>
                <a:gd name="connsiteY11" fmla="*/ 111436 h 203260"/>
                <a:gd name="connsiteX12" fmla="*/ 51733 w 101685"/>
                <a:gd name="connsiteY12" fmla="*/ 80050 h 203260"/>
                <a:gd name="connsiteX13" fmla="*/ 58064 w 101685"/>
                <a:gd name="connsiteY13" fmla="*/ 88148 h 203260"/>
                <a:gd name="connsiteX14" fmla="*/ 55283 w 101685"/>
                <a:gd name="connsiteY14" fmla="*/ 101312 h 203260"/>
                <a:gd name="connsiteX15" fmla="*/ 37806 w 101685"/>
                <a:gd name="connsiteY15" fmla="*/ 148134 h 203260"/>
                <a:gd name="connsiteX16" fmla="*/ 31983 w 101685"/>
                <a:gd name="connsiteY16" fmla="*/ 168381 h 203260"/>
                <a:gd name="connsiteX17" fmla="*/ 52750 w 101685"/>
                <a:gd name="connsiteY17" fmla="*/ 189136 h 203260"/>
                <a:gd name="connsiteX18" fmla="*/ 85924 w 101685"/>
                <a:gd name="connsiteY18" fmla="*/ 150158 h 203260"/>
                <a:gd name="connsiteX19" fmla="*/ 82882 w 101685"/>
                <a:gd name="connsiteY19" fmla="*/ 147626 h 203260"/>
                <a:gd name="connsiteX20" fmla="*/ 79084 w 101685"/>
                <a:gd name="connsiteY20" fmla="*/ 152183 h 203260"/>
                <a:gd name="connsiteX21" fmla="*/ 53258 w 101685"/>
                <a:gd name="connsiteY21" fmla="*/ 183561 h 203260"/>
                <a:gd name="connsiteX22" fmla="*/ 47180 w 101685"/>
                <a:gd name="connsiteY22" fmla="*/ 175209 h 203260"/>
                <a:gd name="connsiteX23" fmla="*/ 54521 w 101685"/>
                <a:gd name="connsiteY23" fmla="*/ 149905 h 203260"/>
                <a:gd name="connsiteX24" fmla="*/ 64395 w 101685"/>
                <a:gd name="connsiteY24" fmla="*/ 123330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685" h="203260">
                  <a:moveTo>
                    <a:pt x="83644" y="28171"/>
                  </a:moveTo>
                  <a:cubicBezTo>
                    <a:pt x="83644" y="23105"/>
                    <a:pt x="80093" y="19056"/>
                    <a:pt x="74270" y="19056"/>
                  </a:cubicBezTo>
                  <a:cubicBezTo>
                    <a:pt x="67438" y="19056"/>
                    <a:pt x="60598" y="25639"/>
                    <a:pt x="60598" y="32467"/>
                  </a:cubicBezTo>
                  <a:cubicBezTo>
                    <a:pt x="60598" y="37277"/>
                    <a:pt x="64141" y="41582"/>
                    <a:pt x="70218" y="41582"/>
                  </a:cubicBezTo>
                  <a:cubicBezTo>
                    <a:pt x="76041" y="41582"/>
                    <a:pt x="83644" y="35762"/>
                    <a:pt x="83644" y="28171"/>
                  </a:cubicBezTo>
                  <a:close/>
                  <a:moveTo>
                    <a:pt x="64395" y="123330"/>
                  </a:moveTo>
                  <a:cubicBezTo>
                    <a:pt x="67438" y="115985"/>
                    <a:pt x="67438" y="115486"/>
                    <a:pt x="69965" y="108649"/>
                  </a:cubicBezTo>
                  <a:cubicBezTo>
                    <a:pt x="71990" y="103592"/>
                    <a:pt x="73261" y="100042"/>
                    <a:pt x="73261" y="95238"/>
                  </a:cubicBezTo>
                  <a:cubicBezTo>
                    <a:pt x="73261" y="83845"/>
                    <a:pt x="65158" y="74484"/>
                    <a:pt x="52495" y="74484"/>
                  </a:cubicBezTo>
                  <a:cubicBezTo>
                    <a:pt x="28694" y="74484"/>
                    <a:pt x="19066" y="111181"/>
                    <a:pt x="19066" y="113461"/>
                  </a:cubicBezTo>
                  <a:cubicBezTo>
                    <a:pt x="19066" y="115985"/>
                    <a:pt x="21601" y="115985"/>
                    <a:pt x="22109" y="115985"/>
                  </a:cubicBezTo>
                  <a:cubicBezTo>
                    <a:pt x="24642" y="115985"/>
                    <a:pt x="24897" y="115486"/>
                    <a:pt x="26160" y="111436"/>
                  </a:cubicBezTo>
                  <a:cubicBezTo>
                    <a:pt x="33000" y="87641"/>
                    <a:pt x="43129" y="80050"/>
                    <a:pt x="51733" y="80050"/>
                  </a:cubicBezTo>
                  <a:cubicBezTo>
                    <a:pt x="53758" y="80050"/>
                    <a:pt x="58064" y="80050"/>
                    <a:pt x="58064" y="88148"/>
                  </a:cubicBezTo>
                  <a:cubicBezTo>
                    <a:pt x="58064" y="93469"/>
                    <a:pt x="56293" y="98780"/>
                    <a:pt x="55283" y="101312"/>
                  </a:cubicBezTo>
                  <a:cubicBezTo>
                    <a:pt x="53258" y="107887"/>
                    <a:pt x="41858" y="137248"/>
                    <a:pt x="37806" y="148134"/>
                  </a:cubicBezTo>
                  <a:cubicBezTo>
                    <a:pt x="35272" y="154716"/>
                    <a:pt x="31983" y="163062"/>
                    <a:pt x="31983" y="168381"/>
                  </a:cubicBezTo>
                  <a:cubicBezTo>
                    <a:pt x="31983" y="180275"/>
                    <a:pt x="40594" y="189136"/>
                    <a:pt x="52750" y="189136"/>
                  </a:cubicBezTo>
                  <a:cubicBezTo>
                    <a:pt x="76550" y="189136"/>
                    <a:pt x="85924" y="152438"/>
                    <a:pt x="85924" y="150158"/>
                  </a:cubicBezTo>
                  <a:cubicBezTo>
                    <a:pt x="85924" y="147626"/>
                    <a:pt x="83644" y="147626"/>
                    <a:pt x="82882" y="147626"/>
                  </a:cubicBezTo>
                  <a:cubicBezTo>
                    <a:pt x="80347" y="147626"/>
                    <a:pt x="80347" y="148388"/>
                    <a:pt x="79084" y="152183"/>
                  </a:cubicBezTo>
                  <a:cubicBezTo>
                    <a:pt x="74524" y="168126"/>
                    <a:pt x="66167" y="183561"/>
                    <a:pt x="53258" y="183561"/>
                  </a:cubicBezTo>
                  <a:cubicBezTo>
                    <a:pt x="48952" y="183561"/>
                    <a:pt x="47180" y="181036"/>
                    <a:pt x="47180" y="175209"/>
                  </a:cubicBezTo>
                  <a:cubicBezTo>
                    <a:pt x="47180" y="168889"/>
                    <a:pt x="48698" y="165340"/>
                    <a:pt x="54521" y="149905"/>
                  </a:cubicBezTo>
                  <a:lnTo>
                    <a:pt x="64395" y="12333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Graphique 40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j&#10;\end{align*}&#10;&#10;\end{document}" title="IguanaTex Vector Display">
              <a:extLst>
                <a:ext uri="{FF2B5EF4-FFF2-40B4-BE49-F238E27FC236}">
                  <a16:creationId xmlns:a16="http://schemas.microsoft.com/office/drawing/2014/main" id="{B66361F2-484B-4138-BBE8-7A2EB930A49B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2387600" y="3048000"/>
              <a:ext cx="127107" cy="254075"/>
            </a:xfrm>
            <a:custGeom>
              <a:avLst/>
              <a:gdLst>
                <a:gd name="connsiteX0" fmla="*/ 122888 w 127106"/>
                <a:gd name="connsiteY0" fmla="*/ 28171 h 254075"/>
                <a:gd name="connsiteX1" fmla="*/ 113260 w 127106"/>
                <a:gd name="connsiteY1" fmla="*/ 19056 h 254075"/>
                <a:gd name="connsiteX2" fmla="*/ 99842 w 127106"/>
                <a:gd name="connsiteY2" fmla="*/ 32467 h 254075"/>
                <a:gd name="connsiteX3" fmla="*/ 109208 w 127106"/>
                <a:gd name="connsiteY3" fmla="*/ 41582 h 254075"/>
                <a:gd name="connsiteX4" fmla="*/ 122888 w 127106"/>
                <a:gd name="connsiteY4" fmla="*/ 28171 h 254075"/>
                <a:gd name="connsiteX5" fmla="*/ 71990 w 127106"/>
                <a:gd name="connsiteY5" fmla="*/ 199005 h 254075"/>
                <a:gd name="connsiteX6" fmla="*/ 40841 w 127106"/>
                <a:gd name="connsiteY6" fmla="*/ 232661 h 254075"/>
                <a:gd name="connsiteX7" fmla="*/ 30966 w 127106"/>
                <a:gd name="connsiteY7" fmla="*/ 230383 h 254075"/>
                <a:gd name="connsiteX8" fmla="*/ 42359 w 127106"/>
                <a:gd name="connsiteY8" fmla="*/ 216972 h 254075"/>
                <a:gd name="connsiteX9" fmla="*/ 32738 w 127106"/>
                <a:gd name="connsiteY9" fmla="*/ 208111 h 254075"/>
                <a:gd name="connsiteX10" fmla="*/ 19066 w 127106"/>
                <a:gd name="connsiteY10" fmla="*/ 222538 h 254075"/>
                <a:gd name="connsiteX11" fmla="*/ 41349 w 127106"/>
                <a:gd name="connsiteY11" fmla="*/ 238236 h 254075"/>
                <a:gd name="connsiteX12" fmla="*/ 88951 w 127106"/>
                <a:gd name="connsiteY12" fmla="*/ 199759 h 254075"/>
                <a:gd name="connsiteX13" fmla="*/ 112251 w 127106"/>
                <a:gd name="connsiteY13" fmla="*/ 107132 h 254075"/>
                <a:gd name="connsiteX14" fmla="*/ 113514 w 127106"/>
                <a:gd name="connsiteY14" fmla="*/ 97764 h 254075"/>
                <a:gd name="connsiteX15" fmla="*/ 90222 w 127106"/>
                <a:gd name="connsiteY15" fmla="*/ 74484 h 254075"/>
                <a:gd name="connsiteX16" fmla="*/ 49953 w 127106"/>
                <a:gd name="connsiteY16" fmla="*/ 113461 h 254075"/>
                <a:gd name="connsiteX17" fmla="*/ 52996 w 127106"/>
                <a:gd name="connsiteY17" fmla="*/ 115985 h 254075"/>
                <a:gd name="connsiteX18" fmla="*/ 57556 w 127106"/>
                <a:gd name="connsiteY18" fmla="*/ 110928 h 254075"/>
                <a:gd name="connsiteX19" fmla="*/ 89459 w 127106"/>
                <a:gd name="connsiteY19" fmla="*/ 80050 h 254075"/>
                <a:gd name="connsiteX20" fmla="*/ 97562 w 127106"/>
                <a:gd name="connsiteY20" fmla="*/ 91690 h 254075"/>
                <a:gd name="connsiteX21" fmla="*/ 95791 w 127106"/>
                <a:gd name="connsiteY21" fmla="*/ 104600 h 254075"/>
                <a:gd name="connsiteX22" fmla="*/ 71990 w 127106"/>
                <a:gd name="connsiteY22" fmla="*/ 199005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106" h="254075">
                  <a:moveTo>
                    <a:pt x="122888" y="28171"/>
                  </a:moveTo>
                  <a:cubicBezTo>
                    <a:pt x="122888" y="23359"/>
                    <a:pt x="119337" y="19056"/>
                    <a:pt x="113260" y="19056"/>
                  </a:cubicBezTo>
                  <a:cubicBezTo>
                    <a:pt x="107437" y="19056"/>
                    <a:pt x="99842" y="24876"/>
                    <a:pt x="99842" y="32467"/>
                  </a:cubicBezTo>
                  <a:cubicBezTo>
                    <a:pt x="99842" y="37531"/>
                    <a:pt x="103385" y="41582"/>
                    <a:pt x="109208" y="41582"/>
                  </a:cubicBezTo>
                  <a:cubicBezTo>
                    <a:pt x="116049" y="41582"/>
                    <a:pt x="122888" y="34999"/>
                    <a:pt x="122888" y="28171"/>
                  </a:cubicBezTo>
                  <a:close/>
                  <a:moveTo>
                    <a:pt x="71990" y="199005"/>
                  </a:moveTo>
                  <a:cubicBezTo>
                    <a:pt x="67176" y="218234"/>
                    <a:pt x="55021" y="232661"/>
                    <a:pt x="40841" y="232661"/>
                  </a:cubicBezTo>
                  <a:cubicBezTo>
                    <a:pt x="39324" y="232661"/>
                    <a:pt x="35526" y="232661"/>
                    <a:pt x="30966" y="230383"/>
                  </a:cubicBezTo>
                  <a:cubicBezTo>
                    <a:pt x="38561" y="228612"/>
                    <a:pt x="42359" y="222038"/>
                    <a:pt x="42359" y="216972"/>
                  </a:cubicBezTo>
                  <a:cubicBezTo>
                    <a:pt x="42359" y="212923"/>
                    <a:pt x="39578" y="208111"/>
                    <a:pt x="32738" y="208111"/>
                  </a:cubicBezTo>
                  <a:cubicBezTo>
                    <a:pt x="26407" y="208111"/>
                    <a:pt x="19066" y="213432"/>
                    <a:pt x="19066" y="222538"/>
                  </a:cubicBezTo>
                  <a:cubicBezTo>
                    <a:pt x="19066" y="232661"/>
                    <a:pt x="29195" y="238236"/>
                    <a:pt x="41349" y="238236"/>
                  </a:cubicBezTo>
                  <a:cubicBezTo>
                    <a:pt x="59073" y="238236"/>
                    <a:pt x="82619" y="224817"/>
                    <a:pt x="88951" y="199759"/>
                  </a:cubicBezTo>
                  <a:lnTo>
                    <a:pt x="112251" y="107132"/>
                  </a:lnTo>
                  <a:cubicBezTo>
                    <a:pt x="113514" y="102067"/>
                    <a:pt x="113514" y="98526"/>
                    <a:pt x="113514" y="97764"/>
                  </a:cubicBezTo>
                  <a:cubicBezTo>
                    <a:pt x="113514" y="83345"/>
                    <a:pt x="102885" y="74484"/>
                    <a:pt x="90222" y="74484"/>
                  </a:cubicBezTo>
                  <a:cubicBezTo>
                    <a:pt x="64387" y="74484"/>
                    <a:pt x="49953" y="111181"/>
                    <a:pt x="49953" y="113461"/>
                  </a:cubicBezTo>
                  <a:cubicBezTo>
                    <a:pt x="49953" y="115985"/>
                    <a:pt x="52487" y="115985"/>
                    <a:pt x="52996" y="115985"/>
                  </a:cubicBezTo>
                  <a:cubicBezTo>
                    <a:pt x="55276" y="115985"/>
                    <a:pt x="55529" y="115739"/>
                    <a:pt x="57556" y="110928"/>
                  </a:cubicBezTo>
                  <a:cubicBezTo>
                    <a:pt x="63887" y="95492"/>
                    <a:pt x="75533" y="80050"/>
                    <a:pt x="89459" y="80050"/>
                  </a:cubicBezTo>
                  <a:cubicBezTo>
                    <a:pt x="93003" y="80050"/>
                    <a:pt x="97562" y="81066"/>
                    <a:pt x="97562" y="91690"/>
                  </a:cubicBezTo>
                  <a:cubicBezTo>
                    <a:pt x="97562" y="97518"/>
                    <a:pt x="96807" y="100297"/>
                    <a:pt x="95791" y="104600"/>
                  </a:cubicBezTo>
                  <a:lnTo>
                    <a:pt x="71990" y="19900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Graphique 44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k&#10;\end{align*}&#10;&#10;\end{document}" title="IguanaTex Vector Display">
              <a:extLst>
                <a:ext uri="{FF2B5EF4-FFF2-40B4-BE49-F238E27FC236}">
                  <a16:creationId xmlns:a16="http://schemas.microsoft.com/office/drawing/2014/main" id="{B86BA174-A3EE-488A-83B6-761100D049D6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3784600" y="2806700"/>
              <a:ext cx="152528" cy="203260"/>
            </a:xfrm>
            <a:custGeom>
              <a:avLst/>
              <a:gdLst>
                <a:gd name="connsiteX0" fmla="*/ 77813 w 152528"/>
                <a:gd name="connsiteY0" fmla="*/ 21842 h 203260"/>
                <a:gd name="connsiteX1" fmla="*/ 74524 w 152528"/>
                <a:gd name="connsiteY1" fmla="*/ 19056 h 203260"/>
                <a:gd name="connsiteX2" fmla="*/ 43629 w 152528"/>
                <a:gd name="connsiteY2" fmla="*/ 21588 h 203260"/>
                <a:gd name="connsiteX3" fmla="*/ 38815 w 152528"/>
                <a:gd name="connsiteY3" fmla="*/ 26647 h 203260"/>
                <a:gd name="connsiteX4" fmla="*/ 44900 w 152528"/>
                <a:gd name="connsiteY4" fmla="*/ 29688 h 203260"/>
                <a:gd name="connsiteX5" fmla="*/ 57556 w 152528"/>
                <a:gd name="connsiteY5" fmla="*/ 33991 h 203260"/>
                <a:gd name="connsiteX6" fmla="*/ 56801 w 152528"/>
                <a:gd name="connsiteY6" fmla="*/ 39048 h 203260"/>
                <a:gd name="connsiteX7" fmla="*/ 20082 w 152528"/>
                <a:gd name="connsiteY7" fmla="*/ 184831 h 203260"/>
                <a:gd name="connsiteX8" fmla="*/ 19066 w 152528"/>
                <a:gd name="connsiteY8" fmla="*/ 190397 h 203260"/>
                <a:gd name="connsiteX9" fmla="*/ 26414 w 152528"/>
                <a:gd name="connsiteY9" fmla="*/ 197488 h 203260"/>
                <a:gd name="connsiteX10" fmla="*/ 35017 w 152528"/>
                <a:gd name="connsiteY10" fmla="*/ 192168 h 203260"/>
                <a:gd name="connsiteX11" fmla="*/ 49198 w 152528"/>
                <a:gd name="connsiteY11" fmla="*/ 136741 h 203260"/>
                <a:gd name="connsiteX12" fmla="*/ 78575 w 152528"/>
                <a:gd name="connsiteY12" fmla="*/ 158257 h 203260"/>
                <a:gd name="connsiteX13" fmla="*/ 77813 w 152528"/>
                <a:gd name="connsiteY13" fmla="*/ 163569 h 203260"/>
                <a:gd name="connsiteX14" fmla="*/ 76804 w 152528"/>
                <a:gd name="connsiteY14" fmla="*/ 172430 h 203260"/>
                <a:gd name="connsiteX15" fmla="*/ 100097 w 152528"/>
                <a:gd name="connsiteY15" fmla="*/ 197488 h 203260"/>
                <a:gd name="connsiteX16" fmla="*/ 120107 w 152528"/>
                <a:gd name="connsiteY16" fmla="*/ 184070 h 203260"/>
                <a:gd name="connsiteX17" fmla="*/ 129220 w 152528"/>
                <a:gd name="connsiteY17" fmla="*/ 158510 h 203260"/>
                <a:gd name="connsiteX18" fmla="*/ 126185 w 152528"/>
                <a:gd name="connsiteY18" fmla="*/ 155978 h 203260"/>
                <a:gd name="connsiteX19" fmla="*/ 122634 w 152528"/>
                <a:gd name="connsiteY19" fmla="*/ 160536 h 203260"/>
                <a:gd name="connsiteX20" fmla="*/ 100605 w 152528"/>
                <a:gd name="connsiteY20" fmla="*/ 191913 h 203260"/>
                <a:gd name="connsiteX21" fmla="*/ 92501 w 152528"/>
                <a:gd name="connsiteY21" fmla="*/ 180021 h 203260"/>
                <a:gd name="connsiteX22" fmla="*/ 94527 w 152528"/>
                <a:gd name="connsiteY22" fmla="*/ 165847 h 203260"/>
                <a:gd name="connsiteX23" fmla="*/ 95544 w 152528"/>
                <a:gd name="connsiteY23" fmla="*/ 158003 h 203260"/>
                <a:gd name="connsiteX24" fmla="*/ 58064 w 152528"/>
                <a:gd name="connsiteY24" fmla="*/ 131428 h 203260"/>
                <a:gd name="connsiteX25" fmla="*/ 79839 w 152528"/>
                <a:gd name="connsiteY25" fmla="*/ 112698 h 203260"/>
                <a:gd name="connsiteX26" fmla="*/ 116056 w 152528"/>
                <a:gd name="connsiteY26" fmla="*/ 88402 h 203260"/>
                <a:gd name="connsiteX27" fmla="*/ 118336 w 152528"/>
                <a:gd name="connsiteY27" fmla="*/ 88657 h 203260"/>
                <a:gd name="connsiteX28" fmla="*/ 123651 w 152528"/>
                <a:gd name="connsiteY28" fmla="*/ 90680 h 203260"/>
                <a:gd name="connsiteX29" fmla="*/ 124660 w 152528"/>
                <a:gd name="connsiteY29" fmla="*/ 91698 h 203260"/>
                <a:gd name="connsiteX30" fmla="*/ 110225 w 152528"/>
                <a:gd name="connsiteY30" fmla="*/ 105361 h 203260"/>
                <a:gd name="connsiteX31" fmla="*/ 119853 w 152528"/>
                <a:gd name="connsiteY31" fmla="*/ 114215 h 203260"/>
                <a:gd name="connsiteX32" fmla="*/ 133779 w 152528"/>
                <a:gd name="connsiteY32" fmla="*/ 98780 h 203260"/>
                <a:gd name="connsiteX33" fmla="*/ 116557 w 152528"/>
                <a:gd name="connsiteY33" fmla="*/ 82837 h 203260"/>
                <a:gd name="connsiteX34" fmla="*/ 79592 w 152528"/>
                <a:gd name="connsiteY34" fmla="*/ 105107 h 203260"/>
                <a:gd name="connsiteX35" fmla="*/ 51478 w 152528"/>
                <a:gd name="connsiteY35" fmla="*/ 128641 h 203260"/>
                <a:gd name="connsiteX36" fmla="*/ 77813 w 152528"/>
                <a:gd name="connsiteY36" fmla="*/ 21842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2528" h="203260">
                  <a:moveTo>
                    <a:pt x="77813" y="21842"/>
                  </a:moveTo>
                  <a:cubicBezTo>
                    <a:pt x="77813" y="21588"/>
                    <a:pt x="77813" y="19056"/>
                    <a:pt x="74524" y="19056"/>
                  </a:cubicBezTo>
                  <a:cubicBezTo>
                    <a:pt x="68701" y="19056"/>
                    <a:pt x="50215" y="21079"/>
                    <a:pt x="43629" y="21588"/>
                  </a:cubicBezTo>
                  <a:cubicBezTo>
                    <a:pt x="41604" y="21842"/>
                    <a:pt x="38815" y="22097"/>
                    <a:pt x="38815" y="26647"/>
                  </a:cubicBezTo>
                  <a:cubicBezTo>
                    <a:pt x="38815" y="29688"/>
                    <a:pt x="41095" y="29688"/>
                    <a:pt x="44900" y="29688"/>
                  </a:cubicBezTo>
                  <a:cubicBezTo>
                    <a:pt x="57055" y="29688"/>
                    <a:pt x="57556" y="31457"/>
                    <a:pt x="57556" y="33991"/>
                  </a:cubicBezTo>
                  <a:lnTo>
                    <a:pt x="56801" y="39048"/>
                  </a:lnTo>
                  <a:lnTo>
                    <a:pt x="20082" y="184831"/>
                  </a:lnTo>
                  <a:cubicBezTo>
                    <a:pt x="19066" y="188373"/>
                    <a:pt x="19066" y="188882"/>
                    <a:pt x="19066" y="190397"/>
                  </a:cubicBezTo>
                  <a:cubicBezTo>
                    <a:pt x="19066" y="196217"/>
                    <a:pt x="24134" y="197488"/>
                    <a:pt x="26414" y="197488"/>
                  </a:cubicBezTo>
                  <a:cubicBezTo>
                    <a:pt x="29703" y="197488"/>
                    <a:pt x="33501" y="195209"/>
                    <a:pt x="35017" y="192168"/>
                  </a:cubicBezTo>
                  <a:cubicBezTo>
                    <a:pt x="36289" y="189890"/>
                    <a:pt x="47681" y="143068"/>
                    <a:pt x="49198" y="136741"/>
                  </a:cubicBezTo>
                  <a:cubicBezTo>
                    <a:pt x="57809" y="137502"/>
                    <a:pt x="78575" y="141551"/>
                    <a:pt x="78575" y="158257"/>
                  </a:cubicBezTo>
                  <a:cubicBezTo>
                    <a:pt x="78575" y="160027"/>
                    <a:pt x="78575" y="161044"/>
                    <a:pt x="77813" y="163569"/>
                  </a:cubicBezTo>
                  <a:cubicBezTo>
                    <a:pt x="77312" y="166610"/>
                    <a:pt x="76804" y="169643"/>
                    <a:pt x="76804" y="172430"/>
                  </a:cubicBezTo>
                  <a:cubicBezTo>
                    <a:pt x="76804" y="187365"/>
                    <a:pt x="86933" y="197488"/>
                    <a:pt x="100097" y="197488"/>
                  </a:cubicBezTo>
                  <a:cubicBezTo>
                    <a:pt x="107699" y="197488"/>
                    <a:pt x="114531" y="193438"/>
                    <a:pt x="120107" y="184070"/>
                  </a:cubicBezTo>
                  <a:cubicBezTo>
                    <a:pt x="126439" y="172938"/>
                    <a:pt x="129220" y="159011"/>
                    <a:pt x="129220" y="158510"/>
                  </a:cubicBezTo>
                  <a:cubicBezTo>
                    <a:pt x="129220" y="155978"/>
                    <a:pt x="126940" y="155978"/>
                    <a:pt x="126185" y="155978"/>
                  </a:cubicBezTo>
                  <a:cubicBezTo>
                    <a:pt x="123651" y="155978"/>
                    <a:pt x="123397" y="156986"/>
                    <a:pt x="122634" y="160536"/>
                  </a:cubicBezTo>
                  <a:cubicBezTo>
                    <a:pt x="117574" y="179011"/>
                    <a:pt x="111751" y="191913"/>
                    <a:pt x="100605" y="191913"/>
                  </a:cubicBezTo>
                  <a:cubicBezTo>
                    <a:pt x="95799" y="191913"/>
                    <a:pt x="92501" y="189135"/>
                    <a:pt x="92501" y="180021"/>
                  </a:cubicBezTo>
                  <a:cubicBezTo>
                    <a:pt x="92501" y="175717"/>
                    <a:pt x="93519" y="169897"/>
                    <a:pt x="94527" y="165847"/>
                  </a:cubicBezTo>
                  <a:cubicBezTo>
                    <a:pt x="95544" y="161544"/>
                    <a:pt x="95544" y="160536"/>
                    <a:pt x="95544" y="158003"/>
                  </a:cubicBezTo>
                  <a:cubicBezTo>
                    <a:pt x="95544" y="141551"/>
                    <a:pt x="79592" y="134215"/>
                    <a:pt x="58064" y="131428"/>
                  </a:cubicBezTo>
                  <a:cubicBezTo>
                    <a:pt x="65913" y="126870"/>
                    <a:pt x="74016" y="118772"/>
                    <a:pt x="79839" y="112698"/>
                  </a:cubicBezTo>
                  <a:cubicBezTo>
                    <a:pt x="91993" y="99289"/>
                    <a:pt x="103647" y="88402"/>
                    <a:pt x="116056" y="88402"/>
                  </a:cubicBezTo>
                  <a:cubicBezTo>
                    <a:pt x="117574" y="88402"/>
                    <a:pt x="117827" y="88402"/>
                    <a:pt x="118336" y="88657"/>
                  </a:cubicBezTo>
                  <a:cubicBezTo>
                    <a:pt x="121370" y="89164"/>
                    <a:pt x="121625" y="89164"/>
                    <a:pt x="123651" y="90680"/>
                  </a:cubicBezTo>
                  <a:cubicBezTo>
                    <a:pt x="124159" y="90935"/>
                    <a:pt x="124159" y="91189"/>
                    <a:pt x="124660" y="91698"/>
                  </a:cubicBezTo>
                  <a:cubicBezTo>
                    <a:pt x="112505" y="92451"/>
                    <a:pt x="110225" y="102320"/>
                    <a:pt x="110225" y="105361"/>
                  </a:cubicBezTo>
                  <a:cubicBezTo>
                    <a:pt x="110225" y="109410"/>
                    <a:pt x="113014" y="114215"/>
                    <a:pt x="119853" y="114215"/>
                  </a:cubicBezTo>
                  <a:cubicBezTo>
                    <a:pt x="126439" y="114215"/>
                    <a:pt x="133779" y="108649"/>
                    <a:pt x="133779" y="98780"/>
                  </a:cubicBezTo>
                  <a:cubicBezTo>
                    <a:pt x="133779" y="91189"/>
                    <a:pt x="127956" y="82837"/>
                    <a:pt x="116557" y="82837"/>
                  </a:cubicBezTo>
                  <a:cubicBezTo>
                    <a:pt x="109471" y="82837"/>
                    <a:pt x="97824" y="84860"/>
                    <a:pt x="79592" y="105107"/>
                  </a:cubicBezTo>
                  <a:cubicBezTo>
                    <a:pt x="70981" y="114723"/>
                    <a:pt x="61107" y="124846"/>
                    <a:pt x="51478" y="128641"/>
                  </a:cubicBezTo>
                  <a:lnTo>
                    <a:pt x="77813" y="2184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Graphique 48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l&#10;\end{align*}&#10;&#10;\end{document}" title="IguanaTex Vector Display">
              <a:extLst>
                <a:ext uri="{FF2B5EF4-FFF2-40B4-BE49-F238E27FC236}">
                  <a16:creationId xmlns:a16="http://schemas.microsoft.com/office/drawing/2014/main" id="{91840A86-DAE7-446F-8BDF-C904AE421DCE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3746500" y="3035300"/>
              <a:ext cx="76264" cy="203260"/>
            </a:xfrm>
            <a:custGeom>
              <a:avLst/>
              <a:gdLst>
                <a:gd name="connsiteX0" fmla="*/ 73253 w 76264"/>
                <a:gd name="connsiteY0" fmla="*/ 21842 h 203260"/>
                <a:gd name="connsiteX1" fmla="*/ 69965 w 76264"/>
                <a:gd name="connsiteY1" fmla="*/ 19056 h 203260"/>
                <a:gd name="connsiteX2" fmla="*/ 39069 w 76264"/>
                <a:gd name="connsiteY2" fmla="*/ 21588 h 203260"/>
                <a:gd name="connsiteX3" fmla="*/ 34255 w 76264"/>
                <a:gd name="connsiteY3" fmla="*/ 26899 h 203260"/>
                <a:gd name="connsiteX4" fmla="*/ 40587 w 76264"/>
                <a:gd name="connsiteY4" fmla="*/ 29688 h 203260"/>
                <a:gd name="connsiteX5" fmla="*/ 52996 w 76264"/>
                <a:gd name="connsiteY5" fmla="*/ 33991 h 203260"/>
                <a:gd name="connsiteX6" fmla="*/ 52233 w 76264"/>
                <a:gd name="connsiteY6" fmla="*/ 39048 h 203260"/>
                <a:gd name="connsiteX7" fmla="*/ 20329 w 76264"/>
                <a:gd name="connsiteY7" fmla="*/ 165594 h 203260"/>
                <a:gd name="connsiteX8" fmla="*/ 19066 w 76264"/>
                <a:gd name="connsiteY8" fmla="*/ 174201 h 203260"/>
                <a:gd name="connsiteX9" fmla="*/ 42104 w 76264"/>
                <a:gd name="connsiteY9" fmla="*/ 197488 h 203260"/>
                <a:gd name="connsiteX10" fmla="*/ 61099 w 76264"/>
                <a:gd name="connsiteY10" fmla="*/ 183315 h 203260"/>
                <a:gd name="connsiteX11" fmla="*/ 68693 w 76264"/>
                <a:gd name="connsiteY11" fmla="*/ 158510 h 203260"/>
                <a:gd name="connsiteX12" fmla="*/ 65658 w 76264"/>
                <a:gd name="connsiteY12" fmla="*/ 155978 h 203260"/>
                <a:gd name="connsiteX13" fmla="*/ 62107 w 76264"/>
                <a:gd name="connsiteY13" fmla="*/ 160536 h 203260"/>
                <a:gd name="connsiteX14" fmla="*/ 42867 w 76264"/>
                <a:gd name="connsiteY14" fmla="*/ 191913 h 203260"/>
                <a:gd name="connsiteX15" fmla="*/ 35272 w 76264"/>
                <a:gd name="connsiteY15" fmla="*/ 180274 h 203260"/>
                <a:gd name="connsiteX16" fmla="*/ 36789 w 76264"/>
                <a:gd name="connsiteY16" fmla="*/ 168126 h 203260"/>
                <a:gd name="connsiteX17" fmla="*/ 73253 w 76264"/>
                <a:gd name="connsiteY17" fmla="*/ 21842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264" h="203260">
                  <a:moveTo>
                    <a:pt x="73253" y="21842"/>
                  </a:moveTo>
                  <a:cubicBezTo>
                    <a:pt x="73253" y="21588"/>
                    <a:pt x="73253" y="19056"/>
                    <a:pt x="69965" y="19056"/>
                  </a:cubicBezTo>
                  <a:cubicBezTo>
                    <a:pt x="64133" y="19056"/>
                    <a:pt x="45655" y="21079"/>
                    <a:pt x="39069" y="21588"/>
                  </a:cubicBezTo>
                  <a:cubicBezTo>
                    <a:pt x="37044" y="21842"/>
                    <a:pt x="34255" y="22097"/>
                    <a:pt x="34255" y="26899"/>
                  </a:cubicBezTo>
                  <a:cubicBezTo>
                    <a:pt x="34255" y="29688"/>
                    <a:pt x="36789" y="29688"/>
                    <a:pt x="40587" y="29688"/>
                  </a:cubicBezTo>
                  <a:cubicBezTo>
                    <a:pt x="52741" y="29688"/>
                    <a:pt x="52996" y="31966"/>
                    <a:pt x="52996" y="33991"/>
                  </a:cubicBezTo>
                  <a:lnTo>
                    <a:pt x="52233" y="39048"/>
                  </a:lnTo>
                  <a:lnTo>
                    <a:pt x="20329" y="165594"/>
                  </a:lnTo>
                  <a:cubicBezTo>
                    <a:pt x="19566" y="168381"/>
                    <a:pt x="19066" y="170150"/>
                    <a:pt x="19066" y="174201"/>
                  </a:cubicBezTo>
                  <a:cubicBezTo>
                    <a:pt x="19066" y="188627"/>
                    <a:pt x="30203" y="197488"/>
                    <a:pt x="42104" y="197488"/>
                  </a:cubicBezTo>
                  <a:cubicBezTo>
                    <a:pt x="50461" y="197488"/>
                    <a:pt x="56793" y="192422"/>
                    <a:pt x="61099" y="183315"/>
                  </a:cubicBezTo>
                  <a:cubicBezTo>
                    <a:pt x="65658" y="173692"/>
                    <a:pt x="68693" y="159011"/>
                    <a:pt x="68693" y="158510"/>
                  </a:cubicBezTo>
                  <a:cubicBezTo>
                    <a:pt x="68693" y="155978"/>
                    <a:pt x="66413" y="155978"/>
                    <a:pt x="65658" y="155978"/>
                  </a:cubicBezTo>
                  <a:cubicBezTo>
                    <a:pt x="63124" y="155978"/>
                    <a:pt x="62870" y="156986"/>
                    <a:pt x="62107" y="160536"/>
                  </a:cubicBezTo>
                  <a:cubicBezTo>
                    <a:pt x="57809" y="176987"/>
                    <a:pt x="52996" y="191913"/>
                    <a:pt x="42867" y="191913"/>
                  </a:cubicBezTo>
                  <a:cubicBezTo>
                    <a:pt x="35272" y="191913"/>
                    <a:pt x="35272" y="183815"/>
                    <a:pt x="35272" y="180274"/>
                  </a:cubicBezTo>
                  <a:cubicBezTo>
                    <a:pt x="35272" y="174201"/>
                    <a:pt x="35518" y="172938"/>
                    <a:pt x="36789" y="168126"/>
                  </a:cubicBezTo>
                  <a:lnTo>
                    <a:pt x="73253" y="2184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Line 4 1">
              <a:extLst>
                <a:ext uri="{FF2B5EF4-FFF2-40B4-BE49-F238E27FC236}">
                  <a16:creationId xmlns:a16="http://schemas.microsoft.com/office/drawing/2014/main" id="{47300777-09DC-40D7-A657-0B30B129F6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7978" y="3034229"/>
              <a:ext cx="1105217" cy="620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olid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Line 4 2">
              <a:extLst>
                <a:ext uri="{FF2B5EF4-FFF2-40B4-BE49-F238E27FC236}">
                  <a16:creationId xmlns:a16="http://schemas.microsoft.com/office/drawing/2014/main" id="{6F0E8035-AF09-49D7-9C81-F253954326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7829" y="3096852"/>
              <a:ext cx="1230582" cy="1644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lèche : droite 112">
              <a:extLst>
                <a:ext uri="{FF2B5EF4-FFF2-40B4-BE49-F238E27FC236}">
                  <a16:creationId xmlns:a16="http://schemas.microsoft.com/office/drawing/2014/main" id="{DFA80D2E-213D-4C99-8A8A-4A22E3142A32}"/>
                </a:ext>
              </a:extLst>
            </p:cNvPr>
            <p:cNvSpPr/>
            <p:nvPr/>
          </p:nvSpPr>
          <p:spPr>
            <a:xfrm>
              <a:off x="3015859" y="2932708"/>
              <a:ext cx="329385" cy="240905"/>
            </a:xfrm>
            <a:prstGeom prst="rightArrow">
              <a:avLst/>
            </a:prstGeom>
            <a:solidFill>
              <a:srgbClr val="4F81BD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Line 4 3">
              <a:extLst>
                <a:ext uri="{FF2B5EF4-FFF2-40B4-BE49-F238E27FC236}">
                  <a16:creationId xmlns:a16="http://schemas.microsoft.com/office/drawing/2014/main" id="{85FE7382-B890-4611-8D07-6991F8BFF2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2695" y="2998204"/>
              <a:ext cx="1245053" cy="7212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Line 4 4">
              <a:extLst>
                <a:ext uri="{FF2B5EF4-FFF2-40B4-BE49-F238E27FC236}">
                  <a16:creationId xmlns:a16="http://schemas.microsoft.com/office/drawing/2014/main" id="{C260489C-51DD-4C4D-B1DF-56F098F2DE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6687" y="3126729"/>
              <a:ext cx="1105218" cy="1535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olid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lèche : droite 116">
              <a:extLst>
                <a:ext uri="{FF2B5EF4-FFF2-40B4-BE49-F238E27FC236}">
                  <a16:creationId xmlns:a16="http://schemas.microsoft.com/office/drawing/2014/main" id="{2026E857-DBA2-4272-8042-DA3EB770FE2B}"/>
                </a:ext>
              </a:extLst>
            </p:cNvPr>
            <p:cNvSpPr/>
            <p:nvPr/>
          </p:nvSpPr>
          <p:spPr>
            <a:xfrm>
              <a:off x="4591101" y="2972122"/>
              <a:ext cx="329385" cy="240905"/>
            </a:xfrm>
            <a:prstGeom prst="rightArrow">
              <a:avLst/>
            </a:prstGeom>
            <a:solidFill>
              <a:srgbClr val="FF0000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Groupe 117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=\,\frac{\delta_{ik}\,\delta_{jl}}{N_c\,(x-y)^2}&#10;\end{align*}&#10;&#10;\end{document}" title="IguanaTex Vector Display">
            <a:extLst>
              <a:ext uri="{FF2B5EF4-FFF2-40B4-BE49-F238E27FC236}">
                <a16:creationId xmlns:a16="http://schemas.microsoft.com/office/drawing/2014/main" id="{7C49E99B-343B-427A-B292-5D5C01AE1343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755446" y="2505120"/>
            <a:ext cx="1100738" cy="427330"/>
            <a:chOff x="9495808" y="-15171101"/>
            <a:chExt cx="1582843" cy="614493"/>
          </a:xfrm>
        </p:grpSpPr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C509DB54-246A-43E6-98D0-86C1B63A906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495808" y="-14912788"/>
              <a:ext cx="203371" cy="76223"/>
            </a:xfrm>
            <a:custGeom>
              <a:avLst/>
              <a:gdLst>
                <a:gd name="connsiteX0" fmla="*/ 178856 w 203370"/>
                <a:gd name="connsiteY0" fmla="*/ 29179 h 76222"/>
                <a:gd name="connsiteX1" fmla="*/ 187467 w 203370"/>
                <a:gd name="connsiteY1" fmla="*/ 24114 h 76222"/>
                <a:gd name="connsiteX2" fmla="*/ 179110 w 203370"/>
                <a:gd name="connsiteY2" fmla="*/ 19056 h 76222"/>
                <a:gd name="connsiteX3" fmla="*/ 27424 w 203370"/>
                <a:gd name="connsiteY3" fmla="*/ 19056 h 76222"/>
                <a:gd name="connsiteX4" fmla="*/ 19066 w 203370"/>
                <a:gd name="connsiteY4" fmla="*/ 24114 h 76222"/>
                <a:gd name="connsiteX5" fmla="*/ 27678 w 203370"/>
                <a:gd name="connsiteY5" fmla="*/ 29179 h 76222"/>
                <a:gd name="connsiteX6" fmla="*/ 178856 w 203370"/>
                <a:gd name="connsiteY6" fmla="*/ 29179 h 76222"/>
                <a:gd name="connsiteX7" fmla="*/ 179110 w 203370"/>
                <a:gd name="connsiteY7" fmla="*/ 78279 h 76222"/>
                <a:gd name="connsiteX8" fmla="*/ 187467 w 203370"/>
                <a:gd name="connsiteY8" fmla="*/ 73214 h 76222"/>
                <a:gd name="connsiteX9" fmla="*/ 178856 w 203370"/>
                <a:gd name="connsiteY9" fmla="*/ 68148 h 76222"/>
                <a:gd name="connsiteX10" fmla="*/ 27678 w 203370"/>
                <a:gd name="connsiteY10" fmla="*/ 68148 h 76222"/>
                <a:gd name="connsiteX11" fmla="*/ 19066 w 203370"/>
                <a:gd name="connsiteY11" fmla="*/ 73214 h 76222"/>
                <a:gd name="connsiteX12" fmla="*/ 27424 w 203370"/>
                <a:gd name="connsiteY12" fmla="*/ 78279 h 76222"/>
                <a:gd name="connsiteX13" fmla="*/ 179110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6" y="29179"/>
                  </a:moveTo>
                  <a:cubicBezTo>
                    <a:pt x="182652" y="29179"/>
                    <a:pt x="187467" y="29179"/>
                    <a:pt x="187467" y="24114"/>
                  </a:cubicBezTo>
                  <a:cubicBezTo>
                    <a:pt x="187467" y="19056"/>
                    <a:pt x="182652" y="19056"/>
                    <a:pt x="179110" y="19056"/>
                  </a:cubicBezTo>
                  <a:lnTo>
                    <a:pt x="27424" y="19056"/>
                  </a:lnTo>
                  <a:cubicBezTo>
                    <a:pt x="23881" y="19056"/>
                    <a:pt x="19066" y="19056"/>
                    <a:pt x="19066" y="24114"/>
                  </a:cubicBezTo>
                  <a:cubicBezTo>
                    <a:pt x="19066" y="29179"/>
                    <a:pt x="23881" y="29179"/>
                    <a:pt x="27678" y="29179"/>
                  </a:cubicBezTo>
                  <a:lnTo>
                    <a:pt x="178856" y="29179"/>
                  </a:lnTo>
                  <a:close/>
                  <a:moveTo>
                    <a:pt x="179110" y="78279"/>
                  </a:moveTo>
                  <a:cubicBezTo>
                    <a:pt x="182652" y="78279"/>
                    <a:pt x="187467" y="78279"/>
                    <a:pt x="187467" y="73214"/>
                  </a:cubicBezTo>
                  <a:cubicBezTo>
                    <a:pt x="187467" y="68148"/>
                    <a:pt x="182652" y="68148"/>
                    <a:pt x="178856" y="68148"/>
                  </a:cubicBezTo>
                  <a:lnTo>
                    <a:pt x="27678" y="68148"/>
                  </a:lnTo>
                  <a:cubicBezTo>
                    <a:pt x="23881" y="68148"/>
                    <a:pt x="19066" y="68148"/>
                    <a:pt x="19066" y="73214"/>
                  </a:cubicBezTo>
                  <a:cubicBezTo>
                    <a:pt x="19066" y="78279"/>
                    <a:pt x="23881" y="78279"/>
                    <a:pt x="27424" y="78279"/>
                  </a:cubicBezTo>
                  <a:lnTo>
                    <a:pt x="179110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308B01CD-5BDB-499D-BE69-2AFE7F1902B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0138018" y="-15171101"/>
              <a:ext cx="127107" cy="203260"/>
            </a:xfrm>
            <a:custGeom>
              <a:avLst/>
              <a:gdLst>
                <a:gd name="connsiteX0" fmla="*/ 75279 w 127106"/>
                <a:gd name="connsiteY0" fmla="*/ 88402 h 203260"/>
                <a:gd name="connsiteX1" fmla="*/ 19066 w 127106"/>
                <a:gd name="connsiteY1" fmla="*/ 159520 h 203260"/>
                <a:gd name="connsiteX2" fmla="*/ 59073 w 127106"/>
                <a:gd name="connsiteY2" fmla="*/ 202045 h 203260"/>
                <a:gd name="connsiteX3" fmla="*/ 109717 w 127106"/>
                <a:gd name="connsiteY3" fmla="*/ 127379 h 203260"/>
                <a:gd name="connsiteX4" fmla="*/ 90985 w 127106"/>
                <a:gd name="connsiteY4" fmla="*/ 80303 h 203260"/>
                <a:gd name="connsiteX5" fmla="*/ 66922 w 127106"/>
                <a:gd name="connsiteY5" fmla="*/ 38801 h 203260"/>
                <a:gd name="connsiteX6" fmla="*/ 80856 w 127106"/>
                <a:gd name="connsiteY6" fmla="*/ 27154 h 203260"/>
                <a:gd name="connsiteX7" fmla="*/ 98834 w 127106"/>
                <a:gd name="connsiteY7" fmla="*/ 33989 h 203260"/>
                <a:gd name="connsiteX8" fmla="*/ 112760 w 127106"/>
                <a:gd name="connsiteY8" fmla="*/ 40318 h 203260"/>
                <a:gd name="connsiteX9" fmla="*/ 122889 w 127106"/>
                <a:gd name="connsiteY9" fmla="*/ 30195 h 203260"/>
                <a:gd name="connsiteX10" fmla="*/ 109717 w 127106"/>
                <a:gd name="connsiteY10" fmla="*/ 21842 h 203260"/>
                <a:gd name="connsiteX11" fmla="*/ 88959 w 127106"/>
                <a:gd name="connsiteY11" fmla="*/ 19056 h 203260"/>
                <a:gd name="connsiteX12" fmla="*/ 60090 w 127106"/>
                <a:gd name="connsiteY12" fmla="*/ 45122 h 203260"/>
                <a:gd name="connsiteX13" fmla="*/ 75279 w 127106"/>
                <a:gd name="connsiteY13" fmla="*/ 88402 h 203260"/>
                <a:gd name="connsiteX14" fmla="*/ 78321 w 127106"/>
                <a:gd name="connsiteY14" fmla="*/ 93976 h 203260"/>
                <a:gd name="connsiteX15" fmla="*/ 92248 w 127106"/>
                <a:gd name="connsiteY15" fmla="*/ 137502 h 203260"/>
                <a:gd name="connsiteX16" fmla="*/ 59073 w 127106"/>
                <a:gd name="connsiteY16" fmla="*/ 196471 h 203260"/>
                <a:gd name="connsiteX17" fmla="*/ 34764 w 127106"/>
                <a:gd name="connsiteY17" fmla="*/ 166610 h 203260"/>
                <a:gd name="connsiteX18" fmla="*/ 78321 w 127106"/>
                <a:gd name="connsiteY18" fmla="*/ 9397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106" h="203260">
                  <a:moveTo>
                    <a:pt x="75279" y="88402"/>
                  </a:moveTo>
                  <a:cubicBezTo>
                    <a:pt x="43629" y="96001"/>
                    <a:pt x="19066" y="128896"/>
                    <a:pt x="19066" y="159520"/>
                  </a:cubicBezTo>
                  <a:cubicBezTo>
                    <a:pt x="19066" y="183815"/>
                    <a:pt x="35272" y="202045"/>
                    <a:pt x="59073" y="202045"/>
                  </a:cubicBezTo>
                  <a:cubicBezTo>
                    <a:pt x="88705" y="202045"/>
                    <a:pt x="109717" y="162306"/>
                    <a:pt x="109717" y="127379"/>
                  </a:cubicBezTo>
                  <a:cubicBezTo>
                    <a:pt x="109717" y="104346"/>
                    <a:pt x="99588" y="91698"/>
                    <a:pt x="90985" y="80303"/>
                  </a:cubicBezTo>
                  <a:cubicBezTo>
                    <a:pt x="81865" y="68917"/>
                    <a:pt x="66922" y="49933"/>
                    <a:pt x="66922" y="38801"/>
                  </a:cubicBezTo>
                  <a:cubicBezTo>
                    <a:pt x="66922" y="33228"/>
                    <a:pt x="71990" y="27154"/>
                    <a:pt x="80856" y="27154"/>
                  </a:cubicBezTo>
                  <a:cubicBezTo>
                    <a:pt x="88451" y="27154"/>
                    <a:pt x="93511" y="30449"/>
                    <a:pt x="98834" y="33989"/>
                  </a:cubicBezTo>
                  <a:cubicBezTo>
                    <a:pt x="103894" y="37023"/>
                    <a:pt x="108962" y="40318"/>
                    <a:pt x="112760" y="40318"/>
                  </a:cubicBezTo>
                  <a:cubicBezTo>
                    <a:pt x="119091" y="40318"/>
                    <a:pt x="122889" y="34244"/>
                    <a:pt x="122889" y="30195"/>
                  </a:cubicBezTo>
                  <a:cubicBezTo>
                    <a:pt x="122889" y="24629"/>
                    <a:pt x="118837" y="23866"/>
                    <a:pt x="109717" y="21842"/>
                  </a:cubicBezTo>
                  <a:cubicBezTo>
                    <a:pt x="96553" y="19056"/>
                    <a:pt x="93010" y="19056"/>
                    <a:pt x="88959" y="19056"/>
                  </a:cubicBezTo>
                  <a:cubicBezTo>
                    <a:pt x="69202" y="19056"/>
                    <a:pt x="60090" y="29940"/>
                    <a:pt x="60090" y="45122"/>
                  </a:cubicBezTo>
                  <a:cubicBezTo>
                    <a:pt x="60090" y="58794"/>
                    <a:pt x="67430" y="72966"/>
                    <a:pt x="75279" y="88402"/>
                  </a:cubicBezTo>
                  <a:close/>
                  <a:moveTo>
                    <a:pt x="78321" y="93976"/>
                  </a:moveTo>
                  <a:cubicBezTo>
                    <a:pt x="84654" y="105616"/>
                    <a:pt x="92248" y="119281"/>
                    <a:pt x="92248" y="137502"/>
                  </a:cubicBezTo>
                  <a:cubicBezTo>
                    <a:pt x="92248" y="154207"/>
                    <a:pt x="82628" y="196471"/>
                    <a:pt x="59073" y="196471"/>
                  </a:cubicBezTo>
                  <a:cubicBezTo>
                    <a:pt x="45147" y="196471"/>
                    <a:pt x="34764" y="185839"/>
                    <a:pt x="34764" y="166610"/>
                  </a:cubicBezTo>
                  <a:cubicBezTo>
                    <a:pt x="34764" y="150667"/>
                    <a:pt x="44138" y="103083"/>
                    <a:pt x="78321" y="9397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66357E23-C7D7-4AC2-98B0-07A4CC21061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0248282" y="-15076158"/>
              <a:ext cx="177949" cy="152445"/>
            </a:xfrm>
            <a:custGeom>
              <a:avLst/>
              <a:gdLst>
                <a:gd name="connsiteX0" fmla="*/ 68184 w 177949"/>
                <a:gd name="connsiteY0" fmla="*/ 31283 h 152445"/>
                <a:gd name="connsiteX1" fmla="*/ 61090 w 177949"/>
                <a:gd name="connsiteY1" fmla="*/ 24550 h 152445"/>
                <a:gd name="connsiteX2" fmla="*/ 51160 w 177949"/>
                <a:gd name="connsiteY2" fmla="*/ 34292 h 152445"/>
                <a:gd name="connsiteX3" fmla="*/ 58255 w 177949"/>
                <a:gd name="connsiteY3" fmla="*/ 41033 h 152445"/>
                <a:gd name="connsiteX4" fmla="*/ 68184 w 177949"/>
                <a:gd name="connsiteY4" fmla="*/ 31283 h 152445"/>
                <a:gd name="connsiteX5" fmla="*/ 32007 w 177949"/>
                <a:gd name="connsiteY5" fmla="*/ 121312 h 152445"/>
                <a:gd name="connsiteX6" fmla="*/ 30418 w 177949"/>
                <a:gd name="connsiteY6" fmla="*/ 128753 h 152445"/>
                <a:gd name="connsiteX7" fmla="*/ 47259 w 177949"/>
                <a:gd name="connsiteY7" fmla="*/ 143814 h 152445"/>
                <a:gd name="connsiteX8" fmla="*/ 72792 w 177949"/>
                <a:gd name="connsiteY8" fmla="*/ 116700 h 152445"/>
                <a:gd name="connsiteX9" fmla="*/ 69956 w 177949"/>
                <a:gd name="connsiteY9" fmla="*/ 114398 h 152445"/>
                <a:gd name="connsiteX10" fmla="*/ 66588 w 177949"/>
                <a:gd name="connsiteY10" fmla="*/ 117414 h 152445"/>
                <a:gd name="connsiteX11" fmla="*/ 47791 w 177949"/>
                <a:gd name="connsiteY11" fmla="*/ 138851 h 152445"/>
                <a:gd name="connsiteX12" fmla="*/ 43359 w 177949"/>
                <a:gd name="connsiteY12" fmla="*/ 132651 h 152445"/>
                <a:gd name="connsiteX13" fmla="*/ 46195 w 177949"/>
                <a:gd name="connsiteY13" fmla="*/ 121312 h 152445"/>
                <a:gd name="connsiteX14" fmla="*/ 51868 w 177949"/>
                <a:gd name="connsiteY14" fmla="*/ 107132 h 152445"/>
                <a:gd name="connsiteX15" fmla="*/ 60558 w 177949"/>
                <a:gd name="connsiteY15" fmla="*/ 84623 h 152445"/>
                <a:gd name="connsiteX16" fmla="*/ 61622 w 177949"/>
                <a:gd name="connsiteY16" fmla="*/ 78954 h 152445"/>
                <a:gd name="connsiteX17" fmla="*/ 44773 w 177949"/>
                <a:gd name="connsiteY17" fmla="*/ 63891 h 152445"/>
                <a:gd name="connsiteX18" fmla="*/ 19066 w 177949"/>
                <a:gd name="connsiteY18" fmla="*/ 91006 h 152445"/>
                <a:gd name="connsiteX19" fmla="*/ 22077 w 177949"/>
                <a:gd name="connsiteY19" fmla="*/ 93309 h 152445"/>
                <a:gd name="connsiteX20" fmla="*/ 25270 w 177949"/>
                <a:gd name="connsiteY20" fmla="*/ 90474 h 152445"/>
                <a:gd name="connsiteX21" fmla="*/ 44241 w 177949"/>
                <a:gd name="connsiteY21" fmla="*/ 68853 h 152445"/>
                <a:gd name="connsiteX22" fmla="*/ 48674 w 177949"/>
                <a:gd name="connsiteY22" fmla="*/ 75055 h 152445"/>
                <a:gd name="connsiteX23" fmla="*/ 43184 w 177949"/>
                <a:gd name="connsiteY23" fmla="*/ 92777 h 152445"/>
                <a:gd name="connsiteX24" fmla="*/ 32007 w 177949"/>
                <a:gd name="connsiteY24" fmla="*/ 121312 h 152445"/>
                <a:gd name="connsiteX25" fmla="*/ 137886 w 177949"/>
                <a:gd name="connsiteY25" fmla="*/ 24375 h 152445"/>
                <a:gd name="connsiteX26" fmla="*/ 138594 w 177949"/>
                <a:gd name="connsiteY26" fmla="*/ 21532 h 152445"/>
                <a:gd name="connsiteX27" fmla="*/ 135758 w 177949"/>
                <a:gd name="connsiteY27" fmla="*/ 19056 h 152445"/>
                <a:gd name="connsiteX28" fmla="*/ 113061 w 177949"/>
                <a:gd name="connsiteY28" fmla="*/ 20825 h 152445"/>
                <a:gd name="connsiteX29" fmla="*/ 109161 w 177949"/>
                <a:gd name="connsiteY29" fmla="*/ 24899 h 152445"/>
                <a:gd name="connsiteX30" fmla="*/ 113776 w 177949"/>
                <a:gd name="connsiteY30" fmla="*/ 27385 h 152445"/>
                <a:gd name="connsiteX31" fmla="*/ 122284 w 177949"/>
                <a:gd name="connsiteY31" fmla="*/ 30044 h 152445"/>
                <a:gd name="connsiteX32" fmla="*/ 121577 w 177949"/>
                <a:gd name="connsiteY32" fmla="*/ 33943 h 152445"/>
                <a:gd name="connsiteX33" fmla="*/ 96577 w 177949"/>
                <a:gd name="connsiteY33" fmla="*/ 134247 h 152445"/>
                <a:gd name="connsiteX34" fmla="*/ 95688 w 177949"/>
                <a:gd name="connsiteY34" fmla="*/ 138146 h 152445"/>
                <a:gd name="connsiteX35" fmla="*/ 101716 w 177949"/>
                <a:gd name="connsiteY35" fmla="*/ 143814 h 152445"/>
                <a:gd name="connsiteX36" fmla="*/ 109875 w 177949"/>
                <a:gd name="connsiteY36" fmla="*/ 136375 h 152445"/>
                <a:gd name="connsiteX37" fmla="*/ 118558 w 177949"/>
                <a:gd name="connsiteY37" fmla="*/ 101995 h 152445"/>
                <a:gd name="connsiteX38" fmla="*/ 141255 w 177949"/>
                <a:gd name="connsiteY38" fmla="*/ 116525 h 152445"/>
                <a:gd name="connsiteX39" fmla="*/ 140906 w 177949"/>
                <a:gd name="connsiteY39" fmla="*/ 120066 h 152445"/>
                <a:gd name="connsiteX40" fmla="*/ 140191 w 177949"/>
                <a:gd name="connsiteY40" fmla="*/ 125560 h 152445"/>
                <a:gd name="connsiteX41" fmla="*/ 158987 w 177949"/>
                <a:gd name="connsiteY41" fmla="*/ 143814 h 152445"/>
                <a:gd name="connsiteX42" fmla="*/ 181508 w 177949"/>
                <a:gd name="connsiteY42" fmla="*/ 116700 h 152445"/>
                <a:gd name="connsiteX43" fmla="*/ 178672 w 177949"/>
                <a:gd name="connsiteY43" fmla="*/ 114398 h 152445"/>
                <a:gd name="connsiteX44" fmla="*/ 175121 w 177949"/>
                <a:gd name="connsiteY44" fmla="*/ 118653 h 152445"/>
                <a:gd name="connsiteX45" fmla="*/ 159519 w 177949"/>
                <a:gd name="connsiteY45" fmla="*/ 138851 h 152445"/>
                <a:gd name="connsiteX46" fmla="*/ 153314 w 177949"/>
                <a:gd name="connsiteY46" fmla="*/ 129641 h 152445"/>
                <a:gd name="connsiteX47" fmla="*/ 154379 w 177949"/>
                <a:gd name="connsiteY47" fmla="*/ 121663 h 152445"/>
                <a:gd name="connsiteX48" fmla="*/ 155269 w 177949"/>
                <a:gd name="connsiteY48" fmla="*/ 116167 h 152445"/>
                <a:gd name="connsiteX49" fmla="*/ 126543 w 177949"/>
                <a:gd name="connsiteY49" fmla="*/ 97383 h 152445"/>
                <a:gd name="connsiteX50" fmla="*/ 141255 w 177949"/>
                <a:gd name="connsiteY50" fmla="*/ 85687 h 152445"/>
                <a:gd name="connsiteX51" fmla="*/ 169091 w 177949"/>
                <a:gd name="connsiteY51" fmla="*/ 68853 h 152445"/>
                <a:gd name="connsiteX52" fmla="*/ 174946 w 177949"/>
                <a:gd name="connsiteY52" fmla="*/ 71156 h 152445"/>
                <a:gd name="connsiteX53" fmla="*/ 165723 w 177949"/>
                <a:gd name="connsiteY53" fmla="*/ 81081 h 152445"/>
                <a:gd name="connsiteX54" fmla="*/ 172818 w 177949"/>
                <a:gd name="connsiteY54" fmla="*/ 87639 h 152445"/>
                <a:gd name="connsiteX55" fmla="*/ 182922 w 177949"/>
                <a:gd name="connsiteY55" fmla="*/ 76294 h 152445"/>
                <a:gd name="connsiteX56" fmla="*/ 169274 w 177949"/>
                <a:gd name="connsiteY56" fmla="*/ 63891 h 152445"/>
                <a:gd name="connsiteX57" fmla="*/ 140906 w 177949"/>
                <a:gd name="connsiteY57" fmla="*/ 79485 h 152445"/>
                <a:gd name="connsiteX58" fmla="*/ 120330 w 177949"/>
                <a:gd name="connsiteY58" fmla="*/ 95080 h 152445"/>
                <a:gd name="connsiteX59" fmla="*/ 137886 w 177949"/>
                <a:gd name="connsiteY59" fmla="*/ 24375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7949" h="152445">
                  <a:moveTo>
                    <a:pt x="68184" y="31283"/>
                  </a:moveTo>
                  <a:cubicBezTo>
                    <a:pt x="68184" y="28449"/>
                    <a:pt x="66055" y="24550"/>
                    <a:pt x="61090" y="24550"/>
                  </a:cubicBezTo>
                  <a:cubicBezTo>
                    <a:pt x="56300" y="24550"/>
                    <a:pt x="51160" y="29154"/>
                    <a:pt x="51160" y="34292"/>
                  </a:cubicBezTo>
                  <a:cubicBezTo>
                    <a:pt x="51160" y="37310"/>
                    <a:pt x="53464" y="41033"/>
                    <a:pt x="58255" y="41033"/>
                  </a:cubicBezTo>
                  <a:cubicBezTo>
                    <a:pt x="63394" y="41033"/>
                    <a:pt x="68184" y="36071"/>
                    <a:pt x="68184" y="31283"/>
                  </a:cubicBezTo>
                  <a:close/>
                  <a:moveTo>
                    <a:pt x="32007" y="121312"/>
                  </a:moveTo>
                  <a:cubicBezTo>
                    <a:pt x="31300" y="123615"/>
                    <a:pt x="30418" y="125743"/>
                    <a:pt x="30418" y="128753"/>
                  </a:cubicBezTo>
                  <a:cubicBezTo>
                    <a:pt x="30418" y="137082"/>
                    <a:pt x="37504" y="143814"/>
                    <a:pt x="47259" y="143814"/>
                  </a:cubicBezTo>
                  <a:cubicBezTo>
                    <a:pt x="64991" y="143814"/>
                    <a:pt x="72792" y="119360"/>
                    <a:pt x="72792" y="116700"/>
                  </a:cubicBezTo>
                  <a:cubicBezTo>
                    <a:pt x="72792" y="114398"/>
                    <a:pt x="70488" y="114398"/>
                    <a:pt x="69956" y="114398"/>
                  </a:cubicBezTo>
                  <a:cubicBezTo>
                    <a:pt x="67470" y="114398"/>
                    <a:pt x="67295" y="115461"/>
                    <a:pt x="66588" y="117414"/>
                  </a:cubicBezTo>
                  <a:cubicBezTo>
                    <a:pt x="62504" y="131588"/>
                    <a:pt x="54703" y="138851"/>
                    <a:pt x="47791" y="138851"/>
                  </a:cubicBezTo>
                  <a:cubicBezTo>
                    <a:pt x="44241" y="138851"/>
                    <a:pt x="43359" y="136550"/>
                    <a:pt x="43359" y="132651"/>
                  </a:cubicBezTo>
                  <a:cubicBezTo>
                    <a:pt x="43359" y="128578"/>
                    <a:pt x="44598" y="125211"/>
                    <a:pt x="46195" y="121312"/>
                  </a:cubicBezTo>
                  <a:cubicBezTo>
                    <a:pt x="47967" y="116525"/>
                    <a:pt x="49921" y="111738"/>
                    <a:pt x="51868" y="107132"/>
                  </a:cubicBezTo>
                  <a:cubicBezTo>
                    <a:pt x="53464" y="102877"/>
                    <a:pt x="59851" y="86751"/>
                    <a:pt x="60558" y="84623"/>
                  </a:cubicBezTo>
                  <a:cubicBezTo>
                    <a:pt x="61090" y="82852"/>
                    <a:pt x="61622" y="80724"/>
                    <a:pt x="61622" y="78954"/>
                  </a:cubicBezTo>
                  <a:cubicBezTo>
                    <a:pt x="61622" y="70624"/>
                    <a:pt x="54529" y="63891"/>
                    <a:pt x="44773" y="63891"/>
                  </a:cubicBezTo>
                  <a:cubicBezTo>
                    <a:pt x="27224" y="63891"/>
                    <a:pt x="19066" y="87990"/>
                    <a:pt x="19066" y="91006"/>
                  </a:cubicBezTo>
                  <a:cubicBezTo>
                    <a:pt x="19066" y="93309"/>
                    <a:pt x="21552" y="93309"/>
                    <a:pt x="22077" y="93309"/>
                  </a:cubicBezTo>
                  <a:cubicBezTo>
                    <a:pt x="24563" y="93309"/>
                    <a:pt x="24738" y="92420"/>
                    <a:pt x="25270" y="90474"/>
                  </a:cubicBezTo>
                  <a:cubicBezTo>
                    <a:pt x="29885" y="75230"/>
                    <a:pt x="37687" y="68853"/>
                    <a:pt x="44241" y="68853"/>
                  </a:cubicBezTo>
                  <a:cubicBezTo>
                    <a:pt x="47085" y="68853"/>
                    <a:pt x="48674" y="70268"/>
                    <a:pt x="48674" y="75055"/>
                  </a:cubicBezTo>
                  <a:cubicBezTo>
                    <a:pt x="48674" y="79129"/>
                    <a:pt x="47617" y="81788"/>
                    <a:pt x="43184" y="92777"/>
                  </a:cubicBezTo>
                  <a:lnTo>
                    <a:pt x="32007" y="121312"/>
                  </a:lnTo>
                  <a:close/>
                  <a:moveTo>
                    <a:pt x="137886" y="24375"/>
                  </a:moveTo>
                  <a:cubicBezTo>
                    <a:pt x="138062" y="24018"/>
                    <a:pt x="138594" y="21715"/>
                    <a:pt x="138594" y="21532"/>
                  </a:cubicBezTo>
                  <a:cubicBezTo>
                    <a:pt x="138594" y="20651"/>
                    <a:pt x="137886" y="19056"/>
                    <a:pt x="135758" y="19056"/>
                  </a:cubicBezTo>
                  <a:cubicBezTo>
                    <a:pt x="132215" y="19056"/>
                    <a:pt x="117494" y="20468"/>
                    <a:pt x="113061" y="20825"/>
                  </a:cubicBezTo>
                  <a:cubicBezTo>
                    <a:pt x="111647" y="21000"/>
                    <a:pt x="109161" y="21183"/>
                    <a:pt x="109161" y="24899"/>
                  </a:cubicBezTo>
                  <a:cubicBezTo>
                    <a:pt x="109161" y="27385"/>
                    <a:pt x="111647" y="27385"/>
                    <a:pt x="113776" y="27385"/>
                  </a:cubicBezTo>
                  <a:cubicBezTo>
                    <a:pt x="122284" y="27385"/>
                    <a:pt x="122284" y="28622"/>
                    <a:pt x="122284" y="30044"/>
                  </a:cubicBezTo>
                  <a:cubicBezTo>
                    <a:pt x="122284" y="31283"/>
                    <a:pt x="121927" y="32347"/>
                    <a:pt x="121577" y="33943"/>
                  </a:cubicBezTo>
                  <a:lnTo>
                    <a:pt x="96577" y="134247"/>
                  </a:lnTo>
                  <a:cubicBezTo>
                    <a:pt x="95688" y="137439"/>
                    <a:pt x="95688" y="137788"/>
                    <a:pt x="95688" y="138146"/>
                  </a:cubicBezTo>
                  <a:cubicBezTo>
                    <a:pt x="95688" y="140805"/>
                    <a:pt x="97816" y="143814"/>
                    <a:pt x="101716" y="143814"/>
                  </a:cubicBezTo>
                  <a:cubicBezTo>
                    <a:pt x="106507" y="143814"/>
                    <a:pt x="108811" y="140273"/>
                    <a:pt x="109875" y="136375"/>
                  </a:cubicBezTo>
                  <a:cubicBezTo>
                    <a:pt x="110225" y="135660"/>
                    <a:pt x="117851" y="104473"/>
                    <a:pt x="118558" y="101995"/>
                  </a:cubicBezTo>
                  <a:cubicBezTo>
                    <a:pt x="131150" y="103234"/>
                    <a:pt x="141255" y="107306"/>
                    <a:pt x="141255" y="116525"/>
                  </a:cubicBezTo>
                  <a:cubicBezTo>
                    <a:pt x="141255" y="117414"/>
                    <a:pt x="141255" y="118296"/>
                    <a:pt x="140906" y="120066"/>
                  </a:cubicBezTo>
                  <a:cubicBezTo>
                    <a:pt x="140191" y="122727"/>
                    <a:pt x="140191" y="123615"/>
                    <a:pt x="140191" y="125560"/>
                  </a:cubicBezTo>
                  <a:cubicBezTo>
                    <a:pt x="140191" y="138146"/>
                    <a:pt x="150478" y="143814"/>
                    <a:pt x="158987" y="143814"/>
                  </a:cubicBezTo>
                  <a:cubicBezTo>
                    <a:pt x="176185" y="143814"/>
                    <a:pt x="181508" y="116882"/>
                    <a:pt x="181508" y="116700"/>
                  </a:cubicBezTo>
                  <a:cubicBezTo>
                    <a:pt x="181508" y="114398"/>
                    <a:pt x="179205" y="114398"/>
                    <a:pt x="178672" y="114398"/>
                  </a:cubicBezTo>
                  <a:cubicBezTo>
                    <a:pt x="176185" y="114398"/>
                    <a:pt x="176011" y="115286"/>
                    <a:pt x="175121" y="118653"/>
                  </a:cubicBezTo>
                  <a:cubicBezTo>
                    <a:pt x="173000" y="126275"/>
                    <a:pt x="168209" y="138851"/>
                    <a:pt x="159519" y="138851"/>
                  </a:cubicBezTo>
                  <a:cubicBezTo>
                    <a:pt x="154736" y="138851"/>
                    <a:pt x="153314" y="134421"/>
                    <a:pt x="153314" y="129641"/>
                  </a:cubicBezTo>
                  <a:cubicBezTo>
                    <a:pt x="153314" y="126625"/>
                    <a:pt x="153314" y="126275"/>
                    <a:pt x="154379" y="121663"/>
                  </a:cubicBezTo>
                  <a:cubicBezTo>
                    <a:pt x="154554" y="121129"/>
                    <a:pt x="155269" y="118121"/>
                    <a:pt x="155269" y="116167"/>
                  </a:cubicBezTo>
                  <a:cubicBezTo>
                    <a:pt x="155269" y="100399"/>
                    <a:pt x="133986" y="97915"/>
                    <a:pt x="126543" y="97383"/>
                  </a:cubicBezTo>
                  <a:cubicBezTo>
                    <a:pt x="131682" y="94197"/>
                    <a:pt x="138244" y="88346"/>
                    <a:pt x="141255" y="85687"/>
                  </a:cubicBezTo>
                  <a:cubicBezTo>
                    <a:pt x="150303" y="77183"/>
                    <a:pt x="159169" y="68853"/>
                    <a:pt x="169091" y="68853"/>
                  </a:cubicBezTo>
                  <a:cubicBezTo>
                    <a:pt x="171220" y="68853"/>
                    <a:pt x="173524" y="69385"/>
                    <a:pt x="174946" y="71156"/>
                  </a:cubicBezTo>
                  <a:cubicBezTo>
                    <a:pt x="167320" y="72395"/>
                    <a:pt x="165723" y="78422"/>
                    <a:pt x="165723" y="81081"/>
                  </a:cubicBezTo>
                  <a:cubicBezTo>
                    <a:pt x="165723" y="84980"/>
                    <a:pt x="168742" y="87639"/>
                    <a:pt x="172818" y="87639"/>
                  </a:cubicBezTo>
                  <a:cubicBezTo>
                    <a:pt x="177607" y="87639"/>
                    <a:pt x="182922" y="83741"/>
                    <a:pt x="182922" y="76294"/>
                  </a:cubicBezTo>
                  <a:cubicBezTo>
                    <a:pt x="182922" y="70451"/>
                    <a:pt x="178672" y="63891"/>
                    <a:pt x="169274" y="63891"/>
                  </a:cubicBezTo>
                  <a:cubicBezTo>
                    <a:pt x="159169" y="63891"/>
                    <a:pt x="149946" y="71156"/>
                    <a:pt x="140906" y="79485"/>
                  </a:cubicBezTo>
                  <a:cubicBezTo>
                    <a:pt x="133454" y="86575"/>
                    <a:pt x="127607" y="92070"/>
                    <a:pt x="120330" y="95080"/>
                  </a:cubicBezTo>
                  <a:lnTo>
                    <a:pt x="137886" y="243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19606FE1-F785-46E3-9832-6EC7BA1886A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0489062" y="-15171101"/>
              <a:ext cx="127107" cy="203260"/>
            </a:xfrm>
            <a:custGeom>
              <a:avLst/>
              <a:gdLst>
                <a:gd name="connsiteX0" fmla="*/ 75280 w 127106"/>
                <a:gd name="connsiteY0" fmla="*/ 88402 h 203260"/>
                <a:gd name="connsiteX1" fmla="*/ 19066 w 127106"/>
                <a:gd name="connsiteY1" fmla="*/ 159520 h 203260"/>
                <a:gd name="connsiteX2" fmla="*/ 59073 w 127106"/>
                <a:gd name="connsiteY2" fmla="*/ 202045 h 203260"/>
                <a:gd name="connsiteX3" fmla="*/ 109717 w 127106"/>
                <a:gd name="connsiteY3" fmla="*/ 127379 h 203260"/>
                <a:gd name="connsiteX4" fmla="*/ 90985 w 127106"/>
                <a:gd name="connsiteY4" fmla="*/ 80303 h 203260"/>
                <a:gd name="connsiteX5" fmla="*/ 66922 w 127106"/>
                <a:gd name="connsiteY5" fmla="*/ 38801 h 203260"/>
                <a:gd name="connsiteX6" fmla="*/ 80856 w 127106"/>
                <a:gd name="connsiteY6" fmla="*/ 27154 h 203260"/>
                <a:gd name="connsiteX7" fmla="*/ 98834 w 127106"/>
                <a:gd name="connsiteY7" fmla="*/ 33989 h 203260"/>
                <a:gd name="connsiteX8" fmla="*/ 112760 w 127106"/>
                <a:gd name="connsiteY8" fmla="*/ 40318 h 203260"/>
                <a:gd name="connsiteX9" fmla="*/ 122889 w 127106"/>
                <a:gd name="connsiteY9" fmla="*/ 30195 h 203260"/>
                <a:gd name="connsiteX10" fmla="*/ 109717 w 127106"/>
                <a:gd name="connsiteY10" fmla="*/ 21842 h 203260"/>
                <a:gd name="connsiteX11" fmla="*/ 88959 w 127106"/>
                <a:gd name="connsiteY11" fmla="*/ 19056 h 203260"/>
                <a:gd name="connsiteX12" fmla="*/ 60090 w 127106"/>
                <a:gd name="connsiteY12" fmla="*/ 45122 h 203260"/>
                <a:gd name="connsiteX13" fmla="*/ 75280 w 127106"/>
                <a:gd name="connsiteY13" fmla="*/ 88402 h 203260"/>
                <a:gd name="connsiteX14" fmla="*/ 78321 w 127106"/>
                <a:gd name="connsiteY14" fmla="*/ 93976 h 203260"/>
                <a:gd name="connsiteX15" fmla="*/ 92248 w 127106"/>
                <a:gd name="connsiteY15" fmla="*/ 137502 h 203260"/>
                <a:gd name="connsiteX16" fmla="*/ 59073 w 127106"/>
                <a:gd name="connsiteY16" fmla="*/ 196471 h 203260"/>
                <a:gd name="connsiteX17" fmla="*/ 34764 w 127106"/>
                <a:gd name="connsiteY17" fmla="*/ 166610 h 203260"/>
                <a:gd name="connsiteX18" fmla="*/ 78321 w 127106"/>
                <a:gd name="connsiteY18" fmla="*/ 9397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106" h="203260">
                  <a:moveTo>
                    <a:pt x="75280" y="88402"/>
                  </a:moveTo>
                  <a:cubicBezTo>
                    <a:pt x="43630" y="96001"/>
                    <a:pt x="19066" y="128896"/>
                    <a:pt x="19066" y="159520"/>
                  </a:cubicBezTo>
                  <a:cubicBezTo>
                    <a:pt x="19066" y="183815"/>
                    <a:pt x="35272" y="202045"/>
                    <a:pt x="59073" y="202045"/>
                  </a:cubicBezTo>
                  <a:cubicBezTo>
                    <a:pt x="88705" y="202045"/>
                    <a:pt x="109717" y="162306"/>
                    <a:pt x="109717" y="127379"/>
                  </a:cubicBezTo>
                  <a:cubicBezTo>
                    <a:pt x="109717" y="104346"/>
                    <a:pt x="99588" y="91698"/>
                    <a:pt x="90985" y="80303"/>
                  </a:cubicBezTo>
                  <a:cubicBezTo>
                    <a:pt x="81865" y="68917"/>
                    <a:pt x="66922" y="49933"/>
                    <a:pt x="66922" y="38801"/>
                  </a:cubicBezTo>
                  <a:cubicBezTo>
                    <a:pt x="66922" y="33228"/>
                    <a:pt x="71990" y="27154"/>
                    <a:pt x="80856" y="27154"/>
                  </a:cubicBezTo>
                  <a:cubicBezTo>
                    <a:pt x="88451" y="27154"/>
                    <a:pt x="93511" y="30449"/>
                    <a:pt x="98834" y="33989"/>
                  </a:cubicBezTo>
                  <a:cubicBezTo>
                    <a:pt x="103894" y="37023"/>
                    <a:pt x="108962" y="40318"/>
                    <a:pt x="112760" y="40318"/>
                  </a:cubicBezTo>
                  <a:cubicBezTo>
                    <a:pt x="119091" y="40318"/>
                    <a:pt x="122889" y="34244"/>
                    <a:pt x="122889" y="30195"/>
                  </a:cubicBezTo>
                  <a:cubicBezTo>
                    <a:pt x="122889" y="24629"/>
                    <a:pt x="118837" y="23866"/>
                    <a:pt x="109717" y="21842"/>
                  </a:cubicBezTo>
                  <a:cubicBezTo>
                    <a:pt x="96553" y="19056"/>
                    <a:pt x="93010" y="19056"/>
                    <a:pt x="88959" y="19056"/>
                  </a:cubicBezTo>
                  <a:cubicBezTo>
                    <a:pt x="69202" y="19056"/>
                    <a:pt x="60090" y="29940"/>
                    <a:pt x="60090" y="45122"/>
                  </a:cubicBezTo>
                  <a:cubicBezTo>
                    <a:pt x="60090" y="58794"/>
                    <a:pt x="67431" y="72966"/>
                    <a:pt x="75280" y="88402"/>
                  </a:cubicBezTo>
                  <a:close/>
                  <a:moveTo>
                    <a:pt x="78321" y="93976"/>
                  </a:moveTo>
                  <a:cubicBezTo>
                    <a:pt x="84654" y="105616"/>
                    <a:pt x="92248" y="119281"/>
                    <a:pt x="92248" y="137502"/>
                  </a:cubicBezTo>
                  <a:cubicBezTo>
                    <a:pt x="92248" y="154207"/>
                    <a:pt x="82628" y="196471"/>
                    <a:pt x="59073" y="196471"/>
                  </a:cubicBezTo>
                  <a:cubicBezTo>
                    <a:pt x="45147" y="196471"/>
                    <a:pt x="34764" y="185839"/>
                    <a:pt x="34764" y="166610"/>
                  </a:cubicBezTo>
                  <a:cubicBezTo>
                    <a:pt x="34764" y="150667"/>
                    <a:pt x="44138" y="103083"/>
                    <a:pt x="78321" y="9397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86063166-506D-40A0-B524-272CD481669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0590991" y="-15070664"/>
              <a:ext cx="101685" cy="177853"/>
            </a:xfrm>
            <a:custGeom>
              <a:avLst/>
              <a:gdLst>
                <a:gd name="connsiteX0" fmla="*/ 96903 w 101685"/>
                <a:gd name="connsiteY0" fmla="*/ 25789 h 177852"/>
                <a:gd name="connsiteX1" fmla="*/ 89816 w 101685"/>
                <a:gd name="connsiteY1" fmla="*/ 19056 h 177852"/>
                <a:gd name="connsiteX2" fmla="*/ 79886 w 101685"/>
                <a:gd name="connsiteY2" fmla="*/ 28797 h 177852"/>
                <a:gd name="connsiteX3" fmla="*/ 86980 w 101685"/>
                <a:gd name="connsiteY3" fmla="*/ 35539 h 177852"/>
                <a:gd name="connsiteX4" fmla="*/ 96903 w 101685"/>
                <a:gd name="connsiteY4" fmla="*/ 25789 h 177852"/>
                <a:gd name="connsiteX5" fmla="*/ 59319 w 101685"/>
                <a:gd name="connsiteY5" fmla="*/ 145236 h 177852"/>
                <a:gd name="connsiteX6" fmla="*/ 36440 w 101685"/>
                <a:gd name="connsiteY6" fmla="*/ 167737 h 177852"/>
                <a:gd name="connsiteX7" fmla="*/ 30061 w 101685"/>
                <a:gd name="connsiteY7" fmla="*/ 166673 h 177852"/>
                <a:gd name="connsiteX8" fmla="*/ 36090 w 101685"/>
                <a:gd name="connsiteY8" fmla="*/ 157637 h 177852"/>
                <a:gd name="connsiteX9" fmla="*/ 29171 w 101685"/>
                <a:gd name="connsiteY9" fmla="*/ 151079 h 177852"/>
                <a:gd name="connsiteX10" fmla="*/ 19066 w 101685"/>
                <a:gd name="connsiteY10" fmla="*/ 161536 h 177852"/>
                <a:gd name="connsiteX11" fmla="*/ 36622 w 101685"/>
                <a:gd name="connsiteY11" fmla="*/ 172700 h 177852"/>
                <a:gd name="connsiteX12" fmla="*/ 73499 w 101685"/>
                <a:gd name="connsiteY12" fmla="*/ 144704 h 177852"/>
                <a:gd name="connsiteX13" fmla="*/ 89459 w 101685"/>
                <a:gd name="connsiteY13" fmla="*/ 81256 h 177852"/>
                <a:gd name="connsiteX14" fmla="*/ 90349 w 101685"/>
                <a:gd name="connsiteY14" fmla="*/ 75055 h 177852"/>
                <a:gd name="connsiteX15" fmla="*/ 71370 w 101685"/>
                <a:gd name="connsiteY15" fmla="*/ 58397 h 177852"/>
                <a:gd name="connsiteX16" fmla="*/ 40341 w 101685"/>
                <a:gd name="connsiteY16" fmla="*/ 85512 h 177852"/>
                <a:gd name="connsiteX17" fmla="*/ 43359 w 101685"/>
                <a:gd name="connsiteY17" fmla="*/ 87815 h 177852"/>
                <a:gd name="connsiteX18" fmla="*/ 46902 w 101685"/>
                <a:gd name="connsiteY18" fmla="*/ 84623 h 177852"/>
                <a:gd name="connsiteX19" fmla="*/ 70838 w 101685"/>
                <a:gd name="connsiteY19" fmla="*/ 63359 h 177852"/>
                <a:gd name="connsiteX20" fmla="*/ 76868 w 101685"/>
                <a:gd name="connsiteY20" fmla="*/ 72046 h 177852"/>
                <a:gd name="connsiteX21" fmla="*/ 76335 w 101685"/>
                <a:gd name="connsiteY21" fmla="*/ 77358 h 177852"/>
                <a:gd name="connsiteX22" fmla="*/ 59319 w 101685"/>
                <a:gd name="connsiteY22" fmla="*/ 145236 h 17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1685" h="177852">
                  <a:moveTo>
                    <a:pt x="96903" y="25789"/>
                  </a:moveTo>
                  <a:cubicBezTo>
                    <a:pt x="96903" y="22779"/>
                    <a:pt x="94599" y="19056"/>
                    <a:pt x="89816" y="19056"/>
                  </a:cubicBezTo>
                  <a:cubicBezTo>
                    <a:pt x="84669" y="19056"/>
                    <a:pt x="79886" y="24018"/>
                    <a:pt x="79886" y="28797"/>
                  </a:cubicBezTo>
                  <a:cubicBezTo>
                    <a:pt x="79886" y="31640"/>
                    <a:pt x="82016" y="35539"/>
                    <a:pt x="86980" y="35539"/>
                  </a:cubicBezTo>
                  <a:cubicBezTo>
                    <a:pt x="91763" y="35539"/>
                    <a:pt x="96903" y="30925"/>
                    <a:pt x="96903" y="25789"/>
                  </a:cubicBezTo>
                  <a:close/>
                  <a:moveTo>
                    <a:pt x="59319" y="145236"/>
                  </a:moveTo>
                  <a:cubicBezTo>
                    <a:pt x="56300" y="157463"/>
                    <a:pt x="46902" y="167737"/>
                    <a:pt x="36440" y="167737"/>
                  </a:cubicBezTo>
                  <a:cubicBezTo>
                    <a:pt x="34136" y="167737"/>
                    <a:pt x="32007" y="167388"/>
                    <a:pt x="30061" y="166673"/>
                  </a:cubicBezTo>
                  <a:cubicBezTo>
                    <a:pt x="34668" y="164554"/>
                    <a:pt x="36090" y="160297"/>
                    <a:pt x="36090" y="157637"/>
                  </a:cubicBezTo>
                  <a:cubicBezTo>
                    <a:pt x="36090" y="153382"/>
                    <a:pt x="32722" y="151079"/>
                    <a:pt x="29171" y="151079"/>
                  </a:cubicBezTo>
                  <a:cubicBezTo>
                    <a:pt x="23673" y="151079"/>
                    <a:pt x="19066" y="155868"/>
                    <a:pt x="19066" y="161536"/>
                  </a:cubicBezTo>
                  <a:cubicBezTo>
                    <a:pt x="19066" y="168269"/>
                    <a:pt x="25978" y="172700"/>
                    <a:pt x="36622" y="172700"/>
                  </a:cubicBezTo>
                  <a:cubicBezTo>
                    <a:pt x="47259" y="172700"/>
                    <a:pt x="68002" y="166324"/>
                    <a:pt x="73499" y="144704"/>
                  </a:cubicBezTo>
                  <a:lnTo>
                    <a:pt x="89459" y="81256"/>
                  </a:lnTo>
                  <a:cubicBezTo>
                    <a:pt x="89992" y="79310"/>
                    <a:pt x="90349" y="77714"/>
                    <a:pt x="90349" y="75055"/>
                  </a:cubicBezTo>
                  <a:cubicBezTo>
                    <a:pt x="90349" y="65305"/>
                    <a:pt x="82016" y="58397"/>
                    <a:pt x="71370" y="58397"/>
                  </a:cubicBezTo>
                  <a:cubicBezTo>
                    <a:pt x="51693" y="58397"/>
                    <a:pt x="40341" y="83027"/>
                    <a:pt x="40341" y="85512"/>
                  </a:cubicBezTo>
                  <a:cubicBezTo>
                    <a:pt x="40341" y="87815"/>
                    <a:pt x="42827" y="87815"/>
                    <a:pt x="43359" y="87815"/>
                  </a:cubicBezTo>
                  <a:cubicBezTo>
                    <a:pt x="45488" y="87815"/>
                    <a:pt x="45663" y="87283"/>
                    <a:pt x="46902" y="84623"/>
                  </a:cubicBezTo>
                  <a:cubicBezTo>
                    <a:pt x="51335" y="74349"/>
                    <a:pt x="60558" y="63359"/>
                    <a:pt x="70838" y="63359"/>
                  </a:cubicBezTo>
                  <a:cubicBezTo>
                    <a:pt x="75271" y="63359"/>
                    <a:pt x="76868" y="66369"/>
                    <a:pt x="76868" y="72046"/>
                  </a:cubicBezTo>
                  <a:cubicBezTo>
                    <a:pt x="76868" y="73991"/>
                    <a:pt x="76518" y="76477"/>
                    <a:pt x="76335" y="77358"/>
                  </a:cubicBezTo>
                  <a:lnTo>
                    <a:pt x="59319" y="14523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CBC39807-25FD-43BA-9D0E-A822005606C1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0695979" y="-15076158"/>
              <a:ext cx="76264" cy="152445"/>
            </a:xfrm>
            <a:custGeom>
              <a:avLst/>
              <a:gdLst>
                <a:gd name="connsiteX0" fmla="*/ 58072 w 76264"/>
                <a:gd name="connsiteY0" fmla="*/ 24375 h 152445"/>
                <a:gd name="connsiteX1" fmla="*/ 58787 w 76264"/>
                <a:gd name="connsiteY1" fmla="*/ 21532 h 152445"/>
                <a:gd name="connsiteX2" fmla="*/ 55943 w 76264"/>
                <a:gd name="connsiteY2" fmla="*/ 19056 h 152445"/>
                <a:gd name="connsiteX3" fmla="*/ 33247 w 76264"/>
                <a:gd name="connsiteY3" fmla="*/ 20825 h 152445"/>
                <a:gd name="connsiteX4" fmla="*/ 29528 w 76264"/>
                <a:gd name="connsiteY4" fmla="*/ 24899 h 152445"/>
                <a:gd name="connsiteX5" fmla="*/ 33961 w 76264"/>
                <a:gd name="connsiteY5" fmla="*/ 27385 h 152445"/>
                <a:gd name="connsiteX6" fmla="*/ 42470 w 76264"/>
                <a:gd name="connsiteY6" fmla="*/ 30044 h 152445"/>
                <a:gd name="connsiteX7" fmla="*/ 41763 w 76264"/>
                <a:gd name="connsiteY7" fmla="*/ 33943 h 152445"/>
                <a:gd name="connsiteX8" fmla="*/ 19774 w 76264"/>
                <a:gd name="connsiteY8" fmla="*/ 121488 h 152445"/>
                <a:gd name="connsiteX9" fmla="*/ 19066 w 76264"/>
                <a:gd name="connsiteY9" fmla="*/ 126982 h 152445"/>
                <a:gd name="connsiteX10" fmla="*/ 37679 w 76264"/>
                <a:gd name="connsiteY10" fmla="*/ 143814 h 152445"/>
                <a:gd name="connsiteX11" fmla="*/ 51868 w 76264"/>
                <a:gd name="connsiteY11" fmla="*/ 134421 h 152445"/>
                <a:gd name="connsiteX12" fmla="*/ 58072 w 76264"/>
                <a:gd name="connsiteY12" fmla="*/ 116700 h 152445"/>
                <a:gd name="connsiteX13" fmla="*/ 55236 w 76264"/>
                <a:gd name="connsiteY13" fmla="*/ 114398 h 152445"/>
                <a:gd name="connsiteX14" fmla="*/ 51693 w 76264"/>
                <a:gd name="connsiteY14" fmla="*/ 118653 h 152445"/>
                <a:gd name="connsiteX15" fmla="*/ 38394 w 76264"/>
                <a:gd name="connsiteY15" fmla="*/ 138851 h 152445"/>
                <a:gd name="connsiteX16" fmla="*/ 32365 w 76264"/>
                <a:gd name="connsiteY16" fmla="*/ 130173 h 152445"/>
                <a:gd name="connsiteX17" fmla="*/ 33429 w 76264"/>
                <a:gd name="connsiteY17" fmla="*/ 122900 h 152445"/>
                <a:gd name="connsiteX18" fmla="*/ 58072 w 76264"/>
                <a:gd name="connsiteY18" fmla="*/ 24375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264" h="152445">
                  <a:moveTo>
                    <a:pt x="58072" y="24375"/>
                  </a:moveTo>
                  <a:cubicBezTo>
                    <a:pt x="58255" y="24018"/>
                    <a:pt x="58787" y="21715"/>
                    <a:pt x="58787" y="21532"/>
                  </a:cubicBezTo>
                  <a:cubicBezTo>
                    <a:pt x="58787" y="20651"/>
                    <a:pt x="58072" y="19056"/>
                    <a:pt x="55943" y="19056"/>
                  </a:cubicBezTo>
                  <a:cubicBezTo>
                    <a:pt x="52400" y="19056"/>
                    <a:pt x="37679" y="20468"/>
                    <a:pt x="33247" y="20825"/>
                  </a:cubicBezTo>
                  <a:cubicBezTo>
                    <a:pt x="32007" y="21000"/>
                    <a:pt x="29528" y="21183"/>
                    <a:pt x="29528" y="24899"/>
                  </a:cubicBezTo>
                  <a:cubicBezTo>
                    <a:pt x="29528" y="27385"/>
                    <a:pt x="32007" y="27385"/>
                    <a:pt x="33961" y="27385"/>
                  </a:cubicBezTo>
                  <a:cubicBezTo>
                    <a:pt x="42470" y="27385"/>
                    <a:pt x="42470" y="28622"/>
                    <a:pt x="42470" y="30044"/>
                  </a:cubicBezTo>
                  <a:cubicBezTo>
                    <a:pt x="42470" y="31283"/>
                    <a:pt x="42112" y="32347"/>
                    <a:pt x="41763" y="33943"/>
                  </a:cubicBezTo>
                  <a:lnTo>
                    <a:pt x="19774" y="121488"/>
                  </a:lnTo>
                  <a:cubicBezTo>
                    <a:pt x="19241" y="123259"/>
                    <a:pt x="19066" y="125211"/>
                    <a:pt x="19066" y="126982"/>
                  </a:cubicBezTo>
                  <a:cubicBezTo>
                    <a:pt x="19066" y="138319"/>
                    <a:pt x="29171" y="143814"/>
                    <a:pt x="37679" y="143814"/>
                  </a:cubicBezTo>
                  <a:cubicBezTo>
                    <a:pt x="41937" y="143814"/>
                    <a:pt x="47260" y="142401"/>
                    <a:pt x="51868" y="134421"/>
                  </a:cubicBezTo>
                  <a:cubicBezTo>
                    <a:pt x="55594" y="127863"/>
                    <a:pt x="58072" y="117414"/>
                    <a:pt x="58072" y="116700"/>
                  </a:cubicBezTo>
                  <a:cubicBezTo>
                    <a:pt x="58072" y="114398"/>
                    <a:pt x="55768" y="114398"/>
                    <a:pt x="55236" y="114398"/>
                  </a:cubicBezTo>
                  <a:cubicBezTo>
                    <a:pt x="52757" y="114398"/>
                    <a:pt x="52400" y="115461"/>
                    <a:pt x="51693" y="118653"/>
                  </a:cubicBezTo>
                  <a:cubicBezTo>
                    <a:pt x="49389" y="127514"/>
                    <a:pt x="46013" y="138851"/>
                    <a:pt x="38394" y="138851"/>
                  </a:cubicBezTo>
                  <a:cubicBezTo>
                    <a:pt x="33604" y="138851"/>
                    <a:pt x="32365" y="134421"/>
                    <a:pt x="32365" y="130173"/>
                  </a:cubicBezTo>
                  <a:cubicBezTo>
                    <a:pt x="32365" y="128221"/>
                    <a:pt x="32897" y="124854"/>
                    <a:pt x="33429" y="122900"/>
                  </a:cubicBezTo>
                  <a:lnTo>
                    <a:pt x="58072" y="243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CCB74A9A-4285-464D-8508-210259BFEC2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833005" y="-14871751"/>
              <a:ext cx="1245646" cy="25408"/>
            </a:xfrm>
            <a:custGeom>
              <a:avLst/>
              <a:gdLst>
                <a:gd name="connsiteX0" fmla="*/ 7588 w 1245645"/>
                <a:gd name="connsiteY0" fmla="*/ 7584 h 0"/>
                <a:gd name="connsiteX1" fmla="*/ 1254625 w 1245645"/>
                <a:gd name="connsiteY1" fmla="*/ 75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5645">
                  <a:moveTo>
                    <a:pt x="7588" y="7584"/>
                  </a:moveTo>
                  <a:lnTo>
                    <a:pt x="1254625" y="7584"/>
                  </a:lnTo>
                </a:path>
              </a:pathLst>
            </a:custGeom>
            <a:noFill/>
            <a:ln w="37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6936E716-CB80-49CA-9AC2-A155A1779D60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831436" y="-14819132"/>
              <a:ext cx="228792" cy="203260"/>
            </a:xfrm>
            <a:custGeom>
              <a:avLst/>
              <a:gdLst>
                <a:gd name="connsiteX0" fmla="*/ 200631 w 228792"/>
                <a:gd name="connsiteY0" fmla="*/ 45631 h 203260"/>
                <a:gd name="connsiteX1" fmla="*/ 227982 w 228792"/>
                <a:gd name="connsiteY1" fmla="*/ 26901 h 203260"/>
                <a:gd name="connsiteX2" fmla="*/ 232288 w 228792"/>
                <a:gd name="connsiteY2" fmla="*/ 21835 h 203260"/>
                <a:gd name="connsiteX3" fmla="*/ 228991 w 228792"/>
                <a:gd name="connsiteY3" fmla="*/ 19056 h 203260"/>
                <a:gd name="connsiteX4" fmla="*/ 203419 w 228792"/>
                <a:gd name="connsiteY4" fmla="*/ 19809 h 203260"/>
                <a:gd name="connsiteX5" fmla="*/ 177584 w 228792"/>
                <a:gd name="connsiteY5" fmla="*/ 19056 h 203260"/>
                <a:gd name="connsiteX6" fmla="*/ 173032 w 228792"/>
                <a:gd name="connsiteY6" fmla="*/ 24114 h 203260"/>
                <a:gd name="connsiteX7" fmla="*/ 177584 w 228792"/>
                <a:gd name="connsiteY7" fmla="*/ 26901 h 203260"/>
                <a:gd name="connsiteX8" fmla="*/ 194808 w 228792"/>
                <a:gd name="connsiteY8" fmla="*/ 38032 h 203260"/>
                <a:gd name="connsiteX9" fmla="*/ 194045 w 228792"/>
                <a:gd name="connsiteY9" fmla="*/ 43351 h 203260"/>
                <a:gd name="connsiteX10" fmla="*/ 165684 w 228792"/>
                <a:gd name="connsiteY10" fmla="*/ 155978 h 203260"/>
                <a:gd name="connsiteX11" fmla="*/ 109725 w 228792"/>
                <a:gd name="connsiteY11" fmla="*/ 23860 h 203260"/>
                <a:gd name="connsiteX12" fmla="*/ 101623 w 228792"/>
                <a:gd name="connsiteY12" fmla="*/ 19056 h 203260"/>
                <a:gd name="connsiteX13" fmla="*/ 67684 w 228792"/>
                <a:gd name="connsiteY13" fmla="*/ 19056 h 203260"/>
                <a:gd name="connsiteX14" fmla="*/ 60345 w 228792"/>
                <a:gd name="connsiteY14" fmla="*/ 24114 h 203260"/>
                <a:gd name="connsiteX15" fmla="*/ 67431 w 228792"/>
                <a:gd name="connsiteY15" fmla="*/ 26901 h 203260"/>
                <a:gd name="connsiteX16" fmla="*/ 84654 w 228792"/>
                <a:gd name="connsiteY16" fmla="*/ 29179 h 203260"/>
                <a:gd name="connsiteX17" fmla="*/ 50724 w 228792"/>
                <a:gd name="connsiteY17" fmla="*/ 165085 h 203260"/>
                <a:gd name="connsiteX18" fmla="*/ 23372 w 228792"/>
                <a:gd name="connsiteY18" fmla="*/ 184070 h 203260"/>
                <a:gd name="connsiteX19" fmla="*/ 19066 w 228792"/>
                <a:gd name="connsiteY19" fmla="*/ 189127 h 203260"/>
                <a:gd name="connsiteX20" fmla="*/ 22363 w 228792"/>
                <a:gd name="connsiteY20" fmla="*/ 191915 h 203260"/>
                <a:gd name="connsiteX21" fmla="*/ 47681 w 228792"/>
                <a:gd name="connsiteY21" fmla="*/ 191152 h 203260"/>
                <a:gd name="connsiteX22" fmla="*/ 73762 w 228792"/>
                <a:gd name="connsiteY22" fmla="*/ 191915 h 203260"/>
                <a:gd name="connsiteX23" fmla="*/ 78322 w 228792"/>
                <a:gd name="connsiteY23" fmla="*/ 186849 h 203260"/>
                <a:gd name="connsiteX24" fmla="*/ 73262 w 228792"/>
                <a:gd name="connsiteY24" fmla="*/ 184070 h 203260"/>
                <a:gd name="connsiteX25" fmla="*/ 56547 w 228792"/>
                <a:gd name="connsiteY25" fmla="*/ 172931 h 203260"/>
                <a:gd name="connsiteX26" fmla="*/ 57556 w 228792"/>
                <a:gd name="connsiteY26" fmla="*/ 167111 h 203260"/>
                <a:gd name="connsiteX27" fmla="*/ 90985 w 228792"/>
                <a:gd name="connsiteY27" fmla="*/ 33482 h 203260"/>
                <a:gd name="connsiteX28" fmla="*/ 93265 w 228792"/>
                <a:gd name="connsiteY28" fmla="*/ 38032 h 203260"/>
                <a:gd name="connsiteX29" fmla="*/ 156318 w 228792"/>
                <a:gd name="connsiteY29" fmla="*/ 187103 h 203260"/>
                <a:gd name="connsiteX30" fmla="*/ 161132 w 228792"/>
                <a:gd name="connsiteY30" fmla="*/ 191915 h 203260"/>
                <a:gd name="connsiteX31" fmla="*/ 165184 w 228792"/>
                <a:gd name="connsiteY31" fmla="*/ 186602 h 203260"/>
                <a:gd name="connsiteX32" fmla="*/ 200631 w 228792"/>
                <a:gd name="connsiteY32" fmla="*/ 45631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28792" h="203260">
                  <a:moveTo>
                    <a:pt x="200631" y="45631"/>
                  </a:moveTo>
                  <a:cubicBezTo>
                    <a:pt x="203164" y="35508"/>
                    <a:pt x="207725" y="27662"/>
                    <a:pt x="227982" y="26901"/>
                  </a:cubicBezTo>
                  <a:cubicBezTo>
                    <a:pt x="229245" y="26901"/>
                    <a:pt x="232288" y="26647"/>
                    <a:pt x="232288" y="21835"/>
                  </a:cubicBezTo>
                  <a:cubicBezTo>
                    <a:pt x="232288" y="21588"/>
                    <a:pt x="232288" y="19056"/>
                    <a:pt x="228991" y="19056"/>
                  </a:cubicBezTo>
                  <a:cubicBezTo>
                    <a:pt x="220634" y="19056"/>
                    <a:pt x="211776" y="19809"/>
                    <a:pt x="203419" y="19809"/>
                  </a:cubicBezTo>
                  <a:cubicBezTo>
                    <a:pt x="194808" y="19809"/>
                    <a:pt x="185942" y="19056"/>
                    <a:pt x="177584" y="19056"/>
                  </a:cubicBezTo>
                  <a:cubicBezTo>
                    <a:pt x="176067" y="19056"/>
                    <a:pt x="173032" y="19056"/>
                    <a:pt x="173032" y="24114"/>
                  </a:cubicBezTo>
                  <a:cubicBezTo>
                    <a:pt x="173032" y="26901"/>
                    <a:pt x="175558" y="26901"/>
                    <a:pt x="177584" y="26901"/>
                  </a:cubicBezTo>
                  <a:cubicBezTo>
                    <a:pt x="192019" y="27155"/>
                    <a:pt x="194808" y="32467"/>
                    <a:pt x="194808" y="38032"/>
                  </a:cubicBezTo>
                  <a:cubicBezTo>
                    <a:pt x="194808" y="38794"/>
                    <a:pt x="194299" y="42590"/>
                    <a:pt x="194045" y="43351"/>
                  </a:cubicBezTo>
                  <a:lnTo>
                    <a:pt x="165684" y="155978"/>
                  </a:lnTo>
                  <a:lnTo>
                    <a:pt x="109725" y="23860"/>
                  </a:lnTo>
                  <a:cubicBezTo>
                    <a:pt x="107699" y="19310"/>
                    <a:pt x="107445" y="19056"/>
                    <a:pt x="101623" y="19056"/>
                  </a:cubicBezTo>
                  <a:lnTo>
                    <a:pt x="67684" y="19056"/>
                  </a:lnTo>
                  <a:cubicBezTo>
                    <a:pt x="62625" y="19056"/>
                    <a:pt x="60345" y="19056"/>
                    <a:pt x="60345" y="24114"/>
                  </a:cubicBezTo>
                  <a:cubicBezTo>
                    <a:pt x="60345" y="26901"/>
                    <a:pt x="62625" y="26901"/>
                    <a:pt x="67431" y="26901"/>
                  </a:cubicBezTo>
                  <a:cubicBezTo>
                    <a:pt x="68702" y="26901"/>
                    <a:pt x="84654" y="26901"/>
                    <a:pt x="84654" y="29179"/>
                  </a:cubicBezTo>
                  <a:lnTo>
                    <a:pt x="50724" y="165085"/>
                  </a:lnTo>
                  <a:cubicBezTo>
                    <a:pt x="48189" y="175209"/>
                    <a:pt x="43884" y="183308"/>
                    <a:pt x="23372" y="184070"/>
                  </a:cubicBezTo>
                  <a:cubicBezTo>
                    <a:pt x="21855" y="184070"/>
                    <a:pt x="19066" y="184324"/>
                    <a:pt x="19066" y="189127"/>
                  </a:cubicBezTo>
                  <a:cubicBezTo>
                    <a:pt x="19066" y="190898"/>
                    <a:pt x="20338" y="191915"/>
                    <a:pt x="22363" y="191915"/>
                  </a:cubicBezTo>
                  <a:cubicBezTo>
                    <a:pt x="30466" y="191915"/>
                    <a:pt x="39324" y="191152"/>
                    <a:pt x="47681" y="191152"/>
                  </a:cubicBezTo>
                  <a:cubicBezTo>
                    <a:pt x="56293" y="191152"/>
                    <a:pt x="65404" y="191915"/>
                    <a:pt x="73762" y="191915"/>
                  </a:cubicBezTo>
                  <a:cubicBezTo>
                    <a:pt x="75033" y="191915"/>
                    <a:pt x="78322" y="191915"/>
                    <a:pt x="78322" y="186849"/>
                  </a:cubicBezTo>
                  <a:cubicBezTo>
                    <a:pt x="78322" y="184324"/>
                    <a:pt x="76042" y="184070"/>
                    <a:pt x="73262" y="184070"/>
                  </a:cubicBezTo>
                  <a:cubicBezTo>
                    <a:pt x="58573" y="183561"/>
                    <a:pt x="56547" y="177995"/>
                    <a:pt x="56547" y="172931"/>
                  </a:cubicBezTo>
                  <a:cubicBezTo>
                    <a:pt x="56547" y="171160"/>
                    <a:pt x="56801" y="169897"/>
                    <a:pt x="57556" y="167111"/>
                  </a:cubicBezTo>
                  <a:lnTo>
                    <a:pt x="90985" y="33482"/>
                  </a:lnTo>
                  <a:cubicBezTo>
                    <a:pt x="91994" y="34999"/>
                    <a:pt x="91994" y="35508"/>
                    <a:pt x="93265" y="38032"/>
                  </a:cubicBezTo>
                  <a:lnTo>
                    <a:pt x="156318" y="187103"/>
                  </a:lnTo>
                  <a:cubicBezTo>
                    <a:pt x="158089" y="191406"/>
                    <a:pt x="158852" y="191915"/>
                    <a:pt x="161132" y="191915"/>
                  </a:cubicBezTo>
                  <a:cubicBezTo>
                    <a:pt x="163912" y="191915"/>
                    <a:pt x="163912" y="191152"/>
                    <a:pt x="165184" y="186602"/>
                  </a:cubicBezTo>
                  <a:lnTo>
                    <a:pt x="200631" y="4563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860AB9E2-5708-4077-BCA9-E9770283CD3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0036056" y="-14686465"/>
              <a:ext cx="101685" cy="101630"/>
            </a:xfrm>
            <a:custGeom>
              <a:avLst/>
              <a:gdLst>
                <a:gd name="connsiteX0" fmla="*/ 85733 w 101685"/>
                <a:gd name="connsiteY0" fmla="*/ 29329 h 101630"/>
                <a:gd name="connsiteX1" fmla="*/ 76693 w 101685"/>
                <a:gd name="connsiteY1" fmla="*/ 39254 h 101630"/>
                <a:gd name="connsiteX2" fmla="*/ 83605 w 101685"/>
                <a:gd name="connsiteY2" fmla="*/ 45812 h 101630"/>
                <a:gd name="connsiteX3" fmla="*/ 93717 w 101685"/>
                <a:gd name="connsiteY3" fmla="*/ 34475 h 101630"/>
                <a:gd name="connsiteX4" fmla="*/ 70306 w 101685"/>
                <a:gd name="connsiteY4" fmla="*/ 19056 h 101630"/>
                <a:gd name="connsiteX5" fmla="*/ 19066 w 101685"/>
                <a:gd name="connsiteY5" fmla="*/ 68148 h 101630"/>
                <a:gd name="connsiteX6" fmla="*/ 51868 w 101685"/>
                <a:gd name="connsiteY6" fmla="*/ 98978 h 101630"/>
                <a:gd name="connsiteX7" fmla="*/ 95838 w 101685"/>
                <a:gd name="connsiteY7" fmla="*/ 78954 h 101630"/>
                <a:gd name="connsiteX8" fmla="*/ 92827 w 101685"/>
                <a:gd name="connsiteY8" fmla="*/ 75945 h 101630"/>
                <a:gd name="connsiteX9" fmla="*/ 89992 w 101685"/>
                <a:gd name="connsiteY9" fmla="*/ 77714 h 101630"/>
                <a:gd name="connsiteX10" fmla="*/ 52225 w 101685"/>
                <a:gd name="connsiteY10" fmla="*/ 94016 h 101630"/>
                <a:gd name="connsiteX11" fmla="*/ 33779 w 101685"/>
                <a:gd name="connsiteY11" fmla="*/ 74349 h 101630"/>
                <a:gd name="connsiteX12" fmla="*/ 45488 w 101685"/>
                <a:gd name="connsiteY12" fmla="*/ 37658 h 101630"/>
                <a:gd name="connsiteX13" fmla="*/ 70306 w 101685"/>
                <a:gd name="connsiteY13" fmla="*/ 24018 h 101630"/>
                <a:gd name="connsiteX14" fmla="*/ 85733 w 101685"/>
                <a:gd name="connsiteY14" fmla="*/ 29329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685" h="101630">
                  <a:moveTo>
                    <a:pt x="85733" y="29329"/>
                  </a:moveTo>
                  <a:cubicBezTo>
                    <a:pt x="79354" y="30393"/>
                    <a:pt x="76693" y="35356"/>
                    <a:pt x="76693" y="39254"/>
                  </a:cubicBezTo>
                  <a:cubicBezTo>
                    <a:pt x="76693" y="44043"/>
                    <a:pt x="80419" y="45812"/>
                    <a:pt x="83605" y="45812"/>
                  </a:cubicBezTo>
                  <a:cubicBezTo>
                    <a:pt x="87505" y="45812"/>
                    <a:pt x="93717" y="42978"/>
                    <a:pt x="93717" y="34475"/>
                  </a:cubicBezTo>
                  <a:cubicBezTo>
                    <a:pt x="93717" y="22422"/>
                    <a:pt x="79887" y="19056"/>
                    <a:pt x="70306" y="19056"/>
                  </a:cubicBezTo>
                  <a:cubicBezTo>
                    <a:pt x="43708" y="19056"/>
                    <a:pt x="19066" y="43509"/>
                    <a:pt x="19066" y="68148"/>
                  </a:cubicBezTo>
                  <a:cubicBezTo>
                    <a:pt x="19066" y="83384"/>
                    <a:pt x="29703" y="98978"/>
                    <a:pt x="51868" y="98978"/>
                  </a:cubicBezTo>
                  <a:cubicBezTo>
                    <a:pt x="81833" y="98978"/>
                    <a:pt x="95838" y="81439"/>
                    <a:pt x="95838" y="78954"/>
                  </a:cubicBezTo>
                  <a:cubicBezTo>
                    <a:pt x="95838" y="77890"/>
                    <a:pt x="94249" y="75945"/>
                    <a:pt x="92827" y="75945"/>
                  </a:cubicBezTo>
                  <a:cubicBezTo>
                    <a:pt x="91763" y="75945"/>
                    <a:pt x="91405" y="76294"/>
                    <a:pt x="89992" y="77714"/>
                  </a:cubicBezTo>
                  <a:cubicBezTo>
                    <a:pt x="76161" y="94016"/>
                    <a:pt x="55411" y="94016"/>
                    <a:pt x="52225" y="94016"/>
                  </a:cubicBezTo>
                  <a:cubicBezTo>
                    <a:pt x="39459" y="94016"/>
                    <a:pt x="33779" y="85338"/>
                    <a:pt x="33779" y="74349"/>
                  </a:cubicBezTo>
                  <a:cubicBezTo>
                    <a:pt x="33779" y="69204"/>
                    <a:pt x="36265" y="49894"/>
                    <a:pt x="45488" y="37658"/>
                  </a:cubicBezTo>
                  <a:cubicBezTo>
                    <a:pt x="52225" y="28980"/>
                    <a:pt x="61440" y="24018"/>
                    <a:pt x="70306" y="24018"/>
                  </a:cubicBezTo>
                  <a:cubicBezTo>
                    <a:pt x="72792" y="24018"/>
                    <a:pt x="81301" y="24367"/>
                    <a:pt x="85733" y="2932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010AAE00-D391-49B1-BF19-A073712E4EC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195518" y="-14836091"/>
              <a:ext cx="76264" cy="279483"/>
            </a:xfrm>
            <a:custGeom>
              <a:avLst/>
              <a:gdLst>
                <a:gd name="connsiteX0" fmla="*/ 77813 w 76264"/>
                <a:gd name="connsiteY0" fmla="*/ 269614 h 279482"/>
                <a:gd name="connsiteX1" fmla="*/ 73508 w 76264"/>
                <a:gd name="connsiteY1" fmla="*/ 264048 h 279482"/>
                <a:gd name="connsiteX2" fmla="*/ 33755 w 76264"/>
                <a:gd name="connsiteY2" fmla="*/ 145600 h 279482"/>
                <a:gd name="connsiteX3" fmla="*/ 74525 w 76264"/>
                <a:gd name="connsiteY3" fmla="*/ 25891 h 279482"/>
                <a:gd name="connsiteX4" fmla="*/ 77813 w 76264"/>
                <a:gd name="connsiteY4" fmla="*/ 21588 h 279482"/>
                <a:gd name="connsiteX5" fmla="*/ 75279 w 76264"/>
                <a:gd name="connsiteY5" fmla="*/ 19056 h 279482"/>
                <a:gd name="connsiteX6" fmla="*/ 35018 w 76264"/>
                <a:gd name="connsiteY6" fmla="*/ 68410 h 279482"/>
                <a:gd name="connsiteX7" fmla="*/ 19066 w 76264"/>
                <a:gd name="connsiteY7" fmla="*/ 145600 h 279482"/>
                <a:gd name="connsiteX8" fmla="*/ 35781 w 76264"/>
                <a:gd name="connsiteY8" fmla="*/ 224563 h 279482"/>
                <a:gd name="connsiteX9" fmla="*/ 75279 w 76264"/>
                <a:gd name="connsiteY9" fmla="*/ 272146 h 279482"/>
                <a:gd name="connsiteX10" fmla="*/ 77813 w 76264"/>
                <a:gd name="connsiteY10" fmla="*/ 269614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64" h="279482">
                  <a:moveTo>
                    <a:pt x="77813" y="269614"/>
                  </a:moveTo>
                  <a:cubicBezTo>
                    <a:pt x="77813" y="268859"/>
                    <a:pt x="77813" y="268350"/>
                    <a:pt x="73508" y="264048"/>
                  </a:cubicBezTo>
                  <a:cubicBezTo>
                    <a:pt x="41858" y="232162"/>
                    <a:pt x="33755" y="184324"/>
                    <a:pt x="33755" y="145600"/>
                  </a:cubicBezTo>
                  <a:cubicBezTo>
                    <a:pt x="33755" y="101567"/>
                    <a:pt x="43376" y="57524"/>
                    <a:pt x="74525" y="25891"/>
                  </a:cubicBezTo>
                  <a:cubicBezTo>
                    <a:pt x="77813" y="22850"/>
                    <a:pt x="77813" y="22342"/>
                    <a:pt x="77813" y="21588"/>
                  </a:cubicBezTo>
                  <a:cubicBezTo>
                    <a:pt x="77813" y="19817"/>
                    <a:pt x="76796" y="19056"/>
                    <a:pt x="75279" y="19056"/>
                  </a:cubicBezTo>
                  <a:cubicBezTo>
                    <a:pt x="72745" y="19056"/>
                    <a:pt x="49961" y="36269"/>
                    <a:pt x="35018" y="68410"/>
                  </a:cubicBezTo>
                  <a:cubicBezTo>
                    <a:pt x="22101" y="96246"/>
                    <a:pt x="19066" y="124338"/>
                    <a:pt x="19066" y="145600"/>
                  </a:cubicBezTo>
                  <a:cubicBezTo>
                    <a:pt x="19066" y="165340"/>
                    <a:pt x="21846" y="195962"/>
                    <a:pt x="35781" y="224563"/>
                  </a:cubicBezTo>
                  <a:cubicBezTo>
                    <a:pt x="50970" y="255694"/>
                    <a:pt x="72745" y="272146"/>
                    <a:pt x="75279" y="272146"/>
                  </a:cubicBezTo>
                  <a:cubicBezTo>
                    <a:pt x="76796" y="272146"/>
                    <a:pt x="77813" y="271383"/>
                    <a:pt x="77813" y="26961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3A592BE5-1C94-48A0-8447-4CE7D1F29139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276267" y="-14758137"/>
              <a:ext cx="152528" cy="152445"/>
            </a:xfrm>
            <a:custGeom>
              <a:avLst/>
              <a:gdLst>
                <a:gd name="connsiteX0" fmla="*/ 96307 w 152528"/>
                <a:gd name="connsiteY0" fmla="*/ 54483 h 152445"/>
                <a:gd name="connsiteX1" fmla="*/ 121371 w 152528"/>
                <a:gd name="connsiteY1" fmla="*/ 24621 h 152445"/>
                <a:gd name="connsiteX2" fmla="*/ 134034 w 152528"/>
                <a:gd name="connsiteY2" fmla="*/ 27917 h 152445"/>
                <a:gd name="connsiteX3" fmla="*/ 121879 w 152528"/>
                <a:gd name="connsiteY3" fmla="*/ 41580 h 152445"/>
                <a:gd name="connsiteX4" fmla="*/ 131500 w 152528"/>
                <a:gd name="connsiteY4" fmla="*/ 50434 h 152445"/>
                <a:gd name="connsiteX5" fmla="*/ 145180 w 152528"/>
                <a:gd name="connsiteY5" fmla="*/ 35760 h 152445"/>
                <a:gd name="connsiteX6" fmla="*/ 121625 w 152528"/>
                <a:gd name="connsiteY6" fmla="*/ 19056 h 152445"/>
                <a:gd name="connsiteX7" fmla="*/ 95036 w 152528"/>
                <a:gd name="connsiteY7" fmla="*/ 38287 h 152445"/>
                <a:gd name="connsiteX8" fmla="*/ 67692 w 152528"/>
                <a:gd name="connsiteY8" fmla="*/ 19056 h 152445"/>
                <a:gd name="connsiteX9" fmla="*/ 26923 w 152528"/>
                <a:gd name="connsiteY9" fmla="*/ 58032 h 152445"/>
                <a:gd name="connsiteX10" fmla="*/ 29957 w 152528"/>
                <a:gd name="connsiteY10" fmla="*/ 60557 h 152445"/>
                <a:gd name="connsiteX11" fmla="*/ 33246 w 152528"/>
                <a:gd name="connsiteY11" fmla="*/ 57778 h 152445"/>
                <a:gd name="connsiteX12" fmla="*/ 67184 w 152528"/>
                <a:gd name="connsiteY12" fmla="*/ 24621 h 152445"/>
                <a:gd name="connsiteX13" fmla="*/ 80856 w 152528"/>
                <a:gd name="connsiteY13" fmla="*/ 41580 h 152445"/>
                <a:gd name="connsiteX14" fmla="*/ 67184 w 152528"/>
                <a:gd name="connsiteY14" fmla="*/ 101813 h 152445"/>
                <a:gd name="connsiteX15" fmla="*/ 43129 w 152528"/>
                <a:gd name="connsiteY15" fmla="*/ 128133 h 152445"/>
                <a:gd name="connsiteX16" fmla="*/ 30466 w 152528"/>
                <a:gd name="connsiteY16" fmla="*/ 124846 h 152445"/>
                <a:gd name="connsiteX17" fmla="*/ 42366 w 152528"/>
                <a:gd name="connsiteY17" fmla="*/ 111181 h 152445"/>
                <a:gd name="connsiteX18" fmla="*/ 33000 w 152528"/>
                <a:gd name="connsiteY18" fmla="*/ 102320 h 152445"/>
                <a:gd name="connsiteX19" fmla="*/ 19066 w 152528"/>
                <a:gd name="connsiteY19" fmla="*/ 117001 h 152445"/>
                <a:gd name="connsiteX20" fmla="*/ 42874 w 152528"/>
                <a:gd name="connsiteY20" fmla="*/ 133708 h 152445"/>
                <a:gd name="connsiteX21" fmla="*/ 69464 w 152528"/>
                <a:gd name="connsiteY21" fmla="*/ 114469 h 152445"/>
                <a:gd name="connsiteX22" fmla="*/ 96808 w 152528"/>
                <a:gd name="connsiteY22" fmla="*/ 133708 h 152445"/>
                <a:gd name="connsiteX23" fmla="*/ 137323 w 152528"/>
                <a:gd name="connsiteY23" fmla="*/ 94731 h 152445"/>
                <a:gd name="connsiteX24" fmla="*/ 134288 w 152528"/>
                <a:gd name="connsiteY24" fmla="*/ 92197 h 152445"/>
                <a:gd name="connsiteX25" fmla="*/ 131000 w 152528"/>
                <a:gd name="connsiteY25" fmla="*/ 94984 h 152445"/>
                <a:gd name="connsiteX26" fmla="*/ 97316 w 152528"/>
                <a:gd name="connsiteY26" fmla="*/ 128133 h 152445"/>
                <a:gd name="connsiteX27" fmla="*/ 83390 w 152528"/>
                <a:gd name="connsiteY27" fmla="*/ 111436 h 152445"/>
                <a:gd name="connsiteX28" fmla="*/ 87695 w 152528"/>
                <a:gd name="connsiteY28" fmla="*/ 89156 h 152445"/>
                <a:gd name="connsiteX29" fmla="*/ 96307 w 152528"/>
                <a:gd name="connsiteY29" fmla="*/ 5448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528" h="152445">
                  <a:moveTo>
                    <a:pt x="96307" y="54483"/>
                  </a:moveTo>
                  <a:cubicBezTo>
                    <a:pt x="97824" y="47909"/>
                    <a:pt x="103647" y="24621"/>
                    <a:pt x="121371" y="24621"/>
                  </a:cubicBezTo>
                  <a:cubicBezTo>
                    <a:pt x="122642" y="24621"/>
                    <a:pt x="128720" y="24621"/>
                    <a:pt x="134034" y="27917"/>
                  </a:cubicBezTo>
                  <a:cubicBezTo>
                    <a:pt x="126948" y="29179"/>
                    <a:pt x="121879" y="35508"/>
                    <a:pt x="121879" y="41580"/>
                  </a:cubicBezTo>
                  <a:cubicBezTo>
                    <a:pt x="121879" y="45631"/>
                    <a:pt x="124668" y="50434"/>
                    <a:pt x="131500" y="50434"/>
                  </a:cubicBezTo>
                  <a:cubicBezTo>
                    <a:pt x="137077" y="50434"/>
                    <a:pt x="145180" y="45884"/>
                    <a:pt x="145180" y="35760"/>
                  </a:cubicBezTo>
                  <a:cubicBezTo>
                    <a:pt x="145180" y="22596"/>
                    <a:pt x="130237" y="19056"/>
                    <a:pt x="121625" y="19056"/>
                  </a:cubicBezTo>
                  <a:cubicBezTo>
                    <a:pt x="106937" y="19056"/>
                    <a:pt x="98079" y="32467"/>
                    <a:pt x="95036" y="38287"/>
                  </a:cubicBezTo>
                  <a:cubicBezTo>
                    <a:pt x="88705" y="21588"/>
                    <a:pt x="75033" y="19056"/>
                    <a:pt x="67692" y="19056"/>
                  </a:cubicBezTo>
                  <a:cubicBezTo>
                    <a:pt x="41349" y="19056"/>
                    <a:pt x="26923" y="51704"/>
                    <a:pt x="26923" y="58032"/>
                  </a:cubicBezTo>
                  <a:cubicBezTo>
                    <a:pt x="26923" y="60557"/>
                    <a:pt x="29449" y="60557"/>
                    <a:pt x="29957" y="60557"/>
                  </a:cubicBezTo>
                  <a:cubicBezTo>
                    <a:pt x="31983" y="60557"/>
                    <a:pt x="32746" y="60058"/>
                    <a:pt x="33246" y="57778"/>
                  </a:cubicBezTo>
                  <a:cubicBezTo>
                    <a:pt x="41858" y="30950"/>
                    <a:pt x="58573" y="24621"/>
                    <a:pt x="67184" y="24621"/>
                  </a:cubicBezTo>
                  <a:cubicBezTo>
                    <a:pt x="71990" y="24621"/>
                    <a:pt x="80856" y="26899"/>
                    <a:pt x="80856" y="41580"/>
                  </a:cubicBezTo>
                  <a:cubicBezTo>
                    <a:pt x="80856" y="49426"/>
                    <a:pt x="76550" y="66385"/>
                    <a:pt x="67184" y="101813"/>
                  </a:cubicBezTo>
                  <a:cubicBezTo>
                    <a:pt x="63132" y="117510"/>
                    <a:pt x="54266" y="128133"/>
                    <a:pt x="43129" y="128133"/>
                  </a:cubicBezTo>
                  <a:cubicBezTo>
                    <a:pt x="41604" y="128133"/>
                    <a:pt x="35781" y="128133"/>
                    <a:pt x="30466" y="124846"/>
                  </a:cubicBezTo>
                  <a:cubicBezTo>
                    <a:pt x="36798" y="123584"/>
                    <a:pt x="42366" y="118264"/>
                    <a:pt x="42366" y="111181"/>
                  </a:cubicBezTo>
                  <a:cubicBezTo>
                    <a:pt x="42366" y="104346"/>
                    <a:pt x="36798" y="102320"/>
                    <a:pt x="33000" y="102320"/>
                  </a:cubicBezTo>
                  <a:cubicBezTo>
                    <a:pt x="25397" y="102320"/>
                    <a:pt x="19066" y="108903"/>
                    <a:pt x="19066" y="117001"/>
                  </a:cubicBezTo>
                  <a:cubicBezTo>
                    <a:pt x="19066" y="128641"/>
                    <a:pt x="31729" y="133708"/>
                    <a:pt x="42874" y="133708"/>
                  </a:cubicBezTo>
                  <a:cubicBezTo>
                    <a:pt x="59589" y="133708"/>
                    <a:pt x="68702" y="115985"/>
                    <a:pt x="69464" y="114469"/>
                  </a:cubicBezTo>
                  <a:cubicBezTo>
                    <a:pt x="72498" y="123829"/>
                    <a:pt x="81619" y="133708"/>
                    <a:pt x="96808" y="133708"/>
                  </a:cubicBezTo>
                  <a:cubicBezTo>
                    <a:pt x="122896" y="133708"/>
                    <a:pt x="137323" y="101058"/>
                    <a:pt x="137323" y="94731"/>
                  </a:cubicBezTo>
                  <a:cubicBezTo>
                    <a:pt x="137323" y="92197"/>
                    <a:pt x="135051" y="92197"/>
                    <a:pt x="134288" y="92197"/>
                  </a:cubicBezTo>
                  <a:cubicBezTo>
                    <a:pt x="132008" y="92197"/>
                    <a:pt x="131500" y="93206"/>
                    <a:pt x="131000" y="94984"/>
                  </a:cubicBezTo>
                  <a:cubicBezTo>
                    <a:pt x="122642" y="122060"/>
                    <a:pt x="105419" y="128133"/>
                    <a:pt x="97316" y="128133"/>
                  </a:cubicBezTo>
                  <a:cubicBezTo>
                    <a:pt x="87442" y="128133"/>
                    <a:pt x="83390" y="120035"/>
                    <a:pt x="83390" y="111436"/>
                  </a:cubicBezTo>
                  <a:cubicBezTo>
                    <a:pt x="83390" y="105862"/>
                    <a:pt x="84907" y="100297"/>
                    <a:pt x="87695" y="89156"/>
                  </a:cubicBezTo>
                  <a:lnTo>
                    <a:pt x="96307" y="5448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3379AB0B-8F5B-41B7-AFC0-D6DBD7D8EB9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490980" y="-14714603"/>
              <a:ext cx="177949" cy="25408"/>
            </a:xfrm>
            <a:custGeom>
              <a:avLst/>
              <a:gdLst>
                <a:gd name="connsiteX0" fmla="*/ 164921 w 177949"/>
                <a:gd name="connsiteY0" fmla="*/ 29179 h 25407"/>
                <a:gd name="connsiteX1" fmla="*/ 173786 w 177949"/>
                <a:gd name="connsiteY1" fmla="*/ 24113 h 25407"/>
                <a:gd name="connsiteX2" fmla="*/ 164921 w 177949"/>
                <a:gd name="connsiteY2" fmla="*/ 19056 h 25407"/>
                <a:gd name="connsiteX3" fmla="*/ 27924 w 177949"/>
                <a:gd name="connsiteY3" fmla="*/ 19056 h 25407"/>
                <a:gd name="connsiteX4" fmla="*/ 19066 w 177949"/>
                <a:gd name="connsiteY4" fmla="*/ 24113 h 25407"/>
                <a:gd name="connsiteX5" fmla="*/ 27924 w 177949"/>
                <a:gd name="connsiteY5" fmla="*/ 29179 h 25407"/>
                <a:gd name="connsiteX6" fmla="*/ 164921 w 177949"/>
                <a:gd name="connsiteY6" fmla="*/ 29179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49" h="25407">
                  <a:moveTo>
                    <a:pt x="164921" y="29179"/>
                  </a:moveTo>
                  <a:cubicBezTo>
                    <a:pt x="169227" y="29179"/>
                    <a:pt x="173786" y="29179"/>
                    <a:pt x="173786" y="24113"/>
                  </a:cubicBezTo>
                  <a:cubicBezTo>
                    <a:pt x="173786" y="19056"/>
                    <a:pt x="169227" y="19056"/>
                    <a:pt x="164921" y="19056"/>
                  </a:cubicBezTo>
                  <a:lnTo>
                    <a:pt x="27924" y="19056"/>
                  </a:lnTo>
                  <a:cubicBezTo>
                    <a:pt x="23618" y="19056"/>
                    <a:pt x="19066" y="19056"/>
                    <a:pt x="19066" y="24113"/>
                  </a:cubicBezTo>
                  <a:cubicBezTo>
                    <a:pt x="19066" y="29179"/>
                    <a:pt x="23618" y="29179"/>
                    <a:pt x="27924" y="29179"/>
                  </a:cubicBezTo>
                  <a:lnTo>
                    <a:pt x="164921" y="291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887FC3F9-EE62-45EF-BB38-1CD6C5AA2DC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0730572" y="-14758137"/>
              <a:ext cx="152528" cy="177853"/>
            </a:xfrm>
            <a:custGeom>
              <a:avLst/>
              <a:gdLst>
                <a:gd name="connsiteX0" fmla="*/ 134796 w 152528"/>
                <a:gd name="connsiteY0" fmla="*/ 34490 h 177852"/>
                <a:gd name="connsiteX1" fmla="*/ 135806 w 152528"/>
                <a:gd name="connsiteY1" fmla="*/ 28670 h 177852"/>
                <a:gd name="connsiteX2" fmla="*/ 128465 w 152528"/>
                <a:gd name="connsiteY2" fmla="*/ 21835 h 177852"/>
                <a:gd name="connsiteX3" fmla="*/ 119599 w 152528"/>
                <a:gd name="connsiteY3" fmla="*/ 27154 h 177852"/>
                <a:gd name="connsiteX4" fmla="*/ 116056 w 152528"/>
                <a:gd name="connsiteY4" fmla="*/ 40819 h 177852"/>
                <a:gd name="connsiteX5" fmla="*/ 110988 w 152528"/>
                <a:gd name="connsiteY5" fmla="*/ 61066 h 177852"/>
                <a:gd name="connsiteX6" fmla="*/ 99596 w 152528"/>
                <a:gd name="connsiteY6" fmla="*/ 106624 h 177852"/>
                <a:gd name="connsiteX7" fmla="*/ 70981 w 152528"/>
                <a:gd name="connsiteY7" fmla="*/ 128133 h 177852"/>
                <a:gd name="connsiteX8" fmla="*/ 55283 w 152528"/>
                <a:gd name="connsiteY8" fmla="*/ 107633 h 177852"/>
                <a:gd name="connsiteX9" fmla="*/ 68193 w 152528"/>
                <a:gd name="connsiteY9" fmla="*/ 58032 h 177852"/>
                <a:gd name="connsiteX10" fmla="*/ 73261 w 152528"/>
                <a:gd name="connsiteY10" fmla="*/ 39811 h 177852"/>
                <a:gd name="connsiteX11" fmla="*/ 52495 w 152528"/>
                <a:gd name="connsiteY11" fmla="*/ 19056 h 177852"/>
                <a:gd name="connsiteX12" fmla="*/ 19066 w 152528"/>
                <a:gd name="connsiteY12" fmla="*/ 58032 h 177852"/>
                <a:gd name="connsiteX13" fmla="*/ 22109 w 152528"/>
                <a:gd name="connsiteY13" fmla="*/ 60557 h 177852"/>
                <a:gd name="connsiteX14" fmla="*/ 26160 w 152528"/>
                <a:gd name="connsiteY14" fmla="*/ 56007 h 177852"/>
                <a:gd name="connsiteX15" fmla="*/ 51733 w 152528"/>
                <a:gd name="connsiteY15" fmla="*/ 24621 h 177852"/>
                <a:gd name="connsiteX16" fmla="*/ 58064 w 152528"/>
                <a:gd name="connsiteY16" fmla="*/ 32719 h 177852"/>
                <a:gd name="connsiteX17" fmla="*/ 53758 w 152528"/>
                <a:gd name="connsiteY17" fmla="*/ 50434 h 177852"/>
                <a:gd name="connsiteX18" fmla="*/ 39077 w 152528"/>
                <a:gd name="connsiteY18" fmla="*/ 103583 h 177852"/>
                <a:gd name="connsiteX19" fmla="*/ 69964 w 152528"/>
                <a:gd name="connsiteY19" fmla="*/ 133708 h 177852"/>
                <a:gd name="connsiteX20" fmla="*/ 95544 w 152528"/>
                <a:gd name="connsiteY20" fmla="*/ 122314 h 177852"/>
                <a:gd name="connsiteX21" fmla="*/ 79084 w 152528"/>
                <a:gd name="connsiteY21" fmla="*/ 161291 h 177852"/>
                <a:gd name="connsiteX22" fmla="*/ 51232 w 152528"/>
                <a:gd name="connsiteY22" fmla="*/ 177234 h 177852"/>
                <a:gd name="connsiteX23" fmla="*/ 31983 w 152528"/>
                <a:gd name="connsiteY23" fmla="*/ 166610 h 177852"/>
                <a:gd name="connsiteX24" fmla="*/ 42874 w 152528"/>
                <a:gd name="connsiteY24" fmla="*/ 163569 h 177852"/>
                <a:gd name="connsiteX25" fmla="*/ 47935 w 152528"/>
                <a:gd name="connsiteY25" fmla="*/ 153191 h 177852"/>
                <a:gd name="connsiteX26" fmla="*/ 38569 w 152528"/>
                <a:gd name="connsiteY26" fmla="*/ 144330 h 177852"/>
                <a:gd name="connsiteX27" fmla="*/ 24389 w 152528"/>
                <a:gd name="connsiteY27" fmla="*/ 160782 h 177852"/>
                <a:gd name="connsiteX28" fmla="*/ 51232 w 152528"/>
                <a:gd name="connsiteY28" fmla="*/ 182807 h 177852"/>
                <a:gd name="connsiteX29" fmla="*/ 110488 w 152528"/>
                <a:gd name="connsiteY29" fmla="*/ 131174 h 177852"/>
                <a:gd name="connsiteX30" fmla="*/ 134796 w 152528"/>
                <a:gd name="connsiteY30" fmla="*/ 34490 h 17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528" h="177852">
                  <a:moveTo>
                    <a:pt x="134796" y="34490"/>
                  </a:moveTo>
                  <a:cubicBezTo>
                    <a:pt x="135806" y="30950"/>
                    <a:pt x="135806" y="30441"/>
                    <a:pt x="135806" y="28670"/>
                  </a:cubicBezTo>
                  <a:cubicBezTo>
                    <a:pt x="135806" y="24113"/>
                    <a:pt x="132263" y="21835"/>
                    <a:pt x="128465" y="21835"/>
                  </a:cubicBezTo>
                  <a:cubicBezTo>
                    <a:pt x="125931" y="21835"/>
                    <a:pt x="121879" y="23359"/>
                    <a:pt x="119599" y="27154"/>
                  </a:cubicBezTo>
                  <a:cubicBezTo>
                    <a:pt x="119091" y="28416"/>
                    <a:pt x="117066" y="36261"/>
                    <a:pt x="116056" y="40819"/>
                  </a:cubicBezTo>
                  <a:cubicBezTo>
                    <a:pt x="114285" y="47400"/>
                    <a:pt x="112513" y="54238"/>
                    <a:pt x="110988" y="61066"/>
                  </a:cubicBezTo>
                  <a:lnTo>
                    <a:pt x="99596" y="106624"/>
                  </a:lnTo>
                  <a:cubicBezTo>
                    <a:pt x="98579" y="110420"/>
                    <a:pt x="87695" y="128133"/>
                    <a:pt x="70981" y="128133"/>
                  </a:cubicBezTo>
                  <a:cubicBezTo>
                    <a:pt x="58064" y="128133"/>
                    <a:pt x="55283" y="117001"/>
                    <a:pt x="55283" y="107633"/>
                  </a:cubicBezTo>
                  <a:cubicBezTo>
                    <a:pt x="55283" y="95993"/>
                    <a:pt x="59589" y="80304"/>
                    <a:pt x="68193" y="58032"/>
                  </a:cubicBezTo>
                  <a:cubicBezTo>
                    <a:pt x="72244" y="47655"/>
                    <a:pt x="73261" y="44868"/>
                    <a:pt x="73261" y="39811"/>
                  </a:cubicBezTo>
                  <a:cubicBezTo>
                    <a:pt x="73261" y="28416"/>
                    <a:pt x="65158" y="19056"/>
                    <a:pt x="52495" y="19056"/>
                  </a:cubicBezTo>
                  <a:cubicBezTo>
                    <a:pt x="28440" y="19056"/>
                    <a:pt x="19066" y="55754"/>
                    <a:pt x="19066" y="58032"/>
                  </a:cubicBezTo>
                  <a:cubicBezTo>
                    <a:pt x="19066" y="60557"/>
                    <a:pt x="21601" y="60557"/>
                    <a:pt x="22109" y="60557"/>
                  </a:cubicBezTo>
                  <a:cubicBezTo>
                    <a:pt x="24642" y="60557"/>
                    <a:pt x="24897" y="60058"/>
                    <a:pt x="26160" y="56007"/>
                  </a:cubicBezTo>
                  <a:cubicBezTo>
                    <a:pt x="33000" y="32212"/>
                    <a:pt x="43129" y="24621"/>
                    <a:pt x="51733" y="24621"/>
                  </a:cubicBezTo>
                  <a:cubicBezTo>
                    <a:pt x="53758" y="24621"/>
                    <a:pt x="58064" y="24621"/>
                    <a:pt x="58064" y="32719"/>
                  </a:cubicBezTo>
                  <a:cubicBezTo>
                    <a:pt x="58064" y="39048"/>
                    <a:pt x="55538" y="45631"/>
                    <a:pt x="53758" y="50434"/>
                  </a:cubicBezTo>
                  <a:cubicBezTo>
                    <a:pt x="43629" y="77263"/>
                    <a:pt x="39077" y="91690"/>
                    <a:pt x="39077" y="103583"/>
                  </a:cubicBezTo>
                  <a:cubicBezTo>
                    <a:pt x="39077" y="126109"/>
                    <a:pt x="55029" y="133708"/>
                    <a:pt x="69964" y="133708"/>
                  </a:cubicBezTo>
                  <a:cubicBezTo>
                    <a:pt x="79847" y="133708"/>
                    <a:pt x="88450" y="129404"/>
                    <a:pt x="95544" y="122314"/>
                  </a:cubicBezTo>
                  <a:cubicBezTo>
                    <a:pt x="92256" y="135477"/>
                    <a:pt x="89213" y="147880"/>
                    <a:pt x="79084" y="161291"/>
                  </a:cubicBezTo>
                  <a:cubicBezTo>
                    <a:pt x="72498" y="169897"/>
                    <a:pt x="62878" y="177234"/>
                    <a:pt x="51232" y="177234"/>
                  </a:cubicBezTo>
                  <a:cubicBezTo>
                    <a:pt x="47681" y="177234"/>
                    <a:pt x="36289" y="176479"/>
                    <a:pt x="31983" y="166610"/>
                  </a:cubicBezTo>
                  <a:cubicBezTo>
                    <a:pt x="36035" y="166610"/>
                    <a:pt x="39324" y="166610"/>
                    <a:pt x="42874" y="163569"/>
                  </a:cubicBezTo>
                  <a:cubicBezTo>
                    <a:pt x="45400" y="161291"/>
                    <a:pt x="47935" y="158003"/>
                    <a:pt x="47935" y="153191"/>
                  </a:cubicBezTo>
                  <a:cubicBezTo>
                    <a:pt x="47935" y="145347"/>
                    <a:pt x="41103" y="144330"/>
                    <a:pt x="38569" y="144330"/>
                  </a:cubicBezTo>
                  <a:cubicBezTo>
                    <a:pt x="32746" y="144330"/>
                    <a:pt x="24389" y="148379"/>
                    <a:pt x="24389" y="160782"/>
                  </a:cubicBezTo>
                  <a:cubicBezTo>
                    <a:pt x="24389" y="173438"/>
                    <a:pt x="35526" y="182807"/>
                    <a:pt x="51232" y="182807"/>
                  </a:cubicBezTo>
                  <a:cubicBezTo>
                    <a:pt x="77313" y="182807"/>
                    <a:pt x="103393" y="159774"/>
                    <a:pt x="110488" y="131174"/>
                  </a:cubicBezTo>
                  <a:lnTo>
                    <a:pt x="134796" y="3449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4705E680-B1A9-4A97-843B-5DAFAC679F11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870900" y="-14836091"/>
              <a:ext cx="76264" cy="279483"/>
            </a:xfrm>
            <a:custGeom>
              <a:avLst/>
              <a:gdLst>
                <a:gd name="connsiteX0" fmla="*/ 77813 w 76264"/>
                <a:gd name="connsiteY0" fmla="*/ 145600 h 279482"/>
                <a:gd name="connsiteX1" fmla="*/ 61099 w 76264"/>
                <a:gd name="connsiteY1" fmla="*/ 66639 h 279482"/>
                <a:gd name="connsiteX2" fmla="*/ 21601 w 76264"/>
                <a:gd name="connsiteY2" fmla="*/ 19056 h 279482"/>
                <a:gd name="connsiteX3" fmla="*/ 19066 w 76264"/>
                <a:gd name="connsiteY3" fmla="*/ 21588 h 279482"/>
                <a:gd name="connsiteX4" fmla="*/ 23881 w 76264"/>
                <a:gd name="connsiteY4" fmla="*/ 27408 h 279482"/>
                <a:gd name="connsiteX5" fmla="*/ 63124 w 76264"/>
                <a:gd name="connsiteY5" fmla="*/ 145600 h 279482"/>
                <a:gd name="connsiteX6" fmla="*/ 22355 w 76264"/>
                <a:gd name="connsiteY6" fmla="*/ 265309 h 279482"/>
                <a:gd name="connsiteX7" fmla="*/ 19066 w 76264"/>
                <a:gd name="connsiteY7" fmla="*/ 269614 h 279482"/>
                <a:gd name="connsiteX8" fmla="*/ 21601 w 76264"/>
                <a:gd name="connsiteY8" fmla="*/ 272146 h 279482"/>
                <a:gd name="connsiteX9" fmla="*/ 61861 w 76264"/>
                <a:gd name="connsiteY9" fmla="*/ 222792 h 279482"/>
                <a:gd name="connsiteX10" fmla="*/ 77813 w 76264"/>
                <a:gd name="connsiteY10" fmla="*/ 145600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64" h="279482">
                  <a:moveTo>
                    <a:pt x="77813" y="145600"/>
                  </a:moveTo>
                  <a:cubicBezTo>
                    <a:pt x="77813" y="125862"/>
                    <a:pt x="75033" y="95238"/>
                    <a:pt x="61099" y="66639"/>
                  </a:cubicBezTo>
                  <a:cubicBezTo>
                    <a:pt x="45909" y="35506"/>
                    <a:pt x="24127" y="19056"/>
                    <a:pt x="21601" y="19056"/>
                  </a:cubicBezTo>
                  <a:cubicBezTo>
                    <a:pt x="20075" y="19056"/>
                    <a:pt x="19066" y="20071"/>
                    <a:pt x="19066" y="21588"/>
                  </a:cubicBezTo>
                  <a:cubicBezTo>
                    <a:pt x="19066" y="22342"/>
                    <a:pt x="19066" y="22850"/>
                    <a:pt x="23881" y="27408"/>
                  </a:cubicBezTo>
                  <a:cubicBezTo>
                    <a:pt x="48690" y="52467"/>
                    <a:pt x="63124" y="92706"/>
                    <a:pt x="63124" y="145600"/>
                  </a:cubicBezTo>
                  <a:cubicBezTo>
                    <a:pt x="63124" y="188880"/>
                    <a:pt x="53758" y="233424"/>
                    <a:pt x="22355" y="265309"/>
                  </a:cubicBezTo>
                  <a:cubicBezTo>
                    <a:pt x="19066" y="268350"/>
                    <a:pt x="19066" y="268859"/>
                    <a:pt x="19066" y="269614"/>
                  </a:cubicBezTo>
                  <a:cubicBezTo>
                    <a:pt x="19066" y="271131"/>
                    <a:pt x="20075" y="272146"/>
                    <a:pt x="21601" y="272146"/>
                  </a:cubicBezTo>
                  <a:cubicBezTo>
                    <a:pt x="24127" y="272146"/>
                    <a:pt x="46919" y="254933"/>
                    <a:pt x="61861" y="222792"/>
                  </a:cubicBezTo>
                  <a:cubicBezTo>
                    <a:pt x="74778" y="194955"/>
                    <a:pt x="77813" y="166864"/>
                    <a:pt x="77813" y="1456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C7542AFA-C779-436A-A9C2-B8A77845D2A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966143" y="-14837063"/>
              <a:ext cx="101685" cy="152445"/>
            </a:xfrm>
            <a:custGeom>
              <a:avLst/>
              <a:gdLst>
                <a:gd name="connsiteX0" fmla="*/ 97443 w 101685"/>
                <a:gd name="connsiteY0" fmla="*/ 104473 h 152445"/>
                <a:gd name="connsiteX1" fmla="*/ 91413 w 101685"/>
                <a:gd name="connsiteY1" fmla="*/ 104473 h 152445"/>
                <a:gd name="connsiteX2" fmla="*/ 86798 w 101685"/>
                <a:gd name="connsiteY2" fmla="*/ 120599 h 152445"/>
                <a:gd name="connsiteX3" fmla="*/ 69249 w 101685"/>
                <a:gd name="connsiteY3" fmla="*/ 121663 h 152445"/>
                <a:gd name="connsiteX4" fmla="*/ 36622 w 101685"/>
                <a:gd name="connsiteY4" fmla="*/ 121663 h 152445"/>
                <a:gd name="connsiteX5" fmla="*/ 72085 w 101685"/>
                <a:gd name="connsiteY5" fmla="*/ 91888 h 152445"/>
                <a:gd name="connsiteX6" fmla="*/ 97443 w 101685"/>
                <a:gd name="connsiteY6" fmla="*/ 53610 h 152445"/>
                <a:gd name="connsiteX7" fmla="*/ 55951 w 101685"/>
                <a:gd name="connsiteY7" fmla="*/ 19056 h 152445"/>
                <a:gd name="connsiteX8" fmla="*/ 19066 w 101685"/>
                <a:gd name="connsiteY8" fmla="*/ 50775 h 152445"/>
                <a:gd name="connsiteX9" fmla="*/ 28463 w 101685"/>
                <a:gd name="connsiteY9" fmla="*/ 60700 h 152445"/>
                <a:gd name="connsiteX10" fmla="*/ 37861 w 101685"/>
                <a:gd name="connsiteY10" fmla="*/ 51307 h 152445"/>
                <a:gd name="connsiteX11" fmla="*/ 27399 w 101685"/>
                <a:gd name="connsiteY11" fmla="*/ 41914 h 152445"/>
                <a:gd name="connsiteX12" fmla="*/ 53290 w 101685"/>
                <a:gd name="connsiteY12" fmla="*/ 25431 h 152445"/>
                <a:gd name="connsiteX13" fmla="*/ 80244 w 101685"/>
                <a:gd name="connsiteY13" fmla="*/ 53610 h 152445"/>
                <a:gd name="connsiteX14" fmla="*/ 63569 w 101685"/>
                <a:gd name="connsiteY14" fmla="*/ 87633 h 152445"/>
                <a:gd name="connsiteX15" fmla="*/ 20837 w 101685"/>
                <a:gd name="connsiteY15" fmla="*/ 129817 h 152445"/>
                <a:gd name="connsiteX16" fmla="*/ 19066 w 101685"/>
                <a:gd name="connsiteY16" fmla="*/ 136724 h 152445"/>
                <a:gd name="connsiteX17" fmla="*/ 92121 w 101685"/>
                <a:gd name="connsiteY17" fmla="*/ 136724 h 152445"/>
                <a:gd name="connsiteX18" fmla="*/ 97443 w 101685"/>
                <a:gd name="connsiteY18" fmla="*/ 10447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685" h="152445">
                  <a:moveTo>
                    <a:pt x="97443" y="104473"/>
                  </a:moveTo>
                  <a:lnTo>
                    <a:pt x="91413" y="104473"/>
                  </a:lnTo>
                  <a:cubicBezTo>
                    <a:pt x="90881" y="108371"/>
                    <a:pt x="89110" y="118828"/>
                    <a:pt x="86798" y="120599"/>
                  </a:cubicBezTo>
                  <a:cubicBezTo>
                    <a:pt x="85384" y="121663"/>
                    <a:pt x="71728" y="121663"/>
                    <a:pt x="69249" y="121663"/>
                  </a:cubicBezTo>
                  <a:lnTo>
                    <a:pt x="36622" y="121663"/>
                  </a:lnTo>
                  <a:cubicBezTo>
                    <a:pt x="55235" y="105180"/>
                    <a:pt x="61448" y="100217"/>
                    <a:pt x="72085" y="91888"/>
                  </a:cubicBezTo>
                  <a:cubicBezTo>
                    <a:pt x="85209" y="81432"/>
                    <a:pt x="97443" y="70443"/>
                    <a:pt x="97443" y="53610"/>
                  </a:cubicBezTo>
                  <a:cubicBezTo>
                    <a:pt x="97443" y="32164"/>
                    <a:pt x="78647" y="19056"/>
                    <a:pt x="55951" y="19056"/>
                  </a:cubicBezTo>
                  <a:cubicBezTo>
                    <a:pt x="33961" y="19056"/>
                    <a:pt x="19066" y="34467"/>
                    <a:pt x="19066" y="50775"/>
                  </a:cubicBezTo>
                  <a:cubicBezTo>
                    <a:pt x="19066" y="59811"/>
                    <a:pt x="26692" y="60700"/>
                    <a:pt x="28463" y="60700"/>
                  </a:cubicBezTo>
                  <a:cubicBezTo>
                    <a:pt x="32722" y="60700"/>
                    <a:pt x="37861" y="57683"/>
                    <a:pt x="37861" y="51307"/>
                  </a:cubicBezTo>
                  <a:cubicBezTo>
                    <a:pt x="37861" y="48115"/>
                    <a:pt x="36622" y="41914"/>
                    <a:pt x="27399" y="41914"/>
                  </a:cubicBezTo>
                  <a:cubicBezTo>
                    <a:pt x="32896" y="29329"/>
                    <a:pt x="44956" y="25431"/>
                    <a:pt x="53290" y="25431"/>
                  </a:cubicBezTo>
                  <a:cubicBezTo>
                    <a:pt x="71020" y="25431"/>
                    <a:pt x="80244" y="39254"/>
                    <a:pt x="80244" y="53610"/>
                  </a:cubicBezTo>
                  <a:cubicBezTo>
                    <a:pt x="80244" y="69029"/>
                    <a:pt x="69249" y="81256"/>
                    <a:pt x="63569" y="87633"/>
                  </a:cubicBezTo>
                  <a:lnTo>
                    <a:pt x="20837" y="129817"/>
                  </a:lnTo>
                  <a:cubicBezTo>
                    <a:pt x="19066" y="131405"/>
                    <a:pt x="19066" y="131761"/>
                    <a:pt x="19066" y="136724"/>
                  </a:cubicBezTo>
                  <a:lnTo>
                    <a:pt x="92121" y="136724"/>
                  </a:lnTo>
                  <a:lnTo>
                    <a:pt x="97443" y="1044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Multiplier 162 1">
            <a:extLst>
              <a:ext uri="{FF2B5EF4-FFF2-40B4-BE49-F238E27FC236}">
                <a16:creationId xmlns:a16="http://schemas.microsoft.com/office/drawing/2014/main" id="{6F925B5B-931C-4FB0-9D81-DB884E177E94}"/>
              </a:ext>
            </a:extLst>
          </p:cNvPr>
          <p:cNvSpPr/>
          <p:nvPr/>
        </p:nvSpPr>
        <p:spPr>
          <a:xfrm rot="950235">
            <a:off x="7726746" y="1421710"/>
            <a:ext cx="1301994" cy="1301994"/>
          </a:xfrm>
          <a:prstGeom prst="mathMultiply">
            <a:avLst>
              <a:gd name="adj1" fmla="val 7979"/>
            </a:avLst>
          </a:prstGeom>
          <a:solidFill>
            <a:srgbClr val="4F81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AD1DC94-EFA0-4ECF-ACBF-94681EDA8D47}"/>
              </a:ext>
            </a:extLst>
          </p:cNvPr>
          <p:cNvSpPr/>
          <p:nvPr/>
        </p:nvSpPr>
        <p:spPr>
          <a:xfrm>
            <a:off x="261387" y="5064054"/>
            <a:ext cx="6848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there are double-trace </a:t>
            </a:r>
            <a:r>
              <a:rPr lang="en-US" sz="1400" dirty="0" err="1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counterterms</a:t>
            </a:r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l-GR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dependent couplings: 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87CEBA2-36CE-44D5-92A0-3278D624B4F3}"/>
              </a:ext>
            </a:extLst>
          </p:cNvPr>
          <p:cNvGrpSpPr/>
          <p:nvPr/>
        </p:nvGrpSpPr>
        <p:grpSpPr>
          <a:xfrm>
            <a:off x="7420714" y="3878513"/>
            <a:ext cx="1255742" cy="450190"/>
            <a:chOff x="7589943" y="5691206"/>
            <a:chExt cx="1255742" cy="450190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FF519687-8110-4904-820F-7ABF19E46FAE}"/>
                </a:ext>
              </a:extLst>
            </p:cNvPr>
            <p:cNvSpPr/>
            <p:nvPr/>
          </p:nvSpPr>
          <p:spPr>
            <a:xfrm>
              <a:off x="7620000" y="5725705"/>
              <a:ext cx="1225685" cy="415691"/>
            </a:xfrm>
            <a:custGeom>
              <a:avLst/>
              <a:gdLst>
                <a:gd name="connsiteX0" fmla="*/ 0 w 1225685"/>
                <a:gd name="connsiteY0" fmla="*/ 415691 h 415691"/>
                <a:gd name="connsiteX1" fmla="*/ 402077 w 1225685"/>
                <a:gd name="connsiteY1" fmla="*/ 59010 h 415691"/>
                <a:gd name="connsiteX2" fmla="*/ 843064 w 1225685"/>
                <a:gd name="connsiteY2" fmla="*/ 33069 h 415691"/>
                <a:gd name="connsiteX3" fmla="*/ 1225685 w 1225685"/>
                <a:gd name="connsiteY3" fmla="*/ 389750 h 41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685" h="415691">
                  <a:moveTo>
                    <a:pt x="0" y="415691"/>
                  </a:moveTo>
                  <a:cubicBezTo>
                    <a:pt x="130783" y="269235"/>
                    <a:pt x="261566" y="122780"/>
                    <a:pt x="402077" y="59010"/>
                  </a:cubicBezTo>
                  <a:cubicBezTo>
                    <a:pt x="542588" y="-4760"/>
                    <a:pt x="705796" y="-22054"/>
                    <a:pt x="843064" y="33069"/>
                  </a:cubicBezTo>
                  <a:cubicBezTo>
                    <a:pt x="980332" y="88192"/>
                    <a:pt x="1103008" y="238971"/>
                    <a:pt x="1225685" y="3897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CA15153A-8AFA-40E0-8D2D-C9AEBE2A7146}"/>
                </a:ext>
              </a:extLst>
            </p:cNvPr>
            <p:cNvSpPr/>
            <p:nvPr/>
          </p:nvSpPr>
          <p:spPr>
            <a:xfrm flipV="1">
              <a:off x="7589943" y="5691206"/>
              <a:ext cx="1225685" cy="369776"/>
            </a:xfrm>
            <a:custGeom>
              <a:avLst/>
              <a:gdLst>
                <a:gd name="connsiteX0" fmla="*/ 0 w 1225685"/>
                <a:gd name="connsiteY0" fmla="*/ 415691 h 415691"/>
                <a:gd name="connsiteX1" fmla="*/ 402077 w 1225685"/>
                <a:gd name="connsiteY1" fmla="*/ 59010 h 415691"/>
                <a:gd name="connsiteX2" fmla="*/ 843064 w 1225685"/>
                <a:gd name="connsiteY2" fmla="*/ 33069 h 415691"/>
                <a:gd name="connsiteX3" fmla="*/ 1225685 w 1225685"/>
                <a:gd name="connsiteY3" fmla="*/ 389750 h 41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685" h="415691">
                  <a:moveTo>
                    <a:pt x="0" y="415691"/>
                  </a:moveTo>
                  <a:cubicBezTo>
                    <a:pt x="130783" y="269235"/>
                    <a:pt x="261566" y="122780"/>
                    <a:pt x="402077" y="59010"/>
                  </a:cubicBezTo>
                  <a:cubicBezTo>
                    <a:pt x="542588" y="-4760"/>
                    <a:pt x="705796" y="-22054"/>
                    <a:pt x="843064" y="33069"/>
                  </a:cubicBezTo>
                  <a:cubicBezTo>
                    <a:pt x="980332" y="88192"/>
                    <a:pt x="1103008" y="238971"/>
                    <a:pt x="1225685" y="3897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Line 35 2 2">
              <a:extLst>
                <a:ext uri="{FF2B5EF4-FFF2-40B4-BE49-F238E27FC236}">
                  <a16:creationId xmlns:a16="http://schemas.microsoft.com/office/drawing/2014/main" id="{A094613D-94A8-4C26-AC2E-7DCE4F279F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134983" y="6057407"/>
              <a:ext cx="181433" cy="71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Line 35 1 2">
              <a:extLst>
                <a:ext uri="{FF2B5EF4-FFF2-40B4-BE49-F238E27FC236}">
                  <a16:creationId xmlns:a16="http://schemas.microsoft.com/office/drawing/2014/main" id="{AC8959D8-F6D2-4DFF-A7CB-730ECF9CF9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187853" y="5726807"/>
              <a:ext cx="181433" cy="715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D5C6C4D-3136-44A5-9C44-D4B457DB564D}"/>
              </a:ext>
            </a:extLst>
          </p:cNvPr>
          <p:cNvGrpSpPr/>
          <p:nvPr/>
        </p:nvGrpSpPr>
        <p:grpSpPr>
          <a:xfrm>
            <a:off x="4645624" y="3275407"/>
            <a:ext cx="4194650" cy="1620956"/>
            <a:chOff x="5053870" y="4813734"/>
            <a:chExt cx="3963697" cy="1620956"/>
          </a:xfrm>
        </p:grpSpPr>
        <p:sp>
          <p:nvSpPr>
            <p:cNvPr id="138" name="Multiplier 162 2 1">
              <a:extLst>
                <a:ext uri="{FF2B5EF4-FFF2-40B4-BE49-F238E27FC236}">
                  <a16:creationId xmlns:a16="http://schemas.microsoft.com/office/drawing/2014/main" id="{167FDD1E-938B-448C-A044-22E3F46B616C}"/>
                </a:ext>
              </a:extLst>
            </p:cNvPr>
            <p:cNvSpPr/>
            <p:nvPr/>
          </p:nvSpPr>
          <p:spPr>
            <a:xfrm>
              <a:off x="5053870" y="4843562"/>
              <a:ext cx="1635020" cy="1591128"/>
            </a:xfrm>
            <a:prstGeom prst="mathMultiply">
              <a:avLst>
                <a:gd name="adj1" fmla="val 7979"/>
              </a:avLst>
            </a:prstGeom>
            <a:solidFill>
              <a:srgbClr val="4F81B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Multiplier 162 2 2">
              <a:extLst>
                <a:ext uri="{FF2B5EF4-FFF2-40B4-BE49-F238E27FC236}">
                  <a16:creationId xmlns:a16="http://schemas.microsoft.com/office/drawing/2014/main" id="{B6E85D65-C6F5-4F1B-B81D-76B14744CF43}"/>
                </a:ext>
              </a:extLst>
            </p:cNvPr>
            <p:cNvSpPr/>
            <p:nvPr/>
          </p:nvSpPr>
          <p:spPr>
            <a:xfrm>
              <a:off x="7382547" y="4813734"/>
              <a:ext cx="1635020" cy="1591128"/>
            </a:xfrm>
            <a:prstGeom prst="mathMultiply">
              <a:avLst>
                <a:gd name="adj1" fmla="val 7979"/>
              </a:avLst>
            </a:prstGeom>
            <a:solidFill>
              <a:srgbClr val="4F81B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Image 21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$$&#10;   \tr&#10;    \left(\bar\phi_1 \bar\phi_2\right)\,\tr&#10;     \left( \bar\phi_1\phi_2\right)\,,\qquad \tr&#10;    \left(\phi_1 \bar\phi_2\right)\,\tr&#10;     \left( \bar\phi_1\phi_2\right))\,,\qquad \tr&#10;    \left(\phi_j \bar\phi_j\right)\,\tr&#10;     \left( \phi_j\bar\phi_j\right)&#10;$$&#10;\end{document}" title="IguanaTex Bitmap Display">
            <a:extLst>
              <a:ext uri="{FF2B5EF4-FFF2-40B4-BE49-F238E27FC236}">
                <a16:creationId xmlns:a16="http://schemas.microsoft.com/office/drawing/2014/main" id="{73B3C00B-B9AB-4B35-8696-7872EDF7775F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1" y="5523415"/>
            <a:ext cx="6524243" cy="2991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8" name="Rectangle 30 2">
            <a:extLst>
              <a:ext uri="{FF2B5EF4-FFF2-40B4-BE49-F238E27FC236}">
                <a16:creationId xmlns:a16="http://schemas.microsoft.com/office/drawing/2014/main" id="{BF1FDEE2-5598-4A78-BEA1-359ACAD0A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6426" y="5843346"/>
            <a:ext cx="2145139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Sieg</a:t>
            </a:r>
            <a:r>
              <a:rPr lang="en-GB" sz="8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Wilhelm ‘16</a:t>
            </a:r>
          </a:p>
          <a:p>
            <a:r>
              <a:rPr lang="en-GB" sz="8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Grabner</a:t>
            </a:r>
            <a:r>
              <a:rPr lang="en-GB" sz="8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8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Gromov</a:t>
            </a:r>
            <a:r>
              <a:rPr lang="en-GB" sz="8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V.K.,</a:t>
            </a:r>
            <a:r>
              <a:rPr lang="en-GB" sz="8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Korchemsky</a:t>
            </a:r>
            <a:r>
              <a:rPr lang="en-GB" sz="8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‘17</a:t>
            </a:r>
          </a:p>
        </p:txBody>
      </p:sp>
      <p:sp>
        <p:nvSpPr>
          <p:cNvPr id="137" name="TextBox 89">
            <a:extLst>
              <a:ext uri="{FF2B5EF4-FFF2-40B4-BE49-F238E27FC236}">
                <a16:creationId xmlns:a16="http://schemas.microsoft.com/office/drawing/2014/main" id="{BAE7CF97-D2B1-41EF-BE53-542E66424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61" y="5943410"/>
            <a:ext cx="47949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One can study correlators of local operators</a:t>
            </a:r>
          </a:p>
        </p:txBody>
      </p:sp>
      <p:pic>
        <p:nvPicPr>
          <p:cNvPr id="140" name="Picture 16">
            <a:extLst>
              <a:ext uri="{FF2B5EF4-FFF2-40B4-BE49-F238E27FC236}">
                <a16:creationId xmlns:a16="http://schemas.microsoft.com/office/drawing/2014/main" id="{1B2663F4-009E-48DA-AFA4-93404E1FCD43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1" y="6430132"/>
            <a:ext cx="6116540" cy="2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grpSp>
        <p:nvGrpSpPr>
          <p:cNvPr id="29" name="Groupe 28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&#10;$$&#10;  \xi_1=\xi_2=0\,,\quad \xi_3\equiv \xi\ne 0&#10;$$&#10;&#10;&#10;\end{document}" title="IguanaTex Vector Display">
            <a:extLst>
              <a:ext uri="{FF2B5EF4-FFF2-40B4-BE49-F238E27FC236}">
                <a16:creationId xmlns:a16="http://schemas.microsoft.com/office/drawing/2014/main" id="{7D61F5BD-E6FA-4A1A-80BB-9A002BFFB70B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770065" y="992509"/>
            <a:ext cx="2812266" cy="258879"/>
            <a:chOff x="11490038" y="-16820243"/>
            <a:chExt cx="2812266" cy="258879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D17114D9-B8C7-447D-AEED-7ED485029A8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1490038" y="-16815439"/>
              <a:ext cx="127107" cy="254075"/>
            </a:xfrm>
            <a:custGeom>
              <a:avLst/>
              <a:gdLst>
                <a:gd name="connsiteX0" fmla="*/ 52241 w 127106"/>
                <a:gd name="connsiteY0" fmla="*/ 118019 h 254075"/>
                <a:gd name="connsiteX1" fmla="*/ 19066 w 127106"/>
                <a:gd name="connsiteY1" fmla="*/ 169142 h 254075"/>
                <a:gd name="connsiteX2" fmla="*/ 26414 w 127106"/>
                <a:gd name="connsiteY2" fmla="*/ 189135 h 254075"/>
                <a:gd name="connsiteX3" fmla="*/ 55784 w 127106"/>
                <a:gd name="connsiteY3" fmla="*/ 205586 h 254075"/>
                <a:gd name="connsiteX4" fmla="*/ 86425 w 127106"/>
                <a:gd name="connsiteY4" fmla="*/ 217481 h 254075"/>
                <a:gd name="connsiteX5" fmla="*/ 95290 w 127106"/>
                <a:gd name="connsiteY5" fmla="*/ 228365 h 254075"/>
                <a:gd name="connsiteX6" fmla="*/ 82882 w 127106"/>
                <a:gd name="connsiteY6" fmla="*/ 241776 h 254075"/>
                <a:gd name="connsiteX7" fmla="*/ 60598 w 127106"/>
                <a:gd name="connsiteY7" fmla="*/ 233678 h 254075"/>
                <a:gd name="connsiteX8" fmla="*/ 57810 w 127106"/>
                <a:gd name="connsiteY8" fmla="*/ 232416 h 254075"/>
                <a:gd name="connsiteX9" fmla="*/ 55276 w 127106"/>
                <a:gd name="connsiteY9" fmla="*/ 235203 h 254075"/>
                <a:gd name="connsiteX10" fmla="*/ 82882 w 127106"/>
                <a:gd name="connsiteY10" fmla="*/ 247350 h 254075"/>
                <a:gd name="connsiteX11" fmla="*/ 109216 w 127106"/>
                <a:gd name="connsiteY11" fmla="*/ 220267 h 254075"/>
                <a:gd name="connsiteX12" fmla="*/ 97062 w 127106"/>
                <a:gd name="connsiteY12" fmla="*/ 202299 h 254075"/>
                <a:gd name="connsiteX13" fmla="*/ 81610 w 127106"/>
                <a:gd name="connsiteY13" fmla="*/ 196479 h 254075"/>
                <a:gd name="connsiteX14" fmla="*/ 66167 w 127106"/>
                <a:gd name="connsiteY14" fmla="*/ 190651 h 254075"/>
                <a:gd name="connsiteX15" fmla="*/ 50978 w 127106"/>
                <a:gd name="connsiteY15" fmla="*/ 184578 h 254075"/>
                <a:gd name="connsiteX16" fmla="*/ 31983 w 127106"/>
                <a:gd name="connsiteY16" fmla="*/ 162052 h 254075"/>
                <a:gd name="connsiteX17" fmla="*/ 63132 w 127106"/>
                <a:gd name="connsiteY17" fmla="*/ 119027 h 254075"/>
                <a:gd name="connsiteX18" fmla="*/ 85416 w 127106"/>
                <a:gd name="connsiteY18" fmla="*/ 122322 h 254075"/>
                <a:gd name="connsiteX19" fmla="*/ 108962 w 127106"/>
                <a:gd name="connsiteY19" fmla="*/ 114477 h 254075"/>
                <a:gd name="connsiteX20" fmla="*/ 88196 w 127106"/>
                <a:gd name="connsiteY20" fmla="*/ 107641 h 254075"/>
                <a:gd name="connsiteX21" fmla="*/ 66930 w 127106"/>
                <a:gd name="connsiteY21" fmla="*/ 110682 h 254075"/>
                <a:gd name="connsiteX22" fmla="*/ 59327 w 127106"/>
                <a:gd name="connsiteY22" fmla="*/ 90935 h 254075"/>
                <a:gd name="connsiteX23" fmla="*/ 87442 w 127106"/>
                <a:gd name="connsiteY23" fmla="*/ 47909 h 254075"/>
                <a:gd name="connsiteX24" fmla="*/ 103648 w 127106"/>
                <a:gd name="connsiteY24" fmla="*/ 53482 h 254075"/>
                <a:gd name="connsiteX25" fmla="*/ 126185 w 127106"/>
                <a:gd name="connsiteY25" fmla="*/ 45631 h 254075"/>
                <a:gd name="connsiteX26" fmla="*/ 105165 w 127106"/>
                <a:gd name="connsiteY26" fmla="*/ 38801 h 254075"/>
                <a:gd name="connsiteX27" fmla="*/ 89213 w 127106"/>
                <a:gd name="connsiteY27" fmla="*/ 40064 h 254075"/>
                <a:gd name="connsiteX28" fmla="*/ 87942 w 127106"/>
                <a:gd name="connsiteY28" fmla="*/ 31711 h 254075"/>
                <a:gd name="connsiteX29" fmla="*/ 89213 w 127106"/>
                <a:gd name="connsiteY29" fmla="*/ 22351 h 254075"/>
                <a:gd name="connsiteX30" fmla="*/ 86171 w 127106"/>
                <a:gd name="connsiteY30" fmla="*/ 19056 h 254075"/>
                <a:gd name="connsiteX31" fmla="*/ 81610 w 127106"/>
                <a:gd name="connsiteY31" fmla="*/ 31457 h 254075"/>
                <a:gd name="connsiteX32" fmla="*/ 83390 w 127106"/>
                <a:gd name="connsiteY32" fmla="*/ 41335 h 254075"/>
                <a:gd name="connsiteX33" fmla="*/ 39070 w 127106"/>
                <a:gd name="connsiteY33" fmla="*/ 88657 h 254075"/>
                <a:gd name="connsiteX34" fmla="*/ 55530 w 127106"/>
                <a:gd name="connsiteY34" fmla="*/ 115485 h 254075"/>
                <a:gd name="connsiteX35" fmla="*/ 52241 w 127106"/>
                <a:gd name="connsiteY35" fmla="*/ 118019 h 254075"/>
                <a:gd name="connsiteX36" fmla="*/ 93264 w 127106"/>
                <a:gd name="connsiteY36" fmla="*/ 45631 h 254075"/>
                <a:gd name="connsiteX37" fmla="*/ 105419 w 127106"/>
                <a:gd name="connsiteY37" fmla="*/ 44369 h 254075"/>
                <a:gd name="connsiteX38" fmla="*/ 119600 w 127106"/>
                <a:gd name="connsiteY38" fmla="*/ 45884 h 254075"/>
                <a:gd name="connsiteX39" fmla="*/ 103902 w 127106"/>
                <a:gd name="connsiteY39" fmla="*/ 47909 h 254075"/>
                <a:gd name="connsiteX40" fmla="*/ 93264 w 127106"/>
                <a:gd name="connsiteY40" fmla="*/ 45631 h 254075"/>
                <a:gd name="connsiteX41" fmla="*/ 73507 w 127106"/>
                <a:gd name="connsiteY41" fmla="*/ 114731 h 254075"/>
                <a:gd name="connsiteX42" fmla="*/ 87942 w 127106"/>
                <a:gd name="connsiteY42" fmla="*/ 113207 h 254075"/>
                <a:gd name="connsiteX43" fmla="*/ 102377 w 127106"/>
                <a:gd name="connsiteY43" fmla="*/ 114731 h 254075"/>
                <a:gd name="connsiteX44" fmla="*/ 86171 w 127106"/>
                <a:gd name="connsiteY44" fmla="*/ 116756 h 254075"/>
                <a:gd name="connsiteX45" fmla="*/ 73507 w 127106"/>
                <a:gd name="connsiteY45" fmla="*/ 114731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106" h="254075">
                  <a:moveTo>
                    <a:pt x="52241" y="118019"/>
                  </a:moveTo>
                  <a:cubicBezTo>
                    <a:pt x="24635" y="136240"/>
                    <a:pt x="19066" y="160027"/>
                    <a:pt x="19066" y="169142"/>
                  </a:cubicBezTo>
                  <a:cubicBezTo>
                    <a:pt x="19066" y="181291"/>
                    <a:pt x="25906" y="188373"/>
                    <a:pt x="26414" y="189135"/>
                  </a:cubicBezTo>
                  <a:cubicBezTo>
                    <a:pt x="34518" y="197488"/>
                    <a:pt x="36790" y="198504"/>
                    <a:pt x="55784" y="205586"/>
                  </a:cubicBezTo>
                  <a:lnTo>
                    <a:pt x="86425" y="217481"/>
                  </a:lnTo>
                  <a:cubicBezTo>
                    <a:pt x="90222" y="219252"/>
                    <a:pt x="95290" y="221021"/>
                    <a:pt x="95290" y="228365"/>
                  </a:cubicBezTo>
                  <a:cubicBezTo>
                    <a:pt x="95290" y="234185"/>
                    <a:pt x="90730" y="241776"/>
                    <a:pt x="82882" y="241776"/>
                  </a:cubicBezTo>
                  <a:cubicBezTo>
                    <a:pt x="71736" y="241776"/>
                    <a:pt x="63379" y="235702"/>
                    <a:pt x="60598" y="233678"/>
                  </a:cubicBezTo>
                  <a:cubicBezTo>
                    <a:pt x="59081" y="232669"/>
                    <a:pt x="58826" y="232416"/>
                    <a:pt x="57810" y="232416"/>
                  </a:cubicBezTo>
                  <a:cubicBezTo>
                    <a:pt x="55784" y="232416"/>
                    <a:pt x="55276" y="234185"/>
                    <a:pt x="55276" y="235203"/>
                  </a:cubicBezTo>
                  <a:cubicBezTo>
                    <a:pt x="55276" y="238236"/>
                    <a:pt x="68701" y="247350"/>
                    <a:pt x="82882" y="247350"/>
                  </a:cubicBezTo>
                  <a:cubicBezTo>
                    <a:pt x="98579" y="247350"/>
                    <a:pt x="109216" y="232669"/>
                    <a:pt x="109216" y="220267"/>
                  </a:cubicBezTo>
                  <a:cubicBezTo>
                    <a:pt x="109216" y="208119"/>
                    <a:pt x="99850" y="203561"/>
                    <a:pt x="97062" y="202299"/>
                  </a:cubicBezTo>
                  <a:cubicBezTo>
                    <a:pt x="93519" y="201029"/>
                    <a:pt x="84907" y="197743"/>
                    <a:pt x="81610" y="196479"/>
                  </a:cubicBezTo>
                  <a:cubicBezTo>
                    <a:pt x="76550" y="194447"/>
                    <a:pt x="71482" y="192422"/>
                    <a:pt x="66167" y="190651"/>
                  </a:cubicBezTo>
                  <a:lnTo>
                    <a:pt x="50978" y="184578"/>
                  </a:lnTo>
                  <a:cubicBezTo>
                    <a:pt x="39578" y="180029"/>
                    <a:pt x="31983" y="172684"/>
                    <a:pt x="31983" y="162052"/>
                  </a:cubicBezTo>
                  <a:cubicBezTo>
                    <a:pt x="31983" y="151675"/>
                    <a:pt x="41858" y="129658"/>
                    <a:pt x="63132" y="119027"/>
                  </a:cubicBezTo>
                  <a:cubicBezTo>
                    <a:pt x="72499" y="122322"/>
                    <a:pt x="80093" y="122322"/>
                    <a:pt x="85416" y="122322"/>
                  </a:cubicBezTo>
                  <a:cubicBezTo>
                    <a:pt x="93010" y="122322"/>
                    <a:pt x="108962" y="122322"/>
                    <a:pt x="108962" y="114477"/>
                  </a:cubicBezTo>
                  <a:cubicBezTo>
                    <a:pt x="108962" y="108148"/>
                    <a:pt x="98071" y="107641"/>
                    <a:pt x="88196" y="107641"/>
                  </a:cubicBezTo>
                  <a:cubicBezTo>
                    <a:pt x="83644" y="107641"/>
                    <a:pt x="76296" y="107641"/>
                    <a:pt x="66930" y="110682"/>
                  </a:cubicBezTo>
                  <a:cubicBezTo>
                    <a:pt x="60344" y="104099"/>
                    <a:pt x="59327" y="95747"/>
                    <a:pt x="59327" y="90935"/>
                  </a:cubicBezTo>
                  <a:cubicBezTo>
                    <a:pt x="59327" y="76762"/>
                    <a:pt x="68447" y="57279"/>
                    <a:pt x="87442" y="47909"/>
                  </a:cubicBezTo>
                  <a:cubicBezTo>
                    <a:pt x="91994" y="53482"/>
                    <a:pt x="97825" y="53482"/>
                    <a:pt x="103648" y="53482"/>
                  </a:cubicBezTo>
                  <a:cubicBezTo>
                    <a:pt x="109979" y="53482"/>
                    <a:pt x="126185" y="53482"/>
                    <a:pt x="126185" y="45631"/>
                  </a:cubicBezTo>
                  <a:cubicBezTo>
                    <a:pt x="126185" y="39056"/>
                    <a:pt x="115040" y="38801"/>
                    <a:pt x="105165" y="38801"/>
                  </a:cubicBezTo>
                  <a:cubicBezTo>
                    <a:pt x="101876" y="38801"/>
                    <a:pt x="95799" y="38801"/>
                    <a:pt x="89213" y="40064"/>
                  </a:cubicBezTo>
                  <a:cubicBezTo>
                    <a:pt x="88451" y="37786"/>
                    <a:pt x="87942" y="36015"/>
                    <a:pt x="87942" y="31711"/>
                  </a:cubicBezTo>
                  <a:cubicBezTo>
                    <a:pt x="87942" y="28171"/>
                    <a:pt x="89213" y="22858"/>
                    <a:pt x="89213" y="22351"/>
                  </a:cubicBezTo>
                  <a:cubicBezTo>
                    <a:pt x="89213" y="20326"/>
                    <a:pt x="87942" y="19056"/>
                    <a:pt x="86171" y="19056"/>
                  </a:cubicBezTo>
                  <a:cubicBezTo>
                    <a:pt x="81610" y="19056"/>
                    <a:pt x="81610" y="30703"/>
                    <a:pt x="81610" y="31457"/>
                  </a:cubicBezTo>
                  <a:cubicBezTo>
                    <a:pt x="81610" y="36523"/>
                    <a:pt x="83136" y="40318"/>
                    <a:pt x="83390" y="41335"/>
                  </a:cubicBezTo>
                  <a:cubicBezTo>
                    <a:pt x="56293" y="48925"/>
                    <a:pt x="39070" y="69171"/>
                    <a:pt x="39070" y="88657"/>
                  </a:cubicBezTo>
                  <a:cubicBezTo>
                    <a:pt x="39070" y="98025"/>
                    <a:pt x="43629" y="108657"/>
                    <a:pt x="55530" y="115485"/>
                  </a:cubicBezTo>
                  <a:lnTo>
                    <a:pt x="52241" y="118019"/>
                  </a:lnTo>
                  <a:close/>
                  <a:moveTo>
                    <a:pt x="93264" y="45631"/>
                  </a:moveTo>
                  <a:cubicBezTo>
                    <a:pt x="97316" y="44369"/>
                    <a:pt x="102631" y="44369"/>
                    <a:pt x="105419" y="44369"/>
                  </a:cubicBezTo>
                  <a:cubicBezTo>
                    <a:pt x="114031" y="44369"/>
                    <a:pt x="115040" y="44621"/>
                    <a:pt x="119600" y="45884"/>
                  </a:cubicBezTo>
                  <a:cubicBezTo>
                    <a:pt x="117574" y="46647"/>
                    <a:pt x="115040" y="47909"/>
                    <a:pt x="103902" y="47909"/>
                  </a:cubicBezTo>
                  <a:cubicBezTo>
                    <a:pt x="99088" y="47909"/>
                    <a:pt x="96045" y="47909"/>
                    <a:pt x="93264" y="45631"/>
                  </a:cubicBezTo>
                  <a:close/>
                  <a:moveTo>
                    <a:pt x="73507" y="114731"/>
                  </a:moveTo>
                  <a:cubicBezTo>
                    <a:pt x="79339" y="113207"/>
                    <a:pt x="84907" y="113207"/>
                    <a:pt x="87942" y="113207"/>
                  </a:cubicBezTo>
                  <a:cubicBezTo>
                    <a:pt x="96808" y="113207"/>
                    <a:pt x="97825" y="113461"/>
                    <a:pt x="102377" y="114731"/>
                  </a:cubicBezTo>
                  <a:cubicBezTo>
                    <a:pt x="100351" y="115739"/>
                    <a:pt x="97825" y="116756"/>
                    <a:pt x="86171" y="116756"/>
                  </a:cubicBezTo>
                  <a:cubicBezTo>
                    <a:pt x="80347" y="116756"/>
                    <a:pt x="78067" y="116756"/>
                    <a:pt x="73507" y="1147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CA6FFC28-BE63-4A17-917B-CB860030274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614330" y="-16718740"/>
              <a:ext cx="101685" cy="152445"/>
            </a:xfrm>
            <a:custGeom>
              <a:avLst/>
              <a:gdLst>
                <a:gd name="connsiteX0" fmla="*/ 59137 w 101685"/>
                <a:gd name="connsiteY0" fmla="*/ 24010 h 152445"/>
                <a:gd name="connsiteX1" fmla="*/ 53822 w 101685"/>
                <a:gd name="connsiteY1" fmla="*/ 19056 h 152445"/>
                <a:gd name="connsiteX2" fmla="*/ 19066 w 101685"/>
                <a:gd name="connsiteY2" fmla="*/ 30393 h 152445"/>
                <a:gd name="connsiteX3" fmla="*/ 19066 w 101685"/>
                <a:gd name="connsiteY3" fmla="*/ 36778 h 152445"/>
                <a:gd name="connsiteX4" fmla="*/ 44774 w 101685"/>
                <a:gd name="connsiteY4" fmla="*/ 31815 h 152445"/>
                <a:gd name="connsiteX5" fmla="*/ 44774 w 101685"/>
                <a:gd name="connsiteY5" fmla="*/ 122195 h 152445"/>
                <a:gd name="connsiteX6" fmla="*/ 27042 w 101685"/>
                <a:gd name="connsiteY6" fmla="*/ 130341 h 152445"/>
                <a:gd name="connsiteX7" fmla="*/ 20305 w 101685"/>
                <a:gd name="connsiteY7" fmla="*/ 130341 h 152445"/>
                <a:gd name="connsiteX8" fmla="*/ 20305 w 101685"/>
                <a:gd name="connsiteY8" fmla="*/ 136724 h 152445"/>
                <a:gd name="connsiteX9" fmla="*/ 51868 w 101685"/>
                <a:gd name="connsiteY9" fmla="*/ 136018 h 152445"/>
                <a:gd name="connsiteX10" fmla="*/ 83605 w 101685"/>
                <a:gd name="connsiteY10" fmla="*/ 136724 h 152445"/>
                <a:gd name="connsiteX11" fmla="*/ 83605 w 101685"/>
                <a:gd name="connsiteY11" fmla="*/ 130341 h 152445"/>
                <a:gd name="connsiteX12" fmla="*/ 76868 w 101685"/>
                <a:gd name="connsiteY12" fmla="*/ 130341 h 152445"/>
                <a:gd name="connsiteX13" fmla="*/ 59137 w 101685"/>
                <a:gd name="connsiteY13" fmla="*/ 122195 h 152445"/>
                <a:gd name="connsiteX14" fmla="*/ 59137 w 101685"/>
                <a:gd name="connsiteY14" fmla="*/ 24010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685" h="152445">
                  <a:moveTo>
                    <a:pt x="59137" y="24010"/>
                  </a:moveTo>
                  <a:cubicBezTo>
                    <a:pt x="59137" y="19231"/>
                    <a:pt x="58787" y="19056"/>
                    <a:pt x="53822" y="19056"/>
                  </a:cubicBezTo>
                  <a:cubicBezTo>
                    <a:pt x="42470" y="30220"/>
                    <a:pt x="26335" y="30393"/>
                    <a:pt x="19066" y="30393"/>
                  </a:cubicBezTo>
                  <a:lnTo>
                    <a:pt x="19066" y="36778"/>
                  </a:lnTo>
                  <a:cubicBezTo>
                    <a:pt x="23324" y="36778"/>
                    <a:pt x="35026" y="36778"/>
                    <a:pt x="44774" y="31815"/>
                  </a:cubicBezTo>
                  <a:lnTo>
                    <a:pt x="44774" y="122195"/>
                  </a:lnTo>
                  <a:cubicBezTo>
                    <a:pt x="44774" y="128038"/>
                    <a:pt x="44774" y="130341"/>
                    <a:pt x="27042" y="130341"/>
                  </a:cubicBezTo>
                  <a:lnTo>
                    <a:pt x="20305" y="130341"/>
                  </a:lnTo>
                  <a:lnTo>
                    <a:pt x="20305" y="136724"/>
                  </a:lnTo>
                  <a:cubicBezTo>
                    <a:pt x="23499" y="136550"/>
                    <a:pt x="45306" y="136018"/>
                    <a:pt x="51868" y="136018"/>
                  </a:cubicBezTo>
                  <a:cubicBezTo>
                    <a:pt x="57365" y="136018"/>
                    <a:pt x="79704" y="136550"/>
                    <a:pt x="83605" y="136724"/>
                  </a:cubicBezTo>
                  <a:lnTo>
                    <a:pt x="83605" y="130341"/>
                  </a:lnTo>
                  <a:lnTo>
                    <a:pt x="76868" y="130341"/>
                  </a:lnTo>
                  <a:cubicBezTo>
                    <a:pt x="59137" y="130341"/>
                    <a:pt x="59137" y="128038"/>
                    <a:pt x="59137" y="122195"/>
                  </a:cubicBezTo>
                  <a:lnTo>
                    <a:pt x="59137" y="2401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D9F2969-D00C-445D-84C1-27CA77B1010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793157" y="-16731912"/>
              <a:ext cx="203371" cy="76223"/>
            </a:xfrm>
            <a:custGeom>
              <a:avLst/>
              <a:gdLst>
                <a:gd name="connsiteX0" fmla="*/ 178856 w 203370"/>
                <a:gd name="connsiteY0" fmla="*/ 29179 h 76222"/>
                <a:gd name="connsiteX1" fmla="*/ 187467 w 203370"/>
                <a:gd name="connsiteY1" fmla="*/ 24114 h 76222"/>
                <a:gd name="connsiteX2" fmla="*/ 179109 w 203370"/>
                <a:gd name="connsiteY2" fmla="*/ 19056 h 76222"/>
                <a:gd name="connsiteX3" fmla="*/ 27424 w 203370"/>
                <a:gd name="connsiteY3" fmla="*/ 19056 h 76222"/>
                <a:gd name="connsiteX4" fmla="*/ 19066 w 203370"/>
                <a:gd name="connsiteY4" fmla="*/ 24114 h 76222"/>
                <a:gd name="connsiteX5" fmla="*/ 27677 w 203370"/>
                <a:gd name="connsiteY5" fmla="*/ 29179 h 76222"/>
                <a:gd name="connsiteX6" fmla="*/ 178856 w 203370"/>
                <a:gd name="connsiteY6" fmla="*/ 29179 h 76222"/>
                <a:gd name="connsiteX7" fmla="*/ 179109 w 203370"/>
                <a:gd name="connsiteY7" fmla="*/ 78279 h 76222"/>
                <a:gd name="connsiteX8" fmla="*/ 187467 w 203370"/>
                <a:gd name="connsiteY8" fmla="*/ 73214 h 76222"/>
                <a:gd name="connsiteX9" fmla="*/ 178856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4 h 76222"/>
                <a:gd name="connsiteX12" fmla="*/ 27424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6" y="29179"/>
                  </a:moveTo>
                  <a:cubicBezTo>
                    <a:pt x="182652" y="29179"/>
                    <a:pt x="187467" y="29179"/>
                    <a:pt x="187467" y="24114"/>
                  </a:cubicBezTo>
                  <a:cubicBezTo>
                    <a:pt x="187467" y="19056"/>
                    <a:pt x="182652" y="19056"/>
                    <a:pt x="179109" y="19056"/>
                  </a:cubicBezTo>
                  <a:lnTo>
                    <a:pt x="27424" y="19056"/>
                  </a:lnTo>
                  <a:cubicBezTo>
                    <a:pt x="23881" y="19056"/>
                    <a:pt x="19066" y="19056"/>
                    <a:pt x="19066" y="24114"/>
                  </a:cubicBezTo>
                  <a:cubicBezTo>
                    <a:pt x="19066" y="29179"/>
                    <a:pt x="23881" y="29179"/>
                    <a:pt x="27677" y="29179"/>
                  </a:cubicBezTo>
                  <a:lnTo>
                    <a:pt x="178856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7" y="78279"/>
                    <a:pt x="187467" y="73214"/>
                  </a:cubicBezTo>
                  <a:cubicBezTo>
                    <a:pt x="187467" y="68148"/>
                    <a:pt x="182652" y="68148"/>
                    <a:pt x="178856" y="68148"/>
                  </a:cubicBezTo>
                  <a:lnTo>
                    <a:pt x="27677" y="68148"/>
                  </a:lnTo>
                  <a:cubicBezTo>
                    <a:pt x="23881" y="68148"/>
                    <a:pt x="19066" y="68148"/>
                    <a:pt x="19066" y="73214"/>
                  </a:cubicBezTo>
                  <a:cubicBezTo>
                    <a:pt x="19066" y="78279"/>
                    <a:pt x="23881" y="78279"/>
                    <a:pt x="27424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E6EB246-C502-4B7E-8341-50094274EB6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2052131" y="-16815439"/>
              <a:ext cx="127107" cy="254075"/>
            </a:xfrm>
            <a:custGeom>
              <a:avLst/>
              <a:gdLst>
                <a:gd name="connsiteX0" fmla="*/ 52241 w 127106"/>
                <a:gd name="connsiteY0" fmla="*/ 118019 h 254075"/>
                <a:gd name="connsiteX1" fmla="*/ 19066 w 127106"/>
                <a:gd name="connsiteY1" fmla="*/ 169142 h 254075"/>
                <a:gd name="connsiteX2" fmla="*/ 26414 w 127106"/>
                <a:gd name="connsiteY2" fmla="*/ 189135 h 254075"/>
                <a:gd name="connsiteX3" fmla="*/ 55784 w 127106"/>
                <a:gd name="connsiteY3" fmla="*/ 205586 h 254075"/>
                <a:gd name="connsiteX4" fmla="*/ 86425 w 127106"/>
                <a:gd name="connsiteY4" fmla="*/ 217481 h 254075"/>
                <a:gd name="connsiteX5" fmla="*/ 95290 w 127106"/>
                <a:gd name="connsiteY5" fmla="*/ 228365 h 254075"/>
                <a:gd name="connsiteX6" fmla="*/ 82882 w 127106"/>
                <a:gd name="connsiteY6" fmla="*/ 241776 h 254075"/>
                <a:gd name="connsiteX7" fmla="*/ 60598 w 127106"/>
                <a:gd name="connsiteY7" fmla="*/ 233678 h 254075"/>
                <a:gd name="connsiteX8" fmla="*/ 57809 w 127106"/>
                <a:gd name="connsiteY8" fmla="*/ 232416 h 254075"/>
                <a:gd name="connsiteX9" fmla="*/ 55276 w 127106"/>
                <a:gd name="connsiteY9" fmla="*/ 235203 h 254075"/>
                <a:gd name="connsiteX10" fmla="*/ 82882 w 127106"/>
                <a:gd name="connsiteY10" fmla="*/ 247350 h 254075"/>
                <a:gd name="connsiteX11" fmla="*/ 109216 w 127106"/>
                <a:gd name="connsiteY11" fmla="*/ 220267 h 254075"/>
                <a:gd name="connsiteX12" fmla="*/ 97062 w 127106"/>
                <a:gd name="connsiteY12" fmla="*/ 202299 h 254075"/>
                <a:gd name="connsiteX13" fmla="*/ 81610 w 127106"/>
                <a:gd name="connsiteY13" fmla="*/ 196479 h 254075"/>
                <a:gd name="connsiteX14" fmla="*/ 66167 w 127106"/>
                <a:gd name="connsiteY14" fmla="*/ 190651 h 254075"/>
                <a:gd name="connsiteX15" fmla="*/ 50978 w 127106"/>
                <a:gd name="connsiteY15" fmla="*/ 184578 h 254075"/>
                <a:gd name="connsiteX16" fmla="*/ 31983 w 127106"/>
                <a:gd name="connsiteY16" fmla="*/ 162052 h 254075"/>
                <a:gd name="connsiteX17" fmla="*/ 63132 w 127106"/>
                <a:gd name="connsiteY17" fmla="*/ 119027 h 254075"/>
                <a:gd name="connsiteX18" fmla="*/ 85415 w 127106"/>
                <a:gd name="connsiteY18" fmla="*/ 122322 h 254075"/>
                <a:gd name="connsiteX19" fmla="*/ 108962 w 127106"/>
                <a:gd name="connsiteY19" fmla="*/ 114477 h 254075"/>
                <a:gd name="connsiteX20" fmla="*/ 88196 w 127106"/>
                <a:gd name="connsiteY20" fmla="*/ 107641 h 254075"/>
                <a:gd name="connsiteX21" fmla="*/ 66930 w 127106"/>
                <a:gd name="connsiteY21" fmla="*/ 110682 h 254075"/>
                <a:gd name="connsiteX22" fmla="*/ 59327 w 127106"/>
                <a:gd name="connsiteY22" fmla="*/ 90935 h 254075"/>
                <a:gd name="connsiteX23" fmla="*/ 87441 w 127106"/>
                <a:gd name="connsiteY23" fmla="*/ 47909 h 254075"/>
                <a:gd name="connsiteX24" fmla="*/ 103647 w 127106"/>
                <a:gd name="connsiteY24" fmla="*/ 53482 h 254075"/>
                <a:gd name="connsiteX25" fmla="*/ 126185 w 127106"/>
                <a:gd name="connsiteY25" fmla="*/ 45631 h 254075"/>
                <a:gd name="connsiteX26" fmla="*/ 105165 w 127106"/>
                <a:gd name="connsiteY26" fmla="*/ 38801 h 254075"/>
                <a:gd name="connsiteX27" fmla="*/ 89213 w 127106"/>
                <a:gd name="connsiteY27" fmla="*/ 40064 h 254075"/>
                <a:gd name="connsiteX28" fmla="*/ 87942 w 127106"/>
                <a:gd name="connsiteY28" fmla="*/ 31711 h 254075"/>
                <a:gd name="connsiteX29" fmla="*/ 89213 w 127106"/>
                <a:gd name="connsiteY29" fmla="*/ 22351 h 254075"/>
                <a:gd name="connsiteX30" fmla="*/ 86170 w 127106"/>
                <a:gd name="connsiteY30" fmla="*/ 19056 h 254075"/>
                <a:gd name="connsiteX31" fmla="*/ 81610 w 127106"/>
                <a:gd name="connsiteY31" fmla="*/ 31457 h 254075"/>
                <a:gd name="connsiteX32" fmla="*/ 83390 w 127106"/>
                <a:gd name="connsiteY32" fmla="*/ 41335 h 254075"/>
                <a:gd name="connsiteX33" fmla="*/ 39069 w 127106"/>
                <a:gd name="connsiteY33" fmla="*/ 88657 h 254075"/>
                <a:gd name="connsiteX34" fmla="*/ 55529 w 127106"/>
                <a:gd name="connsiteY34" fmla="*/ 115485 h 254075"/>
                <a:gd name="connsiteX35" fmla="*/ 52241 w 127106"/>
                <a:gd name="connsiteY35" fmla="*/ 118019 h 254075"/>
                <a:gd name="connsiteX36" fmla="*/ 93265 w 127106"/>
                <a:gd name="connsiteY36" fmla="*/ 45631 h 254075"/>
                <a:gd name="connsiteX37" fmla="*/ 105419 w 127106"/>
                <a:gd name="connsiteY37" fmla="*/ 44369 h 254075"/>
                <a:gd name="connsiteX38" fmla="*/ 119599 w 127106"/>
                <a:gd name="connsiteY38" fmla="*/ 45884 h 254075"/>
                <a:gd name="connsiteX39" fmla="*/ 103902 w 127106"/>
                <a:gd name="connsiteY39" fmla="*/ 47909 h 254075"/>
                <a:gd name="connsiteX40" fmla="*/ 93265 w 127106"/>
                <a:gd name="connsiteY40" fmla="*/ 45631 h 254075"/>
                <a:gd name="connsiteX41" fmla="*/ 73508 w 127106"/>
                <a:gd name="connsiteY41" fmla="*/ 114731 h 254075"/>
                <a:gd name="connsiteX42" fmla="*/ 87942 w 127106"/>
                <a:gd name="connsiteY42" fmla="*/ 113207 h 254075"/>
                <a:gd name="connsiteX43" fmla="*/ 102377 w 127106"/>
                <a:gd name="connsiteY43" fmla="*/ 114731 h 254075"/>
                <a:gd name="connsiteX44" fmla="*/ 86170 w 127106"/>
                <a:gd name="connsiteY44" fmla="*/ 116756 h 254075"/>
                <a:gd name="connsiteX45" fmla="*/ 73508 w 127106"/>
                <a:gd name="connsiteY45" fmla="*/ 114731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106" h="254075">
                  <a:moveTo>
                    <a:pt x="52241" y="118019"/>
                  </a:moveTo>
                  <a:cubicBezTo>
                    <a:pt x="24635" y="136240"/>
                    <a:pt x="19066" y="160027"/>
                    <a:pt x="19066" y="169142"/>
                  </a:cubicBezTo>
                  <a:cubicBezTo>
                    <a:pt x="19066" y="181291"/>
                    <a:pt x="25905" y="188373"/>
                    <a:pt x="26414" y="189135"/>
                  </a:cubicBezTo>
                  <a:cubicBezTo>
                    <a:pt x="34518" y="197488"/>
                    <a:pt x="36789" y="198504"/>
                    <a:pt x="55784" y="205586"/>
                  </a:cubicBezTo>
                  <a:lnTo>
                    <a:pt x="86425" y="217481"/>
                  </a:lnTo>
                  <a:cubicBezTo>
                    <a:pt x="90222" y="219252"/>
                    <a:pt x="95290" y="221021"/>
                    <a:pt x="95290" y="228365"/>
                  </a:cubicBezTo>
                  <a:cubicBezTo>
                    <a:pt x="95290" y="234185"/>
                    <a:pt x="90730" y="241776"/>
                    <a:pt x="82882" y="241776"/>
                  </a:cubicBezTo>
                  <a:cubicBezTo>
                    <a:pt x="71736" y="241776"/>
                    <a:pt x="63378" y="235702"/>
                    <a:pt x="60598" y="233678"/>
                  </a:cubicBezTo>
                  <a:cubicBezTo>
                    <a:pt x="59081" y="232669"/>
                    <a:pt x="58826" y="232416"/>
                    <a:pt x="57809" y="232416"/>
                  </a:cubicBezTo>
                  <a:cubicBezTo>
                    <a:pt x="55784" y="232416"/>
                    <a:pt x="55276" y="234185"/>
                    <a:pt x="55276" y="235203"/>
                  </a:cubicBezTo>
                  <a:cubicBezTo>
                    <a:pt x="55276" y="238236"/>
                    <a:pt x="68701" y="247350"/>
                    <a:pt x="82882" y="247350"/>
                  </a:cubicBezTo>
                  <a:cubicBezTo>
                    <a:pt x="98579" y="247350"/>
                    <a:pt x="109216" y="232669"/>
                    <a:pt x="109216" y="220267"/>
                  </a:cubicBezTo>
                  <a:cubicBezTo>
                    <a:pt x="109216" y="208119"/>
                    <a:pt x="99850" y="203561"/>
                    <a:pt x="97062" y="202299"/>
                  </a:cubicBezTo>
                  <a:cubicBezTo>
                    <a:pt x="93519" y="201029"/>
                    <a:pt x="84907" y="197743"/>
                    <a:pt x="81610" y="196479"/>
                  </a:cubicBezTo>
                  <a:cubicBezTo>
                    <a:pt x="76550" y="194447"/>
                    <a:pt x="71481" y="192422"/>
                    <a:pt x="66167" y="190651"/>
                  </a:cubicBezTo>
                  <a:lnTo>
                    <a:pt x="50978" y="184578"/>
                  </a:lnTo>
                  <a:cubicBezTo>
                    <a:pt x="39577" y="180029"/>
                    <a:pt x="31983" y="172684"/>
                    <a:pt x="31983" y="162052"/>
                  </a:cubicBezTo>
                  <a:cubicBezTo>
                    <a:pt x="31983" y="151675"/>
                    <a:pt x="41857" y="129658"/>
                    <a:pt x="63132" y="119027"/>
                  </a:cubicBezTo>
                  <a:cubicBezTo>
                    <a:pt x="72498" y="122322"/>
                    <a:pt x="80093" y="122322"/>
                    <a:pt x="85415" y="122322"/>
                  </a:cubicBezTo>
                  <a:cubicBezTo>
                    <a:pt x="93010" y="122322"/>
                    <a:pt x="108962" y="122322"/>
                    <a:pt x="108962" y="114477"/>
                  </a:cubicBezTo>
                  <a:cubicBezTo>
                    <a:pt x="108962" y="108148"/>
                    <a:pt x="98071" y="107641"/>
                    <a:pt x="88196" y="107641"/>
                  </a:cubicBezTo>
                  <a:cubicBezTo>
                    <a:pt x="83644" y="107641"/>
                    <a:pt x="76296" y="107641"/>
                    <a:pt x="66930" y="110682"/>
                  </a:cubicBezTo>
                  <a:cubicBezTo>
                    <a:pt x="60344" y="104099"/>
                    <a:pt x="59327" y="95747"/>
                    <a:pt x="59327" y="90935"/>
                  </a:cubicBezTo>
                  <a:cubicBezTo>
                    <a:pt x="59327" y="76762"/>
                    <a:pt x="68447" y="57279"/>
                    <a:pt x="87441" y="47909"/>
                  </a:cubicBezTo>
                  <a:cubicBezTo>
                    <a:pt x="91993" y="53482"/>
                    <a:pt x="97824" y="53482"/>
                    <a:pt x="103647" y="53482"/>
                  </a:cubicBezTo>
                  <a:cubicBezTo>
                    <a:pt x="109979" y="53482"/>
                    <a:pt x="126185" y="53482"/>
                    <a:pt x="126185" y="45631"/>
                  </a:cubicBezTo>
                  <a:cubicBezTo>
                    <a:pt x="126185" y="39056"/>
                    <a:pt x="115039" y="38801"/>
                    <a:pt x="105165" y="38801"/>
                  </a:cubicBezTo>
                  <a:cubicBezTo>
                    <a:pt x="101876" y="38801"/>
                    <a:pt x="95799" y="38801"/>
                    <a:pt x="89213" y="40064"/>
                  </a:cubicBezTo>
                  <a:cubicBezTo>
                    <a:pt x="88450" y="37786"/>
                    <a:pt x="87942" y="36015"/>
                    <a:pt x="87942" y="31711"/>
                  </a:cubicBezTo>
                  <a:cubicBezTo>
                    <a:pt x="87942" y="28171"/>
                    <a:pt x="89213" y="22858"/>
                    <a:pt x="89213" y="22351"/>
                  </a:cubicBezTo>
                  <a:cubicBezTo>
                    <a:pt x="89213" y="20326"/>
                    <a:pt x="87942" y="19056"/>
                    <a:pt x="86170" y="19056"/>
                  </a:cubicBezTo>
                  <a:cubicBezTo>
                    <a:pt x="81610" y="19056"/>
                    <a:pt x="81610" y="30703"/>
                    <a:pt x="81610" y="31457"/>
                  </a:cubicBezTo>
                  <a:cubicBezTo>
                    <a:pt x="81610" y="36523"/>
                    <a:pt x="83135" y="40318"/>
                    <a:pt x="83390" y="41335"/>
                  </a:cubicBezTo>
                  <a:cubicBezTo>
                    <a:pt x="56292" y="48925"/>
                    <a:pt x="39069" y="69171"/>
                    <a:pt x="39069" y="88657"/>
                  </a:cubicBezTo>
                  <a:cubicBezTo>
                    <a:pt x="39069" y="98025"/>
                    <a:pt x="43629" y="108657"/>
                    <a:pt x="55529" y="115485"/>
                  </a:cubicBezTo>
                  <a:lnTo>
                    <a:pt x="52241" y="118019"/>
                  </a:lnTo>
                  <a:close/>
                  <a:moveTo>
                    <a:pt x="93265" y="45631"/>
                  </a:moveTo>
                  <a:cubicBezTo>
                    <a:pt x="97316" y="44369"/>
                    <a:pt x="102630" y="44369"/>
                    <a:pt x="105419" y="44369"/>
                  </a:cubicBezTo>
                  <a:cubicBezTo>
                    <a:pt x="114031" y="44369"/>
                    <a:pt x="115039" y="44621"/>
                    <a:pt x="119599" y="45884"/>
                  </a:cubicBezTo>
                  <a:cubicBezTo>
                    <a:pt x="117574" y="46647"/>
                    <a:pt x="115039" y="47909"/>
                    <a:pt x="103902" y="47909"/>
                  </a:cubicBezTo>
                  <a:cubicBezTo>
                    <a:pt x="99087" y="47909"/>
                    <a:pt x="96045" y="47909"/>
                    <a:pt x="93265" y="45631"/>
                  </a:cubicBezTo>
                  <a:close/>
                  <a:moveTo>
                    <a:pt x="73508" y="114731"/>
                  </a:moveTo>
                  <a:cubicBezTo>
                    <a:pt x="79339" y="113207"/>
                    <a:pt x="84907" y="113207"/>
                    <a:pt x="87942" y="113207"/>
                  </a:cubicBezTo>
                  <a:cubicBezTo>
                    <a:pt x="96807" y="113207"/>
                    <a:pt x="97824" y="113461"/>
                    <a:pt x="102377" y="114731"/>
                  </a:cubicBezTo>
                  <a:cubicBezTo>
                    <a:pt x="100351" y="115739"/>
                    <a:pt x="97824" y="116756"/>
                    <a:pt x="86170" y="116756"/>
                  </a:cubicBezTo>
                  <a:cubicBezTo>
                    <a:pt x="80347" y="116756"/>
                    <a:pt x="78067" y="116756"/>
                    <a:pt x="73508" y="1147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726997B-D4F2-4CF8-B141-561D787E1A7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168288" y="-16718740"/>
              <a:ext cx="101685" cy="152445"/>
            </a:xfrm>
            <a:custGeom>
              <a:avLst/>
              <a:gdLst>
                <a:gd name="connsiteX0" fmla="*/ 97443 w 101685"/>
                <a:gd name="connsiteY0" fmla="*/ 104473 h 152445"/>
                <a:gd name="connsiteX1" fmla="*/ 91414 w 101685"/>
                <a:gd name="connsiteY1" fmla="*/ 104473 h 152445"/>
                <a:gd name="connsiteX2" fmla="*/ 86798 w 101685"/>
                <a:gd name="connsiteY2" fmla="*/ 120599 h 152445"/>
                <a:gd name="connsiteX3" fmla="*/ 69249 w 101685"/>
                <a:gd name="connsiteY3" fmla="*/ 121663 h 152445"/>
                <a:gd name="connsiteX4" fmla="*/ 36623 w 101685"/>
                <a:gd name="connsiteY4" fmla="*/ 121663 h 152445"/>
                <a:gd name="connsiteX5" fmla="*/ 72086 w 101685"/>
                <a:gd name="connsiteY5" fmla="*/ 91888 h 152445"/>
                <a:gd name="connsiteX6" fmla="*/ 97443 w 101685"/>
                <a:gd name="connsiteY6" fmla="*/ 53610 h 152445"/>
                <a:gd name="connsiteX7" fmla="*/ 55951 w 101685"/>
                <a:gd name="connsiteY7" fmla="*/ 19056 h 152445"/>
                <a:gd name="connsiteX8" fmla="*/ 19066 w 101685"/>
                <a:gd name="connsiteY8" fmla="*/ 50775 h 152445"/>
                <a:gd name="connsiteX9" fmla="*/ 28464 w 101685"/>
                <a:gd name="connsiteY9" fmla="*/ 60701 h 152445"/>
                <a:gd name="connsiteX10" fmla="*/ 37862 w 101685"/>
                <a:gd name="connsiteY10" fmla="*/ 51308 h 152445"/>
                <a:gd name="connsiteX11" fmla="*/ 27400 w 101685"/>
                <a:gd name="connsiteY11" fmla="*/ 41915 h 152445"/>
                <a:gd name="connsiteX12" fmla="*/ 53290 w 101685"/>
                <a:gd name="connsiteY12" fmla="*/ 25431 h 152445"/>
                <a:gd name="connsiteX13" fmla="*/ 80245 w 101685"/>
                <a:gd name="connsiteY13" fmla="*/ 53610 h 152445"/>
                <a:gd name="connsiteX14" fmla="*/ 63570 w 101685"/>
                <a:gd name="connsiteY14" fmla="*/ 87633 h 152445"/>
                <a:gd name="connsiteX15" fmla="*/ 20838 w 101685"/>
                <a:gd name="connsiteY15" fmla="*/ 129817 h 152445"/>
                <a:gd name="connsiteX16" fmla="*/ 19066 w 101685"/>
                <a:gd name="connsiteY16" fmla="*/ 136724 h 152445"/>
                <a:gd name="connsiteX17" fmla="*/ 92121 w 101685"/>
                <a:gd name="connsiteY17" fmla="*/ 136724 h 152445"/>
                <a:gd name="connsiteX18" fmla="*/ 97443 w 101685"/>
                <a:gd name="connsiteY18" fmla="*/ 10447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685" h="152445">
                  <a:moveTo>
                    <a:pt x="97443" y="104473"/>
                  </a:moveTo>
                  <a:lnTo>
                    <a:pt x="91414" y="104473"/>
                  </a:lnTo>
                  <a:cubicBezTo>
                    <a:pt x="90882" y="108371"/>
                    <a:pt x="89110" y="118828"/>
                    <a:pt x="86798" y="120599"/>
                  </a:cubicBezTo>
                  <a:cubicBezTo>
                    <a:pt x="85384" y="121663"/>
                    <a:pt x="71728" y="121663"/>
                    <a:pt x="69249" y="121663"/>
                  </a:cubicBezTo>
                  <a:lnTo>
                    <a:pt x="36623" y="121663"/>
                  </a:lnTo>
                  <a:cubicBezTo>
                    <a:pt x="55236" y="105180"/>
                    <a:pt x="61449" y="100217"/>
                    <a:pt x="72086" y="91888"/>
                  </a:cubicBezTo>
                  <a:cubicBezTo>
                    <a:pt x="85209" y="81432"/>
                    <a:pt x="97443" y="70443"/>
                    <a:pt x="97443" y="53610"/>
                  </a:cubicBezTo>
                  <a:cubicBezTo>
                    <a:pt x="97443" y="32164"/>
                    <a:pt x="78647" y="19056"/>
                    <a:pt x="55951" y="19056"/>
                  </a:cubicBezTo>
                  <a:cubicBezTo>
                    <a:pt x="33961" y="19056"/>
                    <a:pt x="19066" y="34467"/>
                    <a:pt x="19066" y="50775"/>
                  </a:cubicBezTo>
                  <a:cubicBezTo>
                    <a:pt x="19066" y="59811"/>
                    <a:pt x="26693" y="60701"/>
                    <a:pt x="28464" y="60701"/>
                  </a:cubicBezTo>
                  <a:cubicBezTo>
                    <a:pt x="32722" y="60701"/>
                    <a:pt x="37862" y="57683"/>
                    <a:pt x="37862" y="51308"/>
                  </a:cubicBezTo>
                  <a:cubicBezTo>
                    <a:pt x="37862" y="48115"/>
                    <a:pt x="36623" y="41915"/>
                    <a:pt x="27400" y="41915"/>
                  </a:cubicBezTo>
                  <a:cubicBezTo>
                    <a:pt x="32897" y="29329"/>
                    <a:pt x="44956" y="25431"/>
                    <a:pt x="53290" y="25431"/>
                  </a:cubicBezTo>
                  <a:cubicBezTo>
                    <a:pt x="71021" y="25431"/>
                    <a:pt x="80245" y="39254"/>
                    <a:pt x="80245" y="53610"/>
                  </a:cubicBezTo>
                  <a:cubicBezTo>
                    <a:pt x="80245" y="69029"/>
                    <a:pt x="69249" y="81256"/>
                    <a:pt x="63570" y="87633"/>
                  </a:cubicBezTo>
                  <a:lnTo>
                    <a:pt x="20838" y="129817"/>
                  </a:lnTo>
                  <a:cubicBezTo>
                    <a:pt x="19066" y="131405"/>
                    <a:pt x="19066" y="131761"/>
                    <a:pt x="19066" y="136724"/>
                  </a:cubicBezTo>
                  <a:lnTo>
                    <a:pt x="92121" y="136724"/>
                  </a:lnTo>
                  <a:lnTo>
                    <a:pt x="97443" y="1044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3BD4C99-3F7B-4858-AA6A-3C9A5BAF9F6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355273" y="-16731912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4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4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4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4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4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4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4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4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28C8B59A-9FE9-48AD-915D-860CAA5693D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618290" y="-16807586"/>
              <a:ext cx="127107" cy="203260"/>
            </a:xfrm>
            <a:custGeom>
              <a:avLst/>
              <a:gdLst>
                <a:gd name="connsiteX0" fmla="*/ 125678 w 127106"/>
                <a:gd name="connsiteY0" fmla="*/ 106624 h 203260"/>
                <a:gd name="connsiteX1" fmla="*/ 115547 w 127106"/>
                <a:gd name="connsiteY1" fmla="*/ 47400 h 203260"/>
                <a:gd name="connsiteX2" fmla="*/ 72499 w 127106"/>
                <a:gd name="connsiteY2" fmla="*/ 19056 h 203260"/>
                <a:gd name="connsiteX3" fmla="*/ 28442 w 127106"/>
                <a:gd name="connsiteY3" fmla="*/ 49171 h 203260"/>
                <a:gd name="connsiteX4" fmla="*/ 19066 w 127106"/>
                <a:gd name="connsiteY4" fmla="*/ 106624 h 203260"/>
                <a:gd name="connsiteX5" fmla="*/ 30465 w 127106"/>
                <a:gd name="connsiteY5" fmla="*/ 167618 h 203260"/>
                <a:gd name="connsiteX6" fmla="*/ 72245 w 127106"/>
                <a:gd name="connsiteY6" fmla="*/ 193176 h 203260"/>
                <a:gd name="connsiteX7" fmla="*/ 116310 w 127106"/>
                <a:gd name="connsiteY7" fmla="*/ 163823 h 203260"/>
                <a:gd name="connsiteX8" fmla="*/ 125678 w 127106"/>
                <a:gd name="connsiteY8" fmla="*/ 106624 h 203260"/>
                <a:gd name="connsiteX9" fmla="*/ 72245 w 127106"/>
                <a:gd name="connsiteY9" fmla="*/ 187610 h 203260"/>
                <a:gd name="connsiteX10" fmla="*/ 42867 w 127106"/>
                <a:gd name="connsiteY10" fmla="*/ 156986 h 203260"/>
                <a:gd name="connsiteX11" fmla="*/ 40087 w 127106"/>
                <a:gd name="connsiteY11" fmla="*/ 103583 h 203260"/>
                <a:gd name="connsiteX12" fmla="*/ 42113 w 127106"/>
                <a:gd name="connsiteY12" fmla="*/ 57015 h 203260"/>
                <a:gd name="connsiteX13" fmla="*/ 72245 w 127106"/>
                <a:gd name="connsiteY13" fmla="*/ 24621 h 203260"/>
                <a:gd name="connsiteX14" fmla="*/ 102122 w 127106"/>
                <a:gd name="connsiteY14" fmla="*/ 54228 h 203260"/>
                <a:gd name="connsiteX15" fmla="*/ 104657 w 127106"/>
                <a:gd name="connsiteY15" fmla="*/ 103583 h 203260"/>
                <a:gd name="connsiteX16" fmla="*/ 101875 w 127106"/>
                <a:gd name="connsiteY16" fmla="*/ 155978 h 203260"/>
                <a:gd name="connsiteX17" fmla="*/ 72245 w 127106"/>
                <a:gd name="connsiteY17" fmla="*/ 187610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106" h="203260">
                  <a:moveTo>
                    <a:pt x="125678" y="106624"/>
                  </a:moveTo>
                  <a:cubicBezTo>
                    <a:pt x="125678" y="86377"/>
                    <a:pt x="124415" y="66130"/>
                    <a:pt x="115547" y="47400"/>
                  </a:cubicBezTo>
                  <a:cubicBezTo>
                    <a:pt x="103902" y="23105"/>
                    <a:pt x="83135" y="19056"/>
                    <a:pt x="72499" y="19056"/>
                  </a:cubicBezTo>
                  <a:cubicBezTo>
                    <a:pt x="57302" y="19056"/>
                    <a:pt x="38815" y="25629"/>
                    <a:pt x="28442" y="49171"/>
                  </a:cubicBezTo>
                  <a:cubicBezTo>
                    <a:pt x="20337" y="66631"/>
                    <a:pt x="19066" y="86377"/>
                    <a:pt x="19066" y="106624"/>
                  </a:cubicBezTo>
                  <a:cubicBezTo>
                    <a:pt x="19066" y="125600"/>
                    <a:pt x="20082" y="148379"/>
                    <a:pt x="30465" y="167618"/>
                  </a:cubicBezTo>
                  <a:cubicBezTo>
                    <a:pt x="41350" y="188119"/>
                    <a:pt x="59837" y="193176"/>
                    <a:pt x="72245" y="193176"/>
                  </a:cubicBezTo>
                  <a:cubicBezTo>
                    <a:pt x="85917" y="193176"/>
                    <a:pt x="105166" y="187864"/>
                    <a:pt x="116310" y="163823"/>
                  </a:cubicBezTo>
                  <a:cubicBezTo>
                    <a:pt x="124415" y="146355"/>
                    <a:pt x="125678" y="126616"/>
                    <a:pt x="125678" y="106624"/>
                  </a:cubicBezTo>
                  <a:close/>
                  <a:moveTo>
                    <a:pt x="72245" y="187610"/>
                  </a:moveTo>
                  <a:cubicBezTo>
                    <a:pt x="62369" y="187610"/>
                    <a:pt x="47426" y="181282"/>
                    <a:pt x="42867" y="156986"/>
                  </a:cubicBezTo>
                  <a:cubicBezTo>
                    <a:pt x="40087" y="141798"/>
                    <a:pt x="40087" y="118518"/>
                    <a:pt x="40087" y="103583"/>
                  </a:cubicBezTo>
                  <a:cubicBezTo>
                    <a:pt x="40087" y="87385"/>
                    <a:pt x="40087" y="70680"/>
                    <a:pt x="42113" y="57015"/>
                  </a:cubicBezTo>
                  <a:cubicBezTo>
                    <a:pt x="46925" y="26899"/>
                    <a:pt x="65913" y="24621"/>
                    <a:pt x="72245" y="24621"/>
                  </a:cubicBezTo>
                  <a:cubicBezTo>
                    <a:pt x="80601" y="24621"/>
                    <a:pt x="97315" y="29179"/>
                    <a:pt x="102122" y="54228"/>
                  </a:cubicBezTo>
                  <a:cubicBezTo>
                    <a:pt x="104657" y="68401"/>
                    <a:pt x="104657" y="87639"/>
                    <a:pt x="104657" y="103583"/>
                  </a:cubicBezTo>
                  <a:cubicBezTo>
                    <a:pt x="104657" y="122567"/>
                    <a:pt x="104657" y="139773"/>
                    <a:pt x="101875" y="155978"/>
                  </a:cubicBezTo>
                  <a:cubicBezTo>
                    <a:pt x="98070" y="180019"/>
                    <a:pt x="83643" y="187610"/>
                    <a:pt x="72245" y="18761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C71CD408-AA67-45D6-AD67-E8D7573F164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2799023" y="-16665859"/>
              <a:ext cx="50843" cy="101630"/>
            </a:xfrm>
            <a:custGeom>
              <a:avLst/>
              <a:gdLst>
                <a:gd name="connsiteX0" fmla="*/ 48698 w 50842"/>
                <a:gd name="connsiteY0" fmla="*/ 45629 h 101630"/>
                <a:gd name="connsiteX1" fmla="*/ 32491 w 50842"/>
                <a:gd name="connsiteY1" fmla="*/ 19056 h 101630"/>
                <a:gd name="connsiteX2" fmla="*/ 19066 w 50842"/>
                <a:gd name="connsiteY2" fmla="*/ 32473 h 101630"/>
                <a:gd name="connsiteX3" fmla="*/ 32491 w 50842"/>
                <a:gd name="connsiteY3" fmla="*/ 45884 h 101630"/>
                <a:gd name="connsiteX4" fmla="*/ 41349 w 50842"/>
                <a:gd name="connsiteY4" fmla="*/ 42596 h 101630"/>
                <a:gd name="connsiteX5" fmla="*/ 42620 w 50842"/>
                <a:gd name="connsiteY5" fmla="*/ 41835 h 101630"/>
                <a:gd name="connsiteX6" fmla="*/ 43129 w 50842"/>
                <a:gd name="connsiteY6" fmla="*/ 45629 h 101630"/>
                <a:gd name="connsiteX7" fmla="*/ 25905 w 50842"/>
                <a:gd name="connsiteY7" fmla="*/ 87894 h 101630"/>
                <a:gd name="connsiteX8" fmla="*/ 23117 w 50842"/>
                <a:gd name="connsiteY8" fmla="*/ 91943 h 101630"/>
                <a:gd name="connsiteX9" fmla="*/ 25652 w 50842"/>
                <a:gd name="connsiteY9" fmla="*/ 94729 h 101630"/>
                <a:gd name="connsiteX10" fmla="*/ 48698 w 50842"/>
                <a:gd name="connsiteY10" fmla="*/ 45629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42" h="101630">
                  <a:moveTo>
                    <a:pt x="48698" y="45629"/>
                  </a:moveTo>
                  <a:cubicBezTo>
                    <a:pt x="48698" y="28925"/>
                    <a:pt x="42366" y="19056"/>
                    <a:pt x="32491" y="19056"/>
                  </a:cubicBezTo>
                  <a:cubicBezTo>
                    <a:pt x="24134" y="19056"/>
                    <a:pt x="19066" y="25383"/>
                    <a:pt x="19066" y="32473"/>
                  </a:cubicBezTo>
                  <a:cubicBezTo>
                    <a:pt x="19066" y="39302"/>
                    <a:pt x="24134" y="45884"/>
                    <a:pt x="32491" y="45884"/>
                  </a:cubicBezTo>
                  <a:cubicBezTo>
                    <a:pt x="35526" y="45884"/>
                    <a:pt x="38822" y="44868"/>
                    <a:pt x="41349" y="42596"/>
                  </a:cubicBezTo>
                  <a:cubicBezTo>
                    <a:pt x="42112" y="42089"/>
                    <a:pt x="42366" y="41835"/>
                    <a:pt x="42620" y="41835"/>
                  </a:cubicBezTo>
                  <a:cubicBezTo>
                    <a:pt x="42874" y="41835"/>
                    <a:pt x="43129" y="42089"/>
                    <a:pt x="43129" y="45629"/>
                  </a:cubicBezTo>
                  <a:cubicBezTo>
                    <a:pt x="43129" y="64359"/>
                    <a:pt x="34263" y="79541"/>
                    <a:pt x="25905" y="87894"/>
                  </a:cubicBezTo>
                  <a:cubicBezTo>
                    <a:pt x="23117" y="90680"/>
                    <a:pt x="23117" y="91189"/>
                    <a:pt x="23117" y="91943"/>
                  </a:cubicBezTo>
                  <a:cubicBezTo>
                    <a:pt x="23117" y="93721"/>
                    <a:pt x="24388" y="94729"/>
                    <a:pt x="25652" y="94729"/>
                  </a:cubicBezTo>
                  <a:cubicBezTo>
                    <a:pt x="28440" y="94729"/>
                    <a:pt x="48698" y="75246"/>
                    <a:pt x="48698" y="4562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969524B3-B873-4290-96ED-E5132C29FB1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3148933" y="-16815439"/>
              <a:ext cx="127107" cy="254075"/>
            </a:xfrm>
            <a:custGeom>
              <a:avLst/>
              <a:gdLst>
                <a:gd name="connsiteX0" fmla="*/ 52241 w 127106"/>
                <a:gd name="connsiteY0" fmla="*/ 118019 h 254075"/>
                <a:gd name="connsiteX1" fmla="*/ 19066 w 127106"/>
                <a:gd name="connsiteY1" fmla="*/ 169142 h 254075"/>
                <a:gd name="connsiteX2" fmla="*/ 26415 w 127106"/>
                <a:gd name="connsiteY2" fmla="*/ 189135 h 254075"/>
                <a:gd name="connsiteX3" fmla="*/ 55785 w 127106"/>
                <a:gd name="connsiteY3" fmla="*/ 205586 h 254075"/>
                <a:gd name="connsiteX4" fmla="*/ 86425 w 127106"/>
                <a:gd name="connsiteY4" fmla="*/ 217481 h 254075"/>
                <a:gd name="connsiteX5" fmla="*/ 95292 w 127106"/>
                <a:gd name="connsiteY5" fmla="*/ 228365 h 254075"/>
                <a:gd name="connsiteX6" fmla="*/ 82883 w 127106"/>
                <a:gd name="connsiteY6" fmla="*/ 241776 h 254075"/>
                <a:gd name="connsiteX7" fmla="*/ 60599 w 127106"/>
                <a:gd name="connsiteY7" fmla="*/ 233678 h 254075"/>
                <a:gd name="connsiteX8" fmla="*/ 57810 w 127106"/>
                <a:gd name="connsiteY8" fmla="*/ 232416 h 254075"/>
                <a:gd name="connsiteX9" fmla="*/ 55276 w 127106"/>
                <a:gd name="connsiteY9" fmla="*/ 235203 h 254075"/>
                <a:gd name="connsiteX10" fmla="*/ 82883 w 127106"/>
                <a:gd name="connsiteY10" fmla="*/ 247350 h 254075"/>
                <a:gd name="connsiteX11" fmla="*/ 109218 w 127106"/>
                <a:gd name="connsiteY11" fmla="*/ 220267 h 254075"/>
                <a:gd name="connsiteX12" fmla="*/ 97063 w 127106"/>
                <a:gd name="connsiteY12" fmla="*/ 202299 h 254075"/>
                <a:gd name="connsiteX13" fmla="*/ 81612 w 127106"/>
                <a:gd name="connsiteY13" fmla="*/ 196479 h 254075"/>
                <a:gd name="connsiteX14" fmla="*/ 66169 w 127106"/>
                <a:gd name="connsiteY14" fmla="*/ 190651 h 254075"/>
                <a:gd name="connsiteX15" fmla="*/ 50980 w 127106"/>
                <a:gd name="connsiteY15" fmla="*/ 184578 h 254075"/>
                <a:gd name="connsiteX16" fmla="*/ 31985 w 127106"/>
                <a:gd name="connsiteY16" fmla="*/ 162052 h 254075"/>
                <a:gd name="connsiteX17" fmla="*/ 63134 w 127106"/>
                <a:gd name="connsiteY17" fmla="*/ 119027 h 254075"/>
                <a:gd name="connsiteX18" fmla="*/ 85415 w 127106"/>
                <a:gd name="connsiteY18" fmla="*/ 122322 h 254075"/>
                <a:gd name="connsiteX19" fmla="*/ 108963 w 127106"/>
                <a:gd name="connsiteY19" fmla="*/ 114477 h 254075"/>
                <a:gd name="connsiteX20" fmla="*/ 88197 w 127106"/>
                <a:gd name="connsiteY20" fmla="*/ 107641 h 254075"/>
                <a:gd name="connsiteX21" fmla="*/ 66932 w 127106"/>
                <a:gd name="connsiteY21" fmla="*/ 110682 h 254075"/>
                <a:gd name="connsiteX22" fmla="*/ 59328 w 127106"/>
                <a:gd name="connsiteY22" fmla="*/ 90935 h 254075"/>
                <a:gd name="connsiteX23" fmla="*/ 87442 w 127106"/>
                <a:gd name="connsiteY23" fmla="*/ 47909 h 254075"/>
                <a:gd name="connsiteX24" fmla="*/ 103647 w 127106"/>
                <a:gd name="connsiteY24" fmla="*/ 53482 h 254075"/>
                <a:gd name="connsiteX25" fmla="*/ 126186 w 127106"/>
                <a:gd name="connsiteY25" fmla="*/ 45631 h 254075"/>
                <a:gd name="connsiteX26" fmla="*/ 105166 w 127106"/>
                <a:gd name="connsiteY26" fmla="*/ 38801 h 254075"/>
                <a:gd name="connsiteX27" fmla="*/ 89214 w 127106"/>
                <a:gd name="connsiteY27" fmla="*/ 40064 h 254075"/>
                <a:gd name="connsiteX28" fmla="*/ 87942 w 127106"/>
                <a:gd name="connsiteY28" fmla="*/ 31711 h 254075"/>
                <a:gd name="connsiteX29" fmla="*/ 89214 w 127106"/>
                <a:gd name="connsiteY29" fmla="*/ 22351 h 254075"/>
                <a:gd name="connsiteX30" fmla="*/ 86170 w 127106"/>
                <a:gd name="connsiteY30" fmla="*/ 19056 h 254075"/>
                <a:gd name="connsiteX31" fmla="*/ 81612 w 127106"/>
                <a:gd name="connsiteY31" fmla="*/ 31457 h 254075"/>
                <a:gd name="connsiteX32" fmla="*/ 83392 w 127106"/>
                <a:gd name="connsiteY32" fmla="*/ 41335 h 254075"/>
                <a:gd name="connsiteX33" fmla="*/ 39070 w 127106"/>
                <a:gd name="connsiteY33" fmla="*/ 88657 h 254075"/>
                <a:gd name="connsiteX34" fmla="*/ 55530 w 127106"/>
                <a:gd name="connsiteY34" fmla="*/ 115485 h 254075"/>
                <a:gd name="connsiteX35" fmla="*/ 52241 w 127106"/>
                <a:gd name="connsiteY35" fmla="*/ 118019 h 254075"/>
                <a:gd name="connsiteX36" fmla="*/ 93266 w 127106"/>
                <a:gd name="connsiteY36" fmla="*/ 45631 h 254075"/>
                <a:gd name="connsiteX37" fmla="*/ 105419 w 127106"/>
                <a:gd name="connsiteY37" fmla="*/ 44369 h 254075"/>
                <a:gd name="connsiteX38" fmla="*/ 119599 w 127106"/>
                <a:gd name="connsiteY38" fmla="*/ 45884 h 254075"/>
                <a:gd name="connsiteX39" fmla="*/ 103902 w 127106"/>
                <a:gd name="connsiteY39" fmla="*/ 47909 h 254075"/>
                <a:gd name="connsiteX40" fmla="*/ 93266 w 127106"/>
                <a:gd name="connsiteY40" fmla="*/ 45631 h 254075"/>
                <a:gd name="connsiteX41" fmla="*/ 73508 w 127106"/>
                <a:gd name="connsiteY41" fmla="*/ 114731 h 254075"/>
                <a:gd name="connsiteX42" fmla="*/ 87942 w 127106"/>
                <a:gd name="connsiteY42" fmla="*/ 113207 h 254075"/>
                <a:gd name="connsiteX43" fmla="*/ 102377 w 127106"/>
                <a:gd name="connsiteY43" fmla="*/ 114731 h 254075"/>
                <a:gd name="connsiteX44" fmla="*/ 86170 w 127106"/>
                <a:gd name="connsiteY44" fmla="*/ 116756 h 254075"/>
                <a:gd name="connsiteX45" fmla="*/ 73508 w 127106"/>
                <a:gd name="connsiteY45" fmla="*/ 114731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106" h="254075">
                  <a:moveTo>
                    <a:pt x="52241" y="118019"/>
                  </a:moveTo>
                  <a:cubicBezTo>
                    <a:pt x="24635" y="136240"/>
                    <a:pt x="19066" y="160027"/>
                    <a:pt x="19066" y="169142"/>
                  </a:cubicBezTo>
                  <a:cubicBezTo>
                    <a:pt x="19066" y="181291"/>
                    <a:pt x="25907" y="188373"/>
                    <a:pt x="26415" y="189135"/>
                  </a:cubicBezTo>
                  <a:cubicBezTo>
                    <a:pt x="34519" y="197488"/>
                    <a:pt x="36790" y="198504"/>
                    <a:pt x="55785" y="205586"/>
                  </a:cubicBezTo>
                  <a:lnTo>
                    <a:pt x="86425" y="217481"/>
                  </a:lnTo>
                  <a:cubicBezTo>
                    <a:pt x="90223" y="219252"/>
                    <a:pt x="95292" y="221021"/>
                    <a:pt x="95292" y="228365"/>
                  </a:cubicBezTo>
                  <a:cubicBezTo>
                    <a:pt x="95292" y="234185"/>
                    <a:pt x="90731" y="241776"/>
                    <a:pt x="82883" y="241776"/>
                  </a:cubicBezTo>
                  <a:cubicBezTo>
                    <a:pt x="71736" y="241776"/>
                    <a:pt x="63380" y="235702"/>
                    <a:pt x="60599" y="233678"/>
                  </a:cubicBezTo>
                  <a:cubicBezTo>
                    <a:pt x="59082" y="232669"/>
                    <a:pt x="58827" y="232416"/>
                    <a:pt x="57810" y="232416"/>
                  </a:cubicBezTo>
                  <a:cubicBezTo>
                    <a:pt x="55785" y="232416"/>
                    <a:pt x="55276" y="234185"/>
                    <a:pt x="55276" y="235203"/>
                  </a:cubicBezTo>
                  <a:cubicBezTo>
                    <a:pt x="55276" y="238236"/>
                    <a:pt x="68701" y="247350"/>
                    <a:pt x="82883" y="247350"/>
                  </a:cubicBezTo>
                  <a:cubicBezTo>
                    <a:pt x="98581" y="247350"/>
                    <a:pt x="109218" y="232669"/>
                    <a:pt x="109218" y="220267"/>
                  </a:cubicBezTo>
                  <a:cubicBezTo>
                    <a:pt x="109218" y="208119"/>
                    <a:pt x="99852" y="203561"/>
                    <a:pt x="97063" y="202299"/>
                  </a:cubicBezTo>
                  <a:cubicBezTo>
                    <a:pt x="93520" y="201029"/>
                    <a:pt x="84907" y="197743"/>
                    <a:pt x="81612" y="196479"/>
                  </a:cubicBezTo>
                  <a:cubicBezTo>
                    <a:pt x="76551" y="194447"/>
                    <a:pt x="71482" y="192422"/>
                    <a:pt x="66169" y="190651"/>
                  </a:cubicBezTo>
                  <a:lnTo>
                    <a:pt x="50980" y="184578"/>
                  </a:lnTo>
                  <a:cubicBezTo>
                    <a:pt x="39578" y="180029"/>
                    <a:pt x="31985" y="172684"/>
                    <a:pt x="31985" y="162052"/>
                  </a:cubicBezTo>
                  <a:cubicBezTo>
                    <a:pt x="31985" y="151675"/>
                    <a:pt x="41858" y="129658"/>
                    <a:pt x="63134" y="119027"/>
                  </a:cubicBezTo>
                  <a:cubicBezTo>
                    <a:pt x="72499" y="122322"/>
                    <a:pt x="80095" y="122322"/>
                    <a:pt x="85415" y="122322"/>
                  </a:cubicBezTo>
                  <a:cubicBezTo>
                    <a:pt x="93011" y="122322"/>
                    <a:pt x="108963" y="122322"/>
                    <a:pt x="108963" y="114477"/>
                  </a:cubicBezTo>
                  <a:cubicBezTo>
                    <a:pt x="108963" y="108148"/>
                    <a:pt x="98072" y="107641"/>
                    <a:pt x="88197" y="107641"/>
                  </a:cubicBezTo>
                  <a:cubicBezTo>
                    <a:pt x="83647" y="107641"/>
                    <a:pt x="76297" y="107641"/>
                    <a:pt x="66932" y="110682"/>
                  </a:cubicBezTo>
                  <a:cubicBezTo>
                    <a:pt x="60345" y="104099"/>
                    <a:pt x="59328" y="95747"/>
                    <a:pt x="59328" y="90935"/>
                  </a:cubicBezTo>
                  <a:cubicBezTo>
                    <a:pt x="59328" y="76762"/>
                    <a:pt x="68447" y="57279"/>
                    <a:pt x="87442" y="47909"/>
                  </a:cubicBezTo>
                  <a:cubicBezTo>
                    <a:pt x="91995" y="53482"/>
                    <a:pt x="97826" y="53482"/>
                    <a:pt x="103647" y="53482"/>
                  </a:cubicBezTo>
                  <a:cubicBezTo>
                    <a:pt x="109980" y="53482"/>
                    <a:pt x="126186" y="53482"/>
                    <a:pt x="126186" y="45631"/>
                  </a:cubicBezTo>
                  <a:cubicBezTo>
                    <a:pt x="126186" y="39056"/>
                    <a:pt x="115042" y="38801"/>
                    <a:pt x="105166" y="38801"/>
                  </a:cubicBezTo>
                  <a:cubicBezTo>
                    <a:pt x="101875" y="38801"/>
                    <a:pt x="95800" y="38801"/>
                    <a:pt x="89214" y="40064"/>
                  </a:cubicBezTo>
                  <a:cubicBezTo>
                    <a:pt x="88451" y="37786"/>
                    <a:pt x="87942" y="36015"/>
                    <a:pt x="87942" y="31711"/>
                  </a:cubicBezTo>
                  <a:cubicBezTo>
                    <a:pt x="87942" y="28171"/>
                    <a:pt x="89214" y="22858"/>
                    <a:pt x="89214" y="22351"/>
                  </a:cubicBezTo>
                  <a:cubicBezTo>
                    <a:pt x="89214" y="20326"/>
                    <a:pt x="87942" y="19056"/>
                    <a:pt x="86170" y="19056"/>
                  </a:cubicBezTo>
                  <a:cubicBezTo>
                    <a:pt x="81612" y="19056"/>
                    <a:pt x="81612" y="30703"/>
                    <a:pt x="81612" y="31457"/>
                  </a:cubicBezTo>
                  <a:cubicBezTo>
                    <a:pt x="81612" y="36523"/>
                    <a:pt x="83138" y="40318"/>
                    <a:pt x="83392" y="41335"/>
                  </a:cubicBezTo>
                  <a:cubicBezTo>
                    <a:pt x="56293" y="48925"/>
                    <a:pt x="39070" y="69171"/>
                    <a:pt x="39070" y="88657"/>
                  </a:cubicBezTo>
                  <a:cubicBezTo>
                    <a:pt x="39070" y="98025"/>
                    <a:pt x="43630" y="108657"/>
                    <a:pt x="55530" y="115485"/>
                  </a:cubicBezTo>
                  <a:lnTo>
                    <a:pt x="52241" y="118019"/>
                  </a:lnTo>
                  <a:close/>
                  <a:moveTo>
                    <a:pt x="93266" y="45631"/>
                  </a:moveTo>
                  <a:cubicBezTo>
                    <a:pt x="97318" y="44369"/>
                    <a:pt x="102631" y="44369"/>
                    <a:pt x="105419" y="44369"/>
                  </a:cubicBezTo>
                  <a:cubicBezTo>
                    <a:pt x="114032" y="44369"/>
                    <a:pt x="115042" y="44621"/>
                    <a:pt x="119599" y="45884"/>
                  </a:cubicBezTo>
                  <a:cubicBezTo>
                    <a:pt x="117574" y="46647"/>
                    <a:pt x="115042" y="47909"/>
                    <a:pt x="103902" y="47909"/>
                  </a:cubicBezTo>
                  <a:cubicBezTo>
                    <a:pt x="99090" y="47909"/>
                    <a:pt x="96047" y="47909"/>
                    <a:pt x="93266" y="45631"/>
                  </a:cubicBezTo>
                  <a:close/>
                  <a:moveTo>
                    <a:pt x="73508" y="114731"/>
                  </a:moveTo>
                  <a:cubicBezTo>
                    <a:pt x="79340" y="113207"/>
                    <a:pt x="84907" y="113207"/>
                    <a:pt x="87942" y="113207"/>
                  </a:cubicBezTo>
                  <a:cubicBezTo>
                    <a:pt x="96809" y="113207"/>
                    <a:pt x="97826" y="113461"/>
                    <a:pt x="102377" y="114731"/>
                  </a:cubicBezTo>
                  <a:cubicBezTo>
                    <a:pt x="100350" y="115739"/>
                    <a:pt x="97826" y="116756"/>
                    <a:pt x="86170" y="116756"/>
                  </a:cubicBezTo>
                  <a:cubicBezTo>
                    <a:pt x="80349" y="116756"/>
                    <a:pt x="78069" y="116756"/>
                    <a:pt x="73508" y="1147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86386C3-FF11-4AF9-BAD9-02F0ACE4F79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3263471" y="-16718740"/>
              <a:ext cx="101685" cy="152445"/>
            </a:xfrm>
            <a:custGeom>
              <a:avLst/>
              <a:gdLst>
                <a:gd name="connsiteX0" fmla="*/ 57897 w 101685"/>
                <a:gd name="connsiteY0" fmla="*/ 77533 h 152445"/>
                <a:gd name="connsiteX1" fmla="*/ 81658 w 101685"/>
                <a:gd name="connsiteY1" fmla="*/ 106068 h 152445"/>
                <a:gd name="connsiteX2" fmla="*/ 58612 w 101685"/>
                <a:gd name="connsiteY2" fmla="*/ 134596 h 152445"/>
                <a:gd name="connsiteX3" fmla="*/ 28464 w 101685"/>
                <a:gd name="connsiteY3" fmla="*/ 122195 h 152445"/>
                <a:gd name="connsiteX4" fmla="*/ 38752 w 101685"/>
                <a:gd name="connsiteY4" fmla="*/ 112270 h 152445"/>
                <a:gd name="connsiteX5" fmla="*/ 28996 w 101685"/>
                <a:gd name="connsiteY5" fmla="*/ 102519 h 152445"/>
                <a:gd name="connsiteX6" fmla="*/ 19066 w 101685"/>
                <a:gd name="connsiteY6" fmla="*/ 112802 h 152445"/>
                <a:gd name="connsiteX7" fmla="*/ 58961 w 101685"/>
                <a:gd name="connsiteY7" fmla="*/ 140266 h 152445"/>
                <a:gd name="connsiteX8" fmla="*/ 100629 w 101685"/>
                <a:gd name="connsiteY8" fmla="*/ 106068 h 152445"/>
                <a:gd name="connsiteX9" fmla="*/ 69781 w 101685"/>
                <a:gd name="connsiteY9" fmla="*/ 74342 h 152445"/>
                <a:gd name="connsiteX10" fmla="*/ 95139 w 101685"/>
                <a:gd name="connsiteY10" fmla="*/ 43511 h 152445"/>
                <a:gd name="connsiteX11" fmla="*/ 59319 w 101685"/>
                <a:gd name="connsiteY11" fmla="*/ 19056 h 152445"/>
                <a:gd name="connsiteX12" fmla="*/ 24563 w 101685"/>
                <a:gd name="connsiteY12" fmla="*/ 42796 h 152445"/>
                <a:gd name="connsiteX13" fmla="*/ 33787 w 101685"/>
                <a:gd name="connsiteY13" fmla="*/ 52189 h 152445"/>
                <a:gd name="connsiteX14" fmla="*/ 42827 w 101685"/>
                <a:gd name="connsiteY14" fmla="*/ 43153 h 152445"/>
                <a:gd name="connsiteX15" fmla="*/ 33787 w 101685"/>
                <a:gd name="connsiteY15" fmla="*/ 33935 h 152445"/>
                <a:gd name="connsiteX16" fmla="*/ 58787 w 101685"/>
                <a:gd name="connsiteY16" fmla="*/ 24193 h 152445"/>
                <a:gd name="connsiteX17" fmla="*/ 77941 w 101685"/>
                <a:gd name="connsiteY17" fmla="*/ 43511 h 152445"/>
                <a:gd name="connsiteX18" fmla="*/ 70846 w 101685"/>
                <a:gd name="connsiteY18" fmla="*/ 64598 h 152445"/>
                <a:gd name="connsiteX19" fmla="*/ 51160 w 101685"/>
                <a:gd name="connsiteY19" fmla="*/ 72222 h 152445"/>
                <a:gd name="connsiteX20" fmla="*/ 45488 w 101685"/>
                <a:gd name="connsiteY20" fmla="*/ 72746 h 152445"/>
                <a:gd name="connsiteX21" fmla="*/ 43717 w 101685"/>
                <a:gd name="connsiteY21" fmla="*/ 75055 h 152445"/>
                <a:gd name="connsiteX22" fmla="*/ 48324 w 101685"/>
                <a:gd name="connsiteY22" fmla="*/ 77533 h 152445"/>
                <a:gd name="connsiteX23" fmla="*/ 57897 w 101685"/>
                <a:gd name="connsiteY23" fmla="*/ 7753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685" h="152445">
                  <a:moveTo>
                    <a:pt x="57897" y="77533"/>
                  </a:moveTo>
                  <a:cubicBezTo>
                    <a:pt x="71728" y="77533"/>
                    <a:pt x="81658" y="87100"/>
                    <a:pt x="81658" y="106068"/>
                  </a:cubicBezTo>
                  <a:cubicBezTo>
                    <a:pt x="81658" y="128038"/>
                    <a:pt x="68892" y="134596"/>
                    <a:pt x="58612" y="134596"/>
                  </a:cubicBezTo>
                  <a:cubicBezTo>
                    <a:pt x="51518" y="134596"/>
                    <a:pt x="35916" y="132651"/>
                    <a:pt x="28464" y="122195"/>
                  </a:cubicBezTo>
                  <a:cubicBezTo>
                    <a:pt x="36798" y="121836"/>
                    <a:pt x="38752" y="115993"/>
                    <a:pt x="38752" y="112270"/>
                  </a:cubicBezTo>
                  <a:cubicBezTo>
                    <a:pt x="38752" y="106600"/>
                    <a:pt x="34494" y="102519"/>
                    <a:pt x="28996" y="102519"/>
                  </a:cubicBezTo>
                  <a:cubicBezTo>
                    <a:pt x="24031" y="102519"/>
                    <a:pt x="19066" y="105537"/>
                    <a:pt x="19066" y="112802"/>
                  </a:cubicBezTo>
                  <a:cubicBezTo>
                    <a:pt x="19066" y="129460"/>
                    <a:pt x="37512" y="140266"/>
                    <a:pt x="58961" y="140266"/>
                  </a:cubicBezTo>
                  <a:cubicBezTo>
                    <a:pt x="83612" y="140266"/>
                    <a:pt x="100629" y="123790"/>
                    <a:pt x="100629" y="106068"/>
                  </a:cubicBezTo>
                  <a:cubicBezTo>
                    <a:pt x="100629" y="92245"/>
                    <a:pt x="89284" y="78422"/>
                    <a:pt x="69781" y="74342"/>
                  </a:cubicBezTo>
                  <a:cubicBezTo>
                    <a:pt x="88394" y="67608"/>
                    <a:pt x="95139" y="54317"/>
                    <a:pt x="95139" y="43511"/>
                  </a:cubicBezTo>
                  <a:cubicBezTo>
                    <a:pt x="95139" y="29505"/>
                    <a:pt x="78996" y="19056"/>
                    <a:pt x="59319" y="19056"/>
                  </a:cubicBezTo>
                  <a:cubicBezTo>
                    <a:pt x="39633" y="19056"/>
                    <a:pt x="24563" y="28624"/>
                    <a:pt x="24563" y="42796"/>
                  </a:cubicBezTo>
                  <a:cubicBezTo>
                    <a:pt x="24563" y="48822"/>
                    <a:pt x="28464" y="52189"/>
                    <a:pt x="33787" y="52189"/>
                  </a:cubicBezTo>
                  <a:cubicBezTo>
                    <a:pt x="39284" y="52189"/>
                    <a:pt x="42827" y="48115"/>
                    <a:pt x="42827" y="43153"/>
                  </a:cubicBezTo>
                  <a:cubicBezTo>
                    <a:pt x="42827" y="38017"/>
                    <a:pt x="39284" y="34292"/>
                    <a:pt x="33787" y="33935"/>
                  </a:cubicBezTo>
                  <a:cubicBezTo>
                    <a:pt x="39991" y="26138"/>
                    <a:pt x="52225" y="24193"/>
                    <a:pt x="58787" y="24193"/>
                  </a:cubicBezTo>
                  <a:cubicBezTo>
                    <a:pt x="66763" y="24193"/>
                    <a:pt x="77941" y="28092"/>
                    <a:pt x="77941" y="43511"/>
                  </a:cubicBezTo>
                  <a:cubicBezTo>
                    <a:pt x="77941" y="50950"/>
                    <a:pt x="75454" y="59104"/>
                    <a:pt x="70846" y="64598"/>
                  </a:cubicBezTo>
                  <a:cubicBezTo>
                    <a:pt x="64992" y="71332"/>
                    <a:pt x="60026" y="71690"/>
                    <a:pt x="51160" y="72222"/>
                  </a:cubicBezTo>
                  <a:cubicBezTo>
                    <a:pt x="46728" y="72571"/>
                    <a:pt x="46378" y="72571"/>
                    <a:pt x="45488" y="72746"/>
                  </a:cubicBezTo>
                  <a:cubicBezTo>
                    <a:pt x="45131" y="72746"/>
                    <a:pt x="43717" y="73103"/>
                    <a:pt x="43717" y="75055"/>
                  </a:cubicBezTo>
                  <a:cubicBezTo>
                    <a:pt x="43717" y="77533"/>
                    <a:pt x="45314" y="77533"/>
                    <a:pt x="48324" y="77533"/>
                  </a:cubicBezTo>
                  <a:lnTo>
                    <a:pt x="57897" y="7753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E20DB4E8-F56F-45D5-851E-92B05460C4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3451772" y="-16756462"/>
              <a:ext cx="203371" cy="127038"/>
            </a:xfrm>
            <a:custGeom>
              <a:avLst/>
              <a:gdLst>
                <a:gd name="connsiteX0" fmla="*/ 178855 w 203370"/>
                <a:gd name="connsiteY0" fmla="*/ 29179 h 127037"/>
                <a:gd name="connsiteX1" fmla="*/ 187967 w 203370"/>
                <a:gd name="connsiteY1" fmla="*/ 24114 h 127037"/>
                <a:gd name="connsiteX2" fmla="*/ 179109 w 203370"/>
                <a:gd name="connsiteY2" fmla="*/ 19056 h 127037"/>
                <a:gd name="connsiteX3" fmla="*/ 27932 w 203370"/>
                <a:gd name="connsiteY3" fmla="*/ 19056 h 127037"/>
                <a:gd name="connsiteX4" fmla="*/ 19066 w 203370"/>
                <a:gd name="connsiteY4" fmla="*/ 24114 h 127037"/>
                <a:gd name="connsiteX5" fmla="*/ 28186 w 203370"/>
                <a:gd name="connsiteY5" fmla="*/ 29179 h 127037"/>
                <a:gd name="connsiteX6" fmla="*/ 178855 w 203370"/>
                <a:gd name="connsiteY6" fmla="*/ 29179 h 127037"/>
                <a:gd name="connsiteX7" fmla="*/ 179109 w 203370"/>
                <a:gd name="connsiteY7" fmla="*/ 127371 h 127037"/>
                <a:gd name="connsiteX8" fmla="*/ 187967 w 203370"/>
                <a:gd name="connsiteY8" fmla="*/ 122314 h 127037"/>
                <a:gd name="connsiteX9" fmla="*/ 178855 w 203370"/>
                <a:gd name="connsiteY9" fmla="*/ 117248 h 127037"/>
                <a:gd name="connsiteX10" fmla="*/ 28186 w 203370"/>
                <a:gd name="connsiteY10" fmla="*/ 117248 h 127037"/>
                <a:gd name="connsiteX11" fmla="*/ 19066 w 203370"/>
                <a:gd name="connsiteY11" fmla="*/ 122314 h 127037"/>
                <a:gd name="connsiteX12" fmla="*/ 27932 w 203370"/>
                <a:gd name="connsiteY12" fmla="*/ 127371 h 127037"/>
                <a:gd name="connsiteX13" fmla="*/ 179109 w 203370"/>
                <a:gd name="connsiteY13" fmla="*/ 127371 h 127037"/>
                <a:gd name="connsiteX14" fmla="*/ 179109 w 203370"/>
                <a:gd name="connsiteY14" fmla="*/ 78279 h 127037"/>
                <a:gd name="connsiteX15" fmla="*/ 187967 w 203370"/>
                <a:gd name="connsiteY15" fmla="*/ 73214 h 127037"/>
                <a:gd name="connsiteX16" fmla="*/ 179109 w 203370"/>
                <a:gd name="connsiteY16" fmla="*/ 68156 h 127037"/>
                <a:gd name="connsiteX17" fmla="*/ 27932 w 203370"/>
                <a:gd name="connsiteY17" fmla="*/ 68156 h 127037"/>
                <a:gd name="connsiteX18" fmla="*/ 19066 w 203370"/>
                <a:gd name="connsiteY18" fmla="*/ 73214 h 127037"/>
                <a:gd name="connsiteX19" fmla="*/ 27932 w 203370"/>
                <a:gd name="connsiteY19" fmla="*/ 78279 h 127037"/>
                <a:gd name="connsiteX20" fmla="*/ 179109 w 203370"/>
                <a:gd name="connsiteY20" fmla="*/ 78279 h 12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3370" h="127037">
                  <a:moveTo>
                    <a:pt x="178855" y="29179"/>
                  </a:moveTo>
                  <a:cubicBezTo>
                    <a:pt x="183160" y="29179"/>
                    <a:pt x="187967" y="29179"/>
                    <a:pt x="187967" y="24114"/>
                  </a:cubicBezTo>
                  <a:cubicBezTo>
                    <a:pt x="187967" y="19056"/>
                    <a:pt x="183415" y="19056"/>
                    <a:pt x="179109" y="19056"/>
                  </a:cubicBezTo>
                  <a:lnTo>
                    <a:pt x="27932" y="19056"/>
                  </a:lnTo>
                  <a:cubicBezTo>
                    <a:pt x="23625" y="19056"/>
                    <a:pt x="19066" y="19056"/>
                    <a:pt x="19066" y="24114"/>
                  </a:cubicBezTo>
                  <a:cubicBezTo>
                    <a:pt x="19066" y="29179"/>
                    <a:pt x="24134" y="29179"/>
                    <a:pt x="28186" y="29179"/>
                  </a:cubicBezTo>
                  <a:lnTo>
                    <a:pt x="178855" y="29179"/>
                  </a:lnTo>
                  <a:close/>
                  <a:moveTo>
                    <a:pt x="179109" y="127371"/>
                  </a:moveTo>
                  <a:cubicBezTo>
                    <a:pt x="183415" y="127371"/>
                    <a:pt x="187967" y="127371"/>
                    <a:pt x="187967" y="122314"/>
                  </a:cubicBezTo>
                  <a:cubicBezTo>
                    <a:pt x="187967" y="117248"/>
                    <a:pt x="183160" y="117248"/>
                    <a:pt x="178855" y="117248"/>
                  </a:cubicBezTo>
                  <a:lnTo>
                    <a:pt x="28186" y="117248"/>
                  </a:lnTo>
                  <a:cubicBezTo>
                    <a:pt x="24134" y="117248"/>
                    <a:pt x="19066" y="117248"/>
                    <a:pt x="19066" y="122314"/>
                  </a:cubicBezTo>
                  <a:cubicBezTo>
                    <a:pt x="19066" y="127371"/>
                    <a:pt x="23625" y="127371"/>
                    <a:pt x="27932" y="127371"/>
                  </a:cubicBezTo>
                  <a:lnTo>
                    <a:pt x="179109" y="127371"/>
                  </a:lnTo>
                  <a:close/>
                  <a:moveTo>
                    <a:pt x="179109" y="78279"/>
                  </a:moveTo>
                  <a:cubicBezTo>
                    <a:pt x="183415" y="78279"/>
                    <a:pt x="187967" y="78279"/>
                    <a:pt x="187967" y="73214"/>
                  </a:cubicBezTo>
                  <a:cubicBezTo>
                    <a:pt x="187967" y="68156"/>
                    <a:pt x="183415" y="68156"/>
                    <a:pt x="179109" y="68156"/>
                  </a:cubicBezTo>
                  <a:lnTo>
                    <a:pt x="27932" y="68156"/>
                  </a:lnTo>
                  <a:cubicBezTo>
                    <a:pt x="23625" y="68156"/>
                    <a:pt x="19066" y="68156"/>
                    <a:pt x="19066" y="73214"/>
                  </a:cubicBezTo>
                  <a:cubicBezTo>
                    <a:pt x="19066" y="78279"/>
                    <a:pt x="23625" y="78279"/>
                    <a:pt x="27932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9CF301AD-2609-4836-8413-A2599116CC8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3711000" y="-16815439"/>
              <a:ext cx="127107" cy="254075"/>
            </a:xfrm>
            <a:custGeom>
              <a:avLst/>
              <a:gdLst>
                <a:gd name="connsiteX0" fmla="*/ 52241 w 127106"/>
                <a:gd name="connsiteY0" fmla="*/ 118019 h 254075"/>
                <a:gd name="connsiteX1" fmla="*/ 19066 w 127106"/>
                <a:gd name="connsiteY1" fmla="*/ 169142 h 254075"/>
                <a:gd name="connsiteX2" fmla="*/ 26414 w 127106"/>
                <a:gd name="connsiteY2" fmla="*/ 189135 h 254075"/>
                <a:gd name="connsiteX3" fmla="*/ 55784 w 127106"/>
                <a:gd name="connsiteY3" fmla="*/ 205586 h 254075"/>
                <a:gd name="connsiteX4" fmla="*/ 86425 w 127106"/>
                <a:gd name="connsiteY4" fmla="*/ 217481 h 254075"/>
                <a:gd name="connsiteX5" fmla="*/ 95290 w 127106"/>
                <a:gd name="connsiteY5" fmla="*/ 228365 h 254075"/>
                <a:gd name="connsiteX6" fmla="*/ 82882 w 127106"/>
                <a:gd name="connsiteY6" fmla="*/ 241776 h 254075"/>
                <a:gd name="connsiteX7" fmla="*/ 60598 w 127106"/>
                <a:gd name="connsiteY7" fmla="*/ 233678 h 254075"/>
                <a:gd name="connsiteX8" fmla="*/ 57810 w 127106"/>
                <a:gd name="connsiteY8" fmla="*/ 232416 h 254075"/>
                <a:gd name="connsiteX9" fmla="*/ 55276 w 127106"/>
                <a:gd name="connsiteY9" fmla="*/ 235203 h 254075"/>
                <a:gd name="connsiteX10" fmla="*/ 82882 w 127106"/>
                <a:gd name="connsiteY10" fmla="*/ 247350 h 254075"/>
                <a:gd name="connsiteX11" fmla="*/ 109217 w 127106"/>
                <a:gd name="connsiteY11" fmla="*/ 220267 h 254075"/>
                <a:gd name="connsiteX12" fmla="*/ 97062 w 127106"/>
                <a:gd name="connsiteY12" fmla="*/ 202299 h 254075"/>
                <a:gd name="connsiteX13" fmla="*/ 81611 w 127106"/>
                <a:gd name="connsiteY13" fmla="*/ 196479 h 254075"/>
                <a:gd name="connsiteX14" fmla="*/ 66167 w 127106"/>
                <a:gd name="connsiteY14" fmla="*/ 190651 h 254075"/>
                <a:gd name="connsiteX15" fmla="*/ 50978 w 127106"/>
                <a:gd name="connsiteY15" fmla="*/ 184578 h 254075"/>
                <a:gd name="connsiteX16" fmla="*/ 31983 w 127106"/>
                <a:gd name="connsiteY16" fmla="*/ 162052 h 254075"/>
                <a:gd name="connsiteX17" fmla="*/ 63132 w 127106"/>
                <a:gd name="connsiteY17" fmla="*/ 119027 h 254075"/>
                <a:gd name="connsiteX18" fmla="*/ 85416 w 127106"/>
                <a:gd name="connsiteY18" fmla="*/ 122322 h 254075"/>
                <a:gd name="connsiteX19" fmla="*/ 108962 w 127106"/>
                <a:gd name="connsiteY19" fmla="*/ 114477 h 254075"/>
                <a:gd name="connsiteX20" fmla="*/ 88196 w 127106"/>
                <a:gd name="connsiteY20" fmla="*/ 107641 h 254075"/>
                <a:gd name="connsiteX21" fmla="*/ 66930 w 127106"/>
                <a:gd name="connsiteY21" fmla="*/ 110682 h 254075"/>
                <a:gd name="connsiteX22" fmla="*/ 59327 w 127106"/>
                <a:gd name="connsiteY22" fmla="*/ 90935 h 254075"/>
                <a:gd name="connsiteX23" fmla="*/ 87442 w 127106"/>
                <a:gd name="connsiteY23" fmla="*/ 47909 h 254075"/>
                <a:gd name="connsiteX24" fmla="*/ 103647 w 127106"/>
                <a:gd name="connsiteY24" fmla="*/ 53482 h 254075"/>
                <a:gd name="connsiteX25" fmla="*/ 126185 w 127106"/>
                <a:gd name="connsiteY25" fmla="*/ 45631 h 254075"/>
                <a:gd name="connsiteX26" fmla="*/ 105165 w 127106"/>
                <a:gd name="connsiteY26" fmla="*/ 38801 h 254075"/>
                <a:gd name="connsiteX27" fmla="*/ 89213 w 127106"/>
                <a:gd name="connsiteY27" fmla="*/ 40064 h 254075"/>
                <a:gd name="connsiteX28" fmla="*/ 87942 w 127106"/>
                <a:gd name="connsiteY28" fmla="*/ 31711 h 254075"/>
                <a:gd name="connsiteX29" fmla="*/ 89213 w 127106"/>
                <a:gd name="connsiteY29" fmla="*/ 22351 h 254075"/>
                <a:gd name="connsiteX30" fmla="*/ 86170 w 127106"/>
                <a:gd name="connsiteY30" fmla="*/ 19056 h 254075"/>
                <a:gd name="connsiteX31" fmla="*/ 81611 w 127106"/>
                <a:gd name="connsiteY31" fmla="*/ 31457 h 254075"/>
                <a:gd name="connsiteX32" fmla="*/ 83390 w 127106"/>
                <a:gd name="connsiteY32" fmla="*/ 41335 h 254075"/>
                <a:gd name="connsiteX33" fmla="*/ 39069 w 127106"/>
                <a:gd name="connsiteY33" fmla="*/ 88657 h 254075"/>
                <a:gd name="connsiteX34" fmla="*/ 55530 w 127106"/>
                <a:gd name="connsiteY34" fmla="*/ 115485 h 254075"/>
                <a:gd name="connsiteX35" fmla="*/ 52241 w 127106"/>
                <a:gd name="connsiteY35" fmla="*/ 118019 h 254075"/>
                <a:gd name="connsiteX36" fmla="*/ 93265 w 127106"/>
                <a:gd name="connsiteY36" fmla="*/ 45631 h 254075"/>
                <a:gd name="connsiteX37" fmla="*/ 105419 w 127106"/>
                <a:gd name="connsiteY37" fmla="*/ 44369 h 254075"/>
                <a:gd name="connsiteX38" fmla="*/ 119599 w 127106"/>
                <a:gd name="connsiteY38" fmla="*/ 45884 h 254075"/>
                <a:gd name="connsiteX39" fmla="*/ 103902 w 127106"/>
                <a:gd name="connsiteY39" fmla="*/ 47909 h 254075"/>
                <a:gd name="connsiteX40" fmla="*/ 93265 w 127106"/>
                <a:gd name="connsiteY40" fmla="*/ 45631 h 254075"/>
                <a:gd name="connsiteX41" fmla="*/ 73508 w 127106"/>
                <a:gd name="connsiteY41" fmla="*/ 114731 h 254075"/>
                <a:gd name="connsiteX42" fmla="*/ 87942 w 127106"/>
                <a:gd name="connsiteY42" fmla="*/ 113207 h 254075"/>
                <a:gd name="connsiteX43" fmla="*/ 102377 w 127106"/>
                <a:gd name="connsiteY43" fmla="*/ 114731 h 254075"/>
                <a:gd name="connsiteX44" fmla="*/ 86170 w 127106"/>
                <a:gd name="connsiteY44" fmla="*/ 116756 h 254075"/>
                <a:gd name="connsiteX45" fmla="*/ 73508 w 127106"/>
                <a:gd name="connsiteY45" fmla="*/ 114731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106" h="254075">
                  <a:moveTo>
                    <a:pt x="52241" y="118019"/>
                  </a:moveTo>
                  <a:cubicBezTo>
                    <a:pt x="24635" y="136240"/>
                    <a:pt x="19066" y="160027"/>
                    <a:pt x="19066" y="169142"/>
                  </a:cubicBezTo>
                  <a:cubicBezTo>
                    <a:pt x="19066" y="181291"/>
                    <a:pt x="25906" y="188373"/>
                    <a:pt x="26414" y="189135"/>
                  </a:cubicBezTo>
                  <a:cubicBezTo>
                    <a:pt x="34518" y="197488"/>
                    <a:pt x="36789" y="198504"/>
                    <a:pt x="55784" y="205586"/>
                  </a:cubicBezTo>
                  <a:lnTo>
                    <a:pt x="86425" y="217481"/>
                  </a:lnTo>
                  <a:cubicBezTo>
                    <a:pt x="90222" y="219252"/>
                    <a:pt x="95290" y="221021"/>
                    <a:pt x="95290" y="228365"/>
                  </a:cubicBezTo>
                  <a:cubicBezTo>
                    <a:pt x="95290" y="234185"/>
                    <a:pt x="90730" y="241776"/>
                    <a:pt x="82882" y="241776"/>
                  </a:cubicBezTo>
                  <a:cubicBezTo>
                    <a:pt x="71736" y="241776"/>
                    <a:pt x="63379" y="235702"/>
                    <a:pt x="60598" y="233678"/>
                  </a:cubicBezTo>
                  <a:cubicBezTo>
                    <a:pt x="59081" y="232669"/>
                    <a:pt x="58826" y="232416"/>
                    <a:pt x="57810" y="232416"/>
                  </a:cubicBezTo>
                  <a:cubicBezTo>
                    <a:pt x="55784" y="232416"/>
                    <a:pt x="55276" y="234185"/>
                    <a:pt x="55276" y="235203"/>
                  </a:cubicBezTo>
                  <a:cubicBezTo>
                    <a:pt x="55276" y="238236"/>
                    <a:pt x="68702" y="247350"/>
                    <a:pt x="82882" y="247350"/>
                  </a:cubicBezTo>
                  <a:cubicBezTo>
                    <a:pt x="98579" y="247350"/>
                    <a:pt x="109217" y="232669"/>
                    <a:pt x="109217" y="220267"/>
                  </a:cubicBezTo>
                  <a:cubicBezTo>
                    <a:pt x="109217" y="208119"/>
                    <a:pt x="99851" y="203561"/>
                    <a:pt x="97062" y="202299"/>
                  </a:cubicBezTo>
                  <a:cubicBezTo>
                    <a:pt x="93519" y="201029"/>
                    <a:pt x="84907" y="197743"/>
                    <a:pt x="81611" y="196479"/>
                  </a:cubicBezTo>
                  <a:cubicBezTo>
                    <a:pt x="76550" y="194447"/>
                    <a:pt x="71481" y="192422"/>
                    <a:pt x="66167" y="190651"/>
                  </a:cubicBezTo>
                  <a:lnTo>
                    <a:pt x="50978" y="184578"/>
                  </a:lnTo>
                  <a:cubicBezTo>
                    <a:pt x="39578" y="180029"/>
                    <a:pt x="31983" y="172684"/>
                    <a:pt x="31983" y="162052"/>
                  </a:cubicBezTo>
                  <a:cubicBezTo>
                    <a:pt x="31983" y="151675"/>
                    <a:pt x="41858" y="129658"/>
                    <a:pt x="63132" y="119027"/>
                  </a:cubicBezTo>
                  <a:cubicBezTo>
                    <a:pt x="72498" y="122322"/>
                    <a:pt x="80093" y="122322"/>
                    <a:pt x="85416" y="122322"/>
                  </a:cubicBezTo>
                  <a:cubicBezTo>
                    <a:pt x="93010" y="122322"/>
                    <a:pt x="108962" y="122322"/>
                    <a:pt x="108962" y="114477"/>
                  </a:cubicBezTo>
                  <a:cubicBezTo>
                    <a:pt x="108962" y="108148"/>
                    <a:pt x="98071" y="107641"/>
                    <a:pt x="88196" y="107641"/>
                  </a:cubicBezTo>
                  <a:cubicBezTo>
                    <a:pt x="83644" y="107641"/>
                    <a:pt x="76296" y="107641"/>
                    <a:pt x="66930" y="110682"/>
                  </a:cubicBezTo>
                  <a:cubicBezTo>
                    <a:pt x="60344" y="104099"/>
                    <a:pt x="59327" y="95747"/>
                    <a:pt x="59327" y="90935"/>
                  </a:cubicBezTo>
                  <a:cubicBezTo>
                    <a:pt x="59327" y="76762"/>
                    <a:pt x="68447" y="57279"/>
                    <a:pt x="87442" y="47909"/>
                  </a:cubicBezTo>
                  <a:cubicBezTo>
                    <a:pt x="91993" y="53482"/>
                    <a:pt x="97824" y="53482"/>
                    <a:pt x="103647" y="53482"/>
                  </a:cubicBezTo>
                  <a:cubicBezTo>
                    <a:pt x="109979" y="53482"/>
                    <a:pt x="126185" y="53482"/>
                    <a:pt x="126185" y="45631"/>
                  </a:cubicBezTo>
                  <a:cubicBezTo>
                    <a:pt x="126185" y="39056"/>
                    <a:pt x="115039" y="38801"/>
                    <a:pt x="105165" y="38801"/>
                  </a:cubicBezTo>
                  <a:cubicBezTo>
                    <a:pt x="101876" y="38801"/>
                    <a:pt x="95799" y="38801"/>
                    <a:pt x="89213" y="40064"/>
                  </a:cubicBezTo>
                  <a:cubicBezTo>
                    <a:pt x="88450" y="37786"/>
                    <a:pt x="87942" y="36015"/>
                    <a:pt x="87942" y="31711"/>
                  </a:cubicBezTo>
                  <a:cubicBezTo>
                    <a:pt x="87942" y="28171"/>
                    <a:pt x="89213" y="22858"/>
                    <a:pt x="89213" y="22351"/>
                  </a:cubicBezTo>
                  <a:cubicBezTo>
                    <a:pt x="89213" y="20326"/>
                    <a:pt x="87942" y="19056"/>
                    <a:pt x="86170" y="19056"/>
                  </a:cubicBezTo>
                  <a:cubicBezTo>
                    <a:pt x="81611" y="19056"/>
                    <a:pt x="81611" y="30703"/>
                    <a:pt x="81611" y="31457"/>
                  </a:cubicBezTo>
                  <a:cubicBezTo>
                    <a:pt x="81611" y="36523"/>
                    <a:pt x="83136" y="40318"/>
                    <a:pt x="83390" y="41335"/>
                  </a:cubicBezTo>
                  <a:cubicBezTo>
                    <a:pt x="56293" y="48925"/>
                    <a:pt x="39069" y="69171"/>
                    <a:pt x="39069" y="88657"/>
                  </a:cubicBezTo>
                  <a:cubicBezTo>
                    <a:pt x="39069" y="98025"/>
                    <a:pt x="43629" y="108657"/>
                    <a:pt x="55530" y="115485"/>
                  </a:cubicBezTo>
                  <a:lnTo>
                    <a:pt x="52241" y="118019"/>
                  </a:lnTo>
                  <a:close/>
                  <a:moveTo>
                    <a:pt x="93265" y="45631"/>
                  </a:moveTo>
                  <a:cubicBezTo>
                    <a:pt x="97316" y="44369"/>
                    <a:pt x="102630" y="44369"/>
                    <a:pt x="105419" y="44369"/>
                  </a:cubicBezTo>
                  <a:cubicBezTo>
                    <a:pt x="114031" y="44369"/>
                    <a:pt x="115039" y="44621"/>
                    <a:pt x="119599" y="45884"/>
                  </a:cubicBezTo>
                  <a:cubicBezTo>
                    <a:pt x="117574" y="46647"/>
                    <a:pt x="115039" y="47909"/>
                    <a:pt x="103902" y="47909"/>
                  </a:cubicBezTo>
                  <a:cubicBezTo>
                    <a:pt x="99088" y="47909"/>
                    <a:pt x="96045" y="47909"/>
                    <a:pt x="93265" y="45631"/>
                  </a:cubicBezTo>
                  <a:close/>
                  <a:moveTo>
                    <a:pt x="73508" y="114731"/>
                  </a:moveTo>
                  <a:cubicBezTo>
                    <a:pt x="79339" y="113207"/>
                    <a:pt x="84907" y="113207"/>
                    <a:pt x="87942" y="113207"/>
                  </a:cubicBezTo>
                  <a:cubicBezTo>
                    <a:pt x="96808" y="113207"/>
                    <a:pt x="97824" y="113461"/>
                    <a:pt x="102377" y="114731"/>
                  </a:cubicBezTo>
                  <a:cubicBezTo>
                    <a:pt x="100351" y="115739"/>
                    <a:pt x="97824" y="116756"/>
                    <a:pt x="86170" y="116756"/>
                  </a:cubicBezTo>
                  <a:cubicBezTo>
                    <a:pt x="80347" y="116756"/>
                    <a:pt x="78067" y="116756"/>
                    <a:pt x="73508" y="1147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270744AD-0D84-4E25-8C6E-A8077F7EDE1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3933198" y="-16820243"/>
              <a:ext cx="152528" cy="254075"/>
            </a:xfrm>
            <a:custGeom>
              <a:avLst/>
              <a:gdLst>
                <a:gd name="connsiteX0" fmla="*/ 143401 w 152528"/>
                <a:gd name="connsiteY0" fmla="*/ 28925 h 254075"/>
                <a:gd name="connsiteX1" fmla="*/ 145426 w 152528"/>
                <a:gd name="connsiteY1" fmla="*/ 24114 h 254075"/>
                <a:gd name="connsiteX2" fmla="*/ 140358 w 152528"/>
                <a:gd name="connsiteY2" fmla="*/ 19056 h 254075"/>
                <a:gd name="connsiteX3" fmla="*/ 134789 w 152528"/>
                <a:gd name="connsiteY3" fmla="*/ 24114 h 254075"/>
                <a:gd name="connsiteX4" fmla="*/ 21092 w 152528"/>
                <a:gd name="connsiteY4" fmla="*/ 245064 h 254075"/>
                <a:gd name="connsiteX5" fmla="*/ 19066 w 152528"/>
                <a:gd name="connsiteY5" fmla="*/ 249876 h 254075"/>
                <a:gd name="connsiteX6" fmla="*/ 24127 w 152528"/>
                <a:gd name="connsiteY6" fmla="*/ 254933 h 254075"/>
                <a:gd name="connsiteX7" fmla="*/ 29704 w 152528"/>
                <a:gd name="connsiteY7" fmla="*/ 249876 h 254075"/>
                <a:gd name="connsiteX8" fmla="*/ 143401 w 152528"/>
                <a:gd name="connsiteY8" fmla="*/ 28925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528" h="254075">
                  <a:moveTo>
                    <a:pt x="143401" y="28925"/>
                  </a:moveTo>
                  <a:cubicBezTo>
                    <a:pt x="145426" y="25384"/>
                    <a:pt x="145426" y="24876"/>
                    <a:pt x="145426" y="24114"/>
                  </a:cubicBezTo>
                  <a:cubicBezTo>
                    <a:pt x="145426" y="22343"/>
                    <a:pt x="143909" y="19056"/>
                    <a:pt x="140358" y="19056"/>
                  </a:cubicBezTo>
                  <a:cubicBezTo>
                    <a:pt x="137323" y="19056"/>
                    <a:pt x="136561" y="20572"/>
                    <a:pt x="134789" y="24114"/>
                  </a:cubicBezTo>
                  <a:lnTo>
                    <a:pt x="21092" y="245064"/>
                  </a:lnTo>
                  <a:cubicBezTo>
                    <a:pt x="19066" y="248606"/>
                    <a:pt x="19066" y="249113"/>
                    <a:pt x="19066" y="249876"/>
                  </a:cubicBezTo>
                  <a:cubicBezTo>
                    <a:pt x="19066" y="251900"/>
                    <a:pt x="20838" y="254933"/>
                    <a:pt x="24127" y="254933"/>
                  </a:cubicBezTo>
                  <a:cubicBezTo>
                    <a:pt x="27169" y="254933"/>
                    <a:pt x="27924" y="253416"/>
                    <a:pt x="29704" y="249876"/>
                  </a:cubicBezTo>
                  <a:lnTo>
                    <a:pt x="143401" y="2892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0451F034-9254-49D9-83C7-28EC283E2C8B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3912178" y="-16731912"/>
              <a:ext cx="203371" cy="76223"/>
            </a:xfrm>
            <a:custGeom>
              <a:avLst/>
              <a:gdLst>
                <a:gd name="connsiteX0" fmla="*/ 178856 w 203370"/>
                <a:gd name="connsiteY0" fmla="*/ 29179 h 76222"/>
                <a:gd name="connsiteX1" fmla="*/ 187467 w 203370"/>
                <a:gd name="connsiteY1" fmla="*/ 24114 h 76222"/>
                <a:gd name="connsiteX2" fmla="*/ 179109 w 203370"/>
                <a:gd name="connsiteY2" fmla="*/ 19056 h 76222"/>
                <a:gd name="connsiteX3" fmla="*/ 27424 w 203370"/>
                <a:gd name="connsiteY3" fmla="*/ 19056 h 76222"/>
                <a:gd name="connsiteX4" fmla="*/ 19066 w 203370"/>
                <a:gd name="connsiteY4" fmla="*/ 24114 h 76222"/>
                <a:gd name="connsiteX5" fmla="*/ 27678 w 203370"/>
                <a:gd name="connsiteY5" fmla="*/ 29179 h 76222"/>
                <a:gd name="connsiteX6" fmla="*/ 178856 w 203370"/>
                <a:gd name="connsiteY6" fmla="*/ 29179 h 76222"/>
                <a:gd name="connsiteX7" fmla="*/ 179109 w 203370"/>
                <a:gd name="connsiteY7" fmla="*/ 78279 h 76222"/>
                <a:gd name="connsiteX8" fmla="*/ 187467 w 203370"/>
                <a:gd name="connsiteY8" fmla="*/ 73214 h 76222"/>
                <a:gd name="connsiteX9" fmla="*/ 178856 w 203370"/>
                <a:gd name="connsiteY9" fmla="*/ 68148 h 76222"/>
                <a:gd name="connsiteX10" fmla="*/ 27678 w 203370"/>
                <a:gd name="connsiteY10" fmla="*/ 68148 h 76222"/>
                <a:gd name="connsiteX11" fmla="*/ 19066 w 203370"/>
                <a:gd name="connsiteY11" fmla="*/ 73214 h 76222"/>
                <a:gd name="connsiteX12" fmla="*/ 27424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6" y="29179"/>
                  </a:moveTo>
                  <a:cubicBezTo>
                    <a:pt x="182652" y="29179"/>
                    <a:pt x="187467" y="29179"/>
                    <a:pt x="187467" y="24114"/>
                  </a:cubicBezTo>
                  <a:cubicBezTo>
                    <a:pt x="187467" y="19056"/>
                    <a:pt x="182652" y="19056"/>
                    <a:pt x="179109" y="19056"/>
                  </a:cubicBezTo>
                  <a:lnTo>
                    <a:pt x="27424" y="19056"/>
                  </a:lnTo>
                  <a:cubicBezTo>
                    <a:pt x="23881" y="19056"/>
                    <a:pt x="19066" y="19056"/>
                    <a:pt x="19066" y="24114"/>
                  </a:cubicBezTo>
                  <a:cubicBezTo>
                    <a:pt x="19066" y="29179"/>
                    <a:pt x="23881" y="29179"/>
                    <a:pt x="27678" y="29179"/>
                  </a:cubicBezTo>
                  <a:lnTo>
                    <a:pt x="178856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7" y="78279"/>
                    <a:pt x="187467" y="73214"/>
                  </a:cubicBezTo>
                  <a:cubicBezTo>
                    <a:pt x="187467" y="68148"/>
                    <a:pt x="182652" y="68148"/>
                    <a:pt x="178856" y="68148"/>
                  </a:cubicBezTo>
                  <a:lnTo>
                    <a:pt x="27678" y="68148"/>
                  </a:lnTo>
                  <a:cubicBezTo>
                    <a:pt x="23881" y="68148"/>
                    <a:pt x="19066" y="68148"/>
                    <a:pt x="19066" y="73214"/>
                  </a:cubicBezTo>
                  <a:cubicBezTo>
                    <a:pt x="19066" y="78279"/>
                    <a:pt x="23881" y="78279"/>
                    <a:pt x="27424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52B967A8-811C-412A-A29B-741476DD852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175197" y="-16807586"/>
              <a:ext cx="127107" cy="203260"/>
            </a:xfrm>
            <a:custGeom>
              <a:avLst/>
              <a:gdLst>
                <a:gd name="connsiteX0" fmla="*/ 125676 w 127106"/>
                <a:gd name="connsiteY0" fmla="*/ 106624 h 203260"/>
                <a:gd name="connsiteX1" fmla="*/ 115548 w 127106"/>
                <a:gd name="connsiteY1" fmla="*/ 47400 h 203260"/>
                <a:gd name="connsiteX2" fmla="*/ 72497 w 127106"/>
                <a:gd name="connsiteY2" fmla="*/ 19056 h 203260"/>
                <a:gd name="connsiteX3" fmla="*/ 28439 w 127106"/>
                <a:gd name="connsiteY3" fmla="*/ 49171 h 203260"/>
                <a:gd name="connsiteX4" fmla="*/ 19066 w 127106"/>
                <a:gd name="connsiteY4" fmla="*/ 106624 h 203260"/>
                <a:gd name="connsiteX5" fmla="*/ 30466 w 127106"/>
                <a:gd name="connsiteY5" fmla="*/ 167618 h 203260"/>
                <a:gd name="connsiteX6" fmla="*/ 72242 w 127106"/>
                <a:gd name="connsiteY6" fmla="*/ 193176 h 203260"/>
                <a:gd name="connsiteX7" fmla="*/ 116311 w 127106"/>
                <a:gd name="connsiteY7" fmla="*/ 163823 h 203260"/>
                <a:gd name="connsiteX8" fmla="*/ 125676 w 127106"/>
                <a:gd name="connsiteY8" fmla="*/ 106624 h 203260"/>
                <a:gd name="connsiteX9" fmla="*/ 72242 w 127106"/>
                <a:gd name="connsiteY9" fmla="*/ 187610 h 203260"/>
                <a:gd name="connsiteX10" fmla="*/ 42866 w 127106"/>
                <a:gd name="connsiteY10" fmla="*/ 156986 h 203260"/>
                <a:gd name="connsiteX11" fmla="*/ 40085 w 127106"/>
                <a:gd name="connsiteY11" fmla="*/ 103583 h 203260"/>
                <a:gd name="connsiteX12" fmla="*/ 42111 w 127106"/>
                <a:gd name="connsiteY12" fmla="*/ 57015 h 203260"/>
                <a:gd name="connsiteX13" fmla="*/ 72242 w 127106"/>
                <a:gd name="connsiteY13" fmla="*/ 24621 h 203260"/>
                <a:gd name="connsiteX14" fmla="*/ 102121 w 127106"/>
                <a:gd name="connsiteY14" fmla="*/ 54228 h 203260"/>
                <a:gd name="connsiteX15" fmla="*/ 104655 w 127106"/>
                <a:gd name="connsiteY15" fmla="*/ 103583 h 203260"/>
                <a:gd name="connsiteX16" fmla="*/ 101876 w 127106"/>
                <a:gd name="connsiteY16" fmla="*/ 155978 h 203260"/>
                <a:gd name="connsiteX17" fmla="*/ 72242 w 127106"/>
                <a:gd name="connsiteY17" fmla="*/ 187610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106" h="203260">
                  <a:moveTo>
                    <a:pt x="125676" y="106624"/>
                  </a:moveTo>
                  <a:cubicBezTo>
                    <a:pt x="125676" y="86377"/>
                    <a:pt x="124412" y="66130"/>
                    <a:pt x="115548" y="47400"/>
                  </a:cubicBezTo>
                  <a:cubicBezTo>
                    <a:pt x="103900" y="23105"/>
                    <a:pt x="83136" y="19056"/>
                    <a:pt x="72497" y="19056"/>
                  </a:cubicBezTo>
                  <a:cubicBezTo>
                    <a:pt x="57300" y="19056"/>
                    <a:pt x="38814" y="25629"/>
                    <a:pt x="28439" y="49171"/>
                  </a:cubicBezTo>
                  <a:cubicBezTo>
                    <a:pt x="20338" y="66631"/>
                    <a:pt x="19066" y="86377"/>
                    <a:pt x="19066" y="106624"/>
                  </a:cubicBezTo>
                  <a:cubicBezTo>
                    <a:pt x="19066" y="125600"/>
                    <a:pt x="20083" y="148379"/>
                    <a:pt x="30466" y="167618"/>
                  </a:cubicBezTo>
                  <a:cubicBezTo>
                    <a:pt x="41348" y="188119"/>
                    <a:pt x="59834" y="193176"/>
                    <a:pt x="72242" y="193176"/>
                  </a:cubicBezTo>
                  <a:cubicBezTo>
                    <a:pt x="85914" y="193176"/>
                    <a:pt x="105163" y="187864"/>
                    <a:pt x="116311" y="163823"/>
                  </a:cubicBezTo>
                  <a:cubicBezTo>
                    <a:pt x="124412" y="146355"/>
                    <a:pt x="125676" y="126616"/>
                    <a:pt x="125676" y="106624"/>
                  </a:cubicBezTo>
                  <a:close/>
                  <a:moveTo>
                    <a:pt x="72242" y="187610"/>
                  </a:moveTo>
                  <a:cubicBezTo>
                    <a:pt x="62369" y="187610"/>
                    <a:pt x="47426" y="181282"/>
                    <a:pt x="42866" y="156986"/>
                  </a:cubicBezTo>
                  <a:cubicBezTo>
                    <a:pt x="40085" y="141798"/>
                    <a:pt x="40085" y="118518"/>
                    <a:pt x="40085" y="103583"/>
                  </a:cubicBezTo>
                  <a:cubicBezTo>
                    <a:pt x="40085" y="87385"/>
                    <a:pt x="40085" y="70680"/>
                    <a:pt x="42111" y="57015"/>
                  </a:cubicBezTo>
                  <a:cubicBezTo>
                    <a:pt x="46926" y="26899"/>
                    <a:pt x="65913" y="24621"/>
                    <a:pt x="72242" y="24621"/>
                  </a:cubicBezTo>
                  <a:cubicBezTo>
                    <a:pt x="80602" y="24621"/>
                    <a:pt x="97316" y="29179"/>
                    <a:pt x="102121" y="54228"/>
                  </a:cubicBezTo>
                  <a:cubicBezTo>
                    <a:pt x="104655" y="68401"/>
                    <a:pt x="104655" y="87639"/>
                    <a:pt x="104655" y="103583"/>
                  </a:cubicBezTo>
                  <a:cubicBezTo>
                    <a:pt x="104655" y="122567"/>
                    <a:pt x="104655" y="139773"/>
                    <a:pt x="101876" y="155978"/>
                  </a:cubicBezTo>
                  <a:cubicBezTo>
                    <a:pt x="98071" y="180019"/>
                    <a:pt x="83644" y="187610"/>
                    <a:pt x="72242" y="18761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779BAEE-D31C-4C5B-BDD4-CD74924CF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733" y="4144650"/>
            <a:ext cx="1527982" cy="44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50" b="1" dirty="0">
                <a:solidFill>
                  <a:srgbClr val="0070C0"/>
                </a:solidFill>
              </a:rPr>
              <a:t>0-dim analogue:</a:t>
            </a:r>
          </a:p>
          <a:p>
            <a:r>
              <a:rPr lang="en-GB" sz="1050" b="1" dirty="0" err="1">
                <a:solidFill>
                  <a:srgbClr val="00B050"/>
                </a:solidFill>
              </a:rPr>
              <a:t>Kostov</a:t>
            </a:r>
            <a:r>
              <a:rPr lang="en-GB" sz="1050" b="1" dirty="0">
                <a:solidFill>
                  <a:srgbClr val="00B050"/>
                </a:solidFill>
              </a:rPr>
              <a:t>, </a:t>
            </a:r>
            <a:r>
              <a:rPr lang="en-GB" sz="1050" b="1" dirty="0" err="1">
                <a:solidFill>
                  <a:srgbClr val="00B050"/>
                </a:solidFill>
              </a:rPr>
              <a:t>Staudacher</a:t>
            </a:r>
            <a:r>
              <a:rPr lang="en-GB" sz="1050" b="1" dirty="0">
                <a:solidFill>
                  <a:srgbClr val="00B050"/>
                </a:solidFill>
              </a:rPr>
              <a:t> ’96</a:t>
            </a:r>
          </a:p>
        </p:txBody>
      </p:sp>
      <p:sp>
        <p:nvSpPr>
          <p:cNvPr id="141" name="Rectangle 30">
            <a:extLst>
              <a:ext uri="{FF2B5EF4-FFF2-40B4-BE49-F238E27FC236}">
                <a16:creationId xmlns:a16="http://schemas.microsoft.com/office/drawing/2014/main" id="{BCAF651C-88A6-4FB4-AEBC-86394C38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776" y="3728073"/>
            <a:ext cx="13580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 b="1" dirty="0" err="1">
                <a:solidFill>
                  <a:srgbClr val="00CC00"/>
                </a:solidFill>
              </a:rPr>
              <a:t>A.Zamolodchikov</a:t>
            </a:r>
            <a:r>
              <a:rPr lang="en-GB" sz="1000" b="1" dirty="0">
                <a:solidFill>
                  <a:srgbClr val="00CC00"/>
                </a:solidFill>
              </a:rPr>
              <a:t> ‘80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AB227-6670-4888-847B-F47675768EB4}"/>
              </a:ext>
            </a:extLst>
          </p:cNvPr>
          <p:cNvSpPr/>
          <p:nvPr/>
        </p:nvSpPr>
        <p:spPr>
          <a:xfrm>
            <a:off x="2455127" y="3435600"/>
            <a:ext cx="1029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Integrable!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2647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" grpId="0"/>
      <p:bldP spid="48" grpId="0"/>
      <p:bldP spid="111" grpId="0"/>
      <p:bldP spid="59" grpId="0"/>
      <p:bldP spid="104" grpId="0"/>
      <p:bldP spid="77" grpId="0" animBg="1"/>
      <p:bldP spid="78" grpId="0"/>
      <p:bldP spid="88" grpId="0"/>
      <p:bldP spid="137" grpId="0"/>
      <p:bldP spid="142" grpId="0"/>
      <p:bldP spid="141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493" y="28544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Operators, correlators, </a:t>
            </a:r>
            <a:r>
              <a:rPr lang="en-US" sz="3600" noProof="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raphs…</a:t>
            </a:r>
          </a:p>
        </p:txBody>
      </p:sp>
      <p:sp>
        <p:nvSpPr>
          <p:cNvPr id="62" name="Rectangle 30"/>
          <p:cNvSpPr>
            <a:spLocks noChangeArrowheads="1"/>
          </p:cNvSpPr>
          <p:nvPr/>
        </p:nvSpPr>
        <p:spPr bwMode="auto">
          <a:xfrm>
            <a:off x="1403073" y="2297578"/>
            <a:ext cx="1630575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900" b="1" dirty="0" err="1">
                <a:solidFill>
                  <a:srgbClr val="00CC00"/>
                </a:solidFill>
              </a:rPr>
              <a:t>Gurdogan</a:t>
            </a:r>
            <a:r>
              <a:rPr lang="en-GB" sz="900" b="1" dirty="0">
                <a:solidFill>
                  <a:srgbClr val="00CC00"/>
                </a:solidFill>
              </a:rPr>
              <a:t>, V.K  ‘15</a:t>
            </a:r>
          </a:p>
          <a:p>
            <a:pPr algn="l"/>
            <a:r>
              <a:rPr lang="en-GB" sz="900" b="1" dirty="0">
                <a:solidFill>
                  <a:srgbClr val="00CC00"/>
                </a:solidFill>
              </a:rPr>
              <a:t>Caetano, </a:t>
            </a:r>
            <a:r>
              <a:rPr lang="en-GB" sz="900" b="1" dirty="0" err="1">
                <a:solidFill>
                  <a:srgbClr val="00CC00"/>
                </a:solidFill>
              </a:rPr>
              <a:t>Gurdogan</a:t>
            </a:r>
            <a:r>
              <a:rPr lang="en-GB" sz="900" b="1" dirty="0">
                <a:solidFill>
                  <a:srgbClr val="00CC00"/>
                </a:solidFill>
              </a:rPr>
              <a:t>, V.K  ‘16</a:t>
            </a:r>
          </a:p>
        </p:txBody>
      </p:sp>
      <p:sp>
        <p:nvSpPr>
          <p:cNvPr id="38" name="TextBox 89"/>
          <p:cNvSpPr txBox="1">
            <a:spLocks noChangeArrowheads="1"/>
          </p:cNvSpPr>
          <p:nvPr/>
        </p:nvSpPr>
        <p:spPr bwMode="auto">
          <a:xfrm>
            <a:off x="261910" y="908720"/>
            <a:ext cx="37895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GB" sz="1400" dirty="0">
                <a:solidFill>
                  <a:srgbClr val="1014A4"/>
                </a:solidFill>
              </a:rPr>
              <a:t> </a:t>
            </a:r>
            <a:r>
              <a:rPr lang="en-US" sz="1400" dirty="0">
                <a:solidFill>
                  <a:srgbClr val="1014A4"/>
                </a:solidFill>
              </a:rPr>
              <a:t>Explicit computations of correlators</a:t>
            </a:r>
            <a:endParaRPr lang="en-GB" sz="1400" dirty="0">
              <a:solidFill>
                <a:srgbClr val="1014A4"/>
              </a:solidFill>
            </a:endParaRPr>
          </a:p>
        </p:txBody>
      </p:sp>
      <p:sp>
        <p:nvSpPr>
          <p:cNvPr id="52" name="Rectangle 30"/>
          <p:cNvSpPr>
            <a:spLocks noChangeArrowheads="1"/>
          </p:cNvSpPr>
          <p:nvPr/>
        </p:nvSpPr>
        <p:spPr bwMode="auto">
          <a:xfrm>
            <a:off x="6818379" y="1227687"/>
            <a:ext cx="2323400" cy="139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900" b="1" dirty="0" err="1">
                <a:solidFill>
                  <a:srgbClr val="00CC00"/>
                </a:solidFill>
              </a:rPr>
              <a:t>Grabner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Gromov</a:t>
            </a:r>
            <a:r>
              <a:rPr lang="en-GB" sz="900" b="1" dirty="0">
                <a:solidFill>
                  <a:srgbClr val="00CC00"/>
                </a:solidFill>
              </a:rPr>
              <a:t>, V.K , </a:t>
            </a:r>
            <a:r>
              <a:rPr lang="en-GB" sz="900" b="1" dirty="0" err="1">
                <a:solidFill>
                  <a:srgbClr val="00CC00"/>
                </a:solidFill>
              </a:rPr>
              <a:t>Korchemsky</a:t>
            </a:r>
            <a:r>
              <a:rPr lang="en-GB" sz="900" b="1" dirty="0">
                <a:solidFill>
                  <a:srgbClr val="00CC00"/>
                </a:solidFill>
              </a:rPr>
              <a:t> ‘17</a:t>
            </a:r>
          </a:p>
          <a:p>
            <a:r>
              <a:rPr lang="en-GB" sz="900" b="1" dirty="0">
                <a:solidFill>
                  <a:srgbClr val="00CC00"/>
                </a:solidFill>
              </a:rPr>
              <a:t>V.K., </a:t>
            </a:r>
            <a:r>
              <a:rPr lang="en-GB" sz="900" b="1" dirty="0" err="1">
                <a:solidFill>
                  <a:srgbClr val="00CC00"/>
                </a:solidFill>
              </a:rPr>
              <a:t>Olivucci</a:t>
            </a:r>
            <a:r>
              <a:rPr lang="en-GB" sz="900" b="1" dirty="0">
                <a:solidFill>
                  <a:srgbClr val="00CC00"/>
                </a:solidFill>
              </a:rPr>
              <a:t> 2018  </a:t>
            </a:r>
          </a:p>
          <a:p>
            <a:r>
              <a:rPr lang="en-GB" sz="900" b="1" dirty="0" err="1">
                <a:solidFill>
                  <a:srgbClr val="00CC00"/>
                </a:solidFill>
              </a:rPr>
              <a:t>Gromov</a:t>
            </a:r>
            <a:r>
              <a:rPr lang="en-GB" sz="900" b="1" dirty="0">
                <a:solidFill>
                  <a:srgbClr val="00CC00"/>
                </a:solidFill>
              </a:rPr>
              <a:t>, V.K , </a:t>
            </a:r>
            <a:r>
              <a:rPr lang="en-GB" sz="900" b="1" dirty="0" err="1">
                <a:solidFill>
                  <a:srgbClr val="00CC00"/>
                </a:solidFill>
              </a:rPr>
              <a:t>Korchemsky</a:t>
            </a:r>
            <a:r>
              <a:rPr lang="en-GB" sz="900" b="1" dirty="0">
                <a:solidFill>
                  <a:srgbClr val="00CC00"/>
                </a:solidFill>
              </a:rPr>
              <a:t> ’18</a:t>
            </a:r>
          </a:p>
          <a:p>
            <a:r>
              <a:rPr lang="en-GB" sz="900" b="1" dirty="0">
                <a:solidFill>
                  <a:srgbClr val="00CC00"/>
                </a:solidFill>
              </a:rPr>
              <a:t>V.K., </a:t>
            </a:r>
            <a:r>
              <a:rPr lang="en-GB" sz="900" b="1" dirty="0" err="1">
                <a:solidFill>
                  <a:srgbClr val="00CC00"/>
                </a:solidFill>
              </a:rPr>
              <a:t>Olivucci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Preti</a:t>
            </a:r>
            <a:r>
              <a:rPr lang="en-GB" sz="900" b="1" dirty="0">
                <a:solidFill>
                  <a:srgbClr val="00CC00"/>
                </a:solidFill>
              </a:rPr>
              <a:t>, ’19</a:t>
            </a:r>
          </a:p>
          <a:p>
            <a:r>
              <a:rPr lang="en-GB" sz="900" b="1" dirty="0" err="1">
                <a:solidFill>
                  <a:srgbClr val="00CC00"/>
                </a:solidFill>
              </a:rPr>
              <a:t>Pittelli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Preti</a:t>
            </a:r>
            <a:r>
              <a:rPr lang="en-GB" sz="900" b="1" dirty="0">
                <a:solidFill>
                  <a:srgbClr val="00CC00"/>
                </a:solidFill>
              </a:rPr>
              <a:t> ‘19</a:t>
            </a:r>
          </a:p>
          <a:p>
            <a:r>
              <a:rPr lang="en-GB" sz="900" b="1" dirty="0" err="1">
                <a:solidFill>
                  <a:srgbClr val="00CC00"/>
                </a:solidFill>
              </a:rPr>
              <a:t>Gromov</a:t>
            </a:r>
            <a:r>
              <a:rPr lang="en-GB" sz="900" b="1" dirty="0">
                <a:solidFill>
                  <a:srgbClr val="00CC00"/>
                </a:solidFill>
              </a:rPr>
              <a:t>, Sever ’20</a:t>
            </a:r>
          </a:p>
          <a:p>
            <a:r>
              <a:rPr lang="en-GB" sz="900" b="1" dirty="0" err="1">
                <a:solidFill>
                  <a:srgbClr val="00CC00"/>
                </a:solidFill>
              </a:rPr>
              <a:t>Olivucci</a:t>
            </a:r>
            <a:r>
              <a:rPr lang="en-GB" sz="900" b="1" dirty="0">
                <a:solidFill>
                  <a:srgbClr val="00CC00"/>
                </a:solidFill>
              </a:rPr>
              <a:t>, Vieira ’22</a:t>
            </a:r>
          </a:p>
          <a:p>
            <a:r>
              <a:rPr lang="en-GB" sz="900" b="1" dirty="0" err="1">
                <a:solidFill>
                  <a:srgbClr val="00CC00"/>
                </a:solidFill>
              </a:rPr>
              <a:t>Olivucci</a:t>
            </a:r>
            <a:r>
              <a:rPr lang="en-GB" sz="900" b="1" dirty="0">
                <a:solidFill>
                  <a:srgbClr val="00CC00"/>
                </a:solidFill>
              </a:rPr>
              <a:t> ‘23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192779" y="971518"/>
            <a:ext cx="1670963" cy="1218905"/>
            <a:chOff x="405622" y="5638091"/>
            <a:chExt cx="1670963" cy="1218905"/>
          </a:xfrm>
        </p:grpSpPr>
        <p:pic>
          <p:nvPicPr>
            <p:cNvPr id="42" name="Picture 41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39330" y="5759121"/>
              <a:ext cx="1381824" cy="921216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/>
            </p:cNvPicPr>
            <p:nvPr>
              <p:custDataLst>
                <p:tags r:id="rId4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5638091"/>
              <a:ext cx="1609041" cy="167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22" y="6602996"/>
              <a:ext cx="16129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</p:grpSp>
      <p:sp>
        <p:nvSpPr>
          <p:cNvPr id="46" name="TextBox 89">
            <a:extLst>
              <a:ext uri="{FF2B5EF4-FFF2-40B4-BE49-F238E27FC236}">
                <a16:creationId xmlns:a16="http://schemas.microsoft.com/office/drawing/2014/main" id="{558C79E0-8264-48E6-9B62-003DD9FB2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91" y="4256253"/>
            <a:ext cx="54776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Amplitudes, </a:t>
            </a:r>
            <a:r>
              <a:rPr lang="en-US" sz="1400" dirty="0" err="1">
                <a:solidFill>
                  <a:srgbClr val="1014A4"/>
                </a:solidFill>
              </a:rPr>
              <a:t>Yangian</a:t>
            </a:r>
            <a:r>
              <a:rPr lang="en-US" sz="1400" dirty="0">
                <a:solidFill>
                  <a:srgbClr val="1014A4"/>
                </a:solidFill>
              </a:rPr>
              <a:t> symmetry, </a:t>
            </a:r>
            <a:r>
              <a:rPr lang="en-US" sz="1400" dirty="0" err="1">
                <a:solidFill>
                  <a:srgbClr val="1014A4"/>
                </a:solidFill>
              </a:rPr>
              <a:t>Calabi-Yau</a:t>
            </a:r>
            <a:r>
              <a:rPr lang="en-US" sz="1400" dirty="0">
                <a:solidFill>
                  <a:srgbClr val="1014A4"/>
                </a:solidFill>
              </a:rPr>
              <a:t> periods…</a:t>
            </a:r>
            <a:endParaRPr lang="en-GB" sz="1400" dirty="0">
              <a:solidFill>
                <a:srgbClr val="1014A4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34C1280-1FA3-47A7-8C23-66029BEE2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484" y="3057772"/>
            <a:ext cx="3858188" cy="12563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9E73851-DB3D-43F3-8F5D-4495F1801D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5262" y="4212671"/>
            <a:ext cx="2474154" cy="1175358"/>
          </a:xfrm>
          <a:prstGeom prst="rect">
            <a:avLst/>
          </a:prstGeom>
        </p:spPr>
      </p:pic>
      <p:sp>
        <p:nvSpPr>
          <p:cNvPr id="49" name="Rectangle 30">
            <a:extLst>
              <a:ext uri="{FF2B5EF4-FFF2-40B4-BE49-F238E27FC236}">
                <a16:creationId xmlns:a16="http://schemas.microsoft.com/office/drawing/2014/main" id="{EE18F42C-AFE7-4DBE-B342-9C8C503AA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657" y="4540794"/>
            <a:ext cx="3064723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Chicherin</a:t>
            </a:r>
            <a:r>
              <a:rPr lang="en-GB" sz="900" b="1" dirty="0">
                <a:solidFill>
                  <a:srgbClr val="00CC00"/>
                </a:solidFill>
              </a:rPr>
              <a:t>, V.K., Mueller, </a:t>
            </a:r>
            <a:r>
              <a:rPr lang="en-GB" sz="900" b="1" dirty="0" err="1">
                <a:solidFill>
                  <a:srgbClr val="00CC00"/>
                </a:solidFill>
              </a:rPr>
              <a:t>Loebbert</a:t>
            </a:r>
            <a:r>
              <a:rPr lang="en-GB" sz="900" b="1" dirty="0">
                <a:solidFill>
                  <a:srgbClr val="00CC00"/>
                </a:solidFill>
              </a:rPr>
              <a:t>, Zheng ’17</a:t>
            </a:r>
          </a:p>
          <a:p>
            <a:r>
              <a:rPr lang="en-GB" sz="900" b="1" dirty="0">
                <a:solidFill>
                  <a:srgbClr val="00CC00"/>
                </a:solidFill>
              </a:rPr>
              <a:t>Corcoran, </a:t>
            </a:r>
            <a:r>
              <a:rPr lang="en-GB" sz="900" b="1" dirty="0" err="1">
                <a:solidFill>
                  <a:srgbClr val="00CC00"/>
                </a:solidFill>
              </a:rPr>
              <a:t>Loebbert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Miczajka</a:t>
            </a:r>
            <a:r>
              <a:rPr lang="en-GB" sz="900" b="1" dirty="0">
                <a:solidFill>
                  <a:srgbClr val="00CC00"/>
                </a:solidFill>
              </a:rPr>
              <a:t>, Muller, </a:t>
            </a:r>
            <a:r>
              <a:rPr lang="en-GB" sz="900" b="1" dirty="0" err="1">
                <a:solidFill>
                  <a:srgbClr val="00CC00"/>
                </a:solidFill>
              </a:rPr>
              <a:t>Munkler</a:t>
            </a:r>
            <a:r>
              <a:rPr lang="en-GB" sz="900" b="1" dirty="0">
                <a:solidFill>
                  <a:srgbClr val="00CC00"/>
                </a:solidFill>
              </a:rPr>
              <a:t> ‘20</a:t>
            </a:r>
          </a:p>
          <a:p>
            <a:r>
              <a:rPr lang="en-GB" sz="900" b="1" dirty="0" err="1">
                <a:solidFill>
                  <a:srgbClr val="00CC00"/>
                </a:solidFill>
              </a:rPr>
              <a:t>Duhr</a:t>
            </a:r>
            <a:r>
              <a:rPr lang="en-GB" sz="900" b="1" dirty="0">
                <a:solidFill>
                  <a:srgbClr val="00CC00"/>
                </a:solidFill>
              </a:rPr>
              <a:t>, Klemm </a:t>
            </a:r>
            <a:r>
              <a:rPr lang="en-GB" sz="900" b="1" dirty="0" err="1">
                <a:solidFill>
                  <a:srgbClr val="00CC00"/>
                </a:solidFill>
              </a:rPr>
              <a:t>Loebbert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Nega</a:t>
            </a:r>
            <a:r>
              <a:rPr lang="en-GB" sz="900" b="1" dirty="0">
                <a:solidFill>
                  <a:srgbClr val="00CC00"/>
                </a:solidFill>
              </a:rPr>
              <a:t>, Porkert’22</a:t>
            </a:r>
          </a:p>
          <a:p>
            <a:r>
              <a:rPr lang="en-GB" sz="900" b="1" dirty="0">
                <a:solidFill>
                  <a:srgbClr val="00CC00"/>
                </a:solidFill>
              </a:rPr>
              <a:t>V.K., </a:t>
            </a:r>
            <a:r>
              <a:rPr lang="en-GB" sz="900" b="1" dirty="0" err="1">
                <a:solidFill>
                  <a:srgbClr val="00CC00"/>
                </a:solidFill>
              </a:rPr>
              <a:t>Levkovich-Maslyuk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Mishnyakov</a:t>
            </a:r>
            <a:r>
              <a:rPr lang="en-GB" sz="900" b="1" dirty="0">
                <a:solidFill>
                  <a:srgbClr val="00CC00"/>
                </a:solidFill>
              </a:rPr>
              <a:t> ‘23</a:t>
            </a:r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BBD72C73-CA66-4AD9-AE6F-E90E36E5E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7566" y="3077594"/>
            <a:ext cx="282481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err="1">
                <a:solidFill>
                  <a:srgbClr val="00CC00"/>
                </a:solidFill>
              </a:rPr>
              <a:t>Davidichev</a:t>
            </a:r>
            <a:r>
              <a:rPr lang="en-US" sz="1000" b="1" dirty="0">
                <a:solidFill>
                  <a:srgbClr val="00CC00"/>
                </a:solidFill>
              </a:rPr>
              <a:t>, </a:t>
            </a:r>
            <a:r>
              <a:rPr lang="en-US" sz="1000" b="1" dirty="0" err="1">
                <a:solidFill>
                  <a:srgbClr val="00CC00"/>
                </a:solidFill>
              </a:rPr>
              <a:t>Ushuikina</a:t>
            </a:r>
            <a:endParaRPr lang="ru-RU" sz="1000" b="1" dirty="0">
              <a:solidFill>
                <a:srgbClr val="00CC00"/>
              </a:solidFill>
            </a:endParaRPr>
          </a:p>
          <a:p>
            <a:r>
              <a:rPr lang="en-GB" sz="1000" b="1" dirty="0">
                <a:solidFill>
                  <a:srgbClr val="00CC00"/>
                </a:solidFill>
              </a:rPr>
              <a:t>Basso, Dixon </a:t>
            </a:r>
          </a:p>
          <a:p>
            <a:r>
              <a:rPr lang="en-GB" sz="1000" b="1" dirty="0" err="1">
                <a:solidFill>
                  <a:srgbClr val="00CC00"/>
                </a:solidFill>
              </a:rPr>
              <a:t>Derkachev</a:t>
            </a:r>
            <a:r>
              <a:rPr lang="en-GB" sz="1000" b="1" dirty="0">
                <a:solidFill>
                  <a:srgbClr val="00CC00"/>
                </a:solidFill>
              </a:rPr>
              <a:t>, V.K.,  </a:t>
            </a:r>
            <a:r>
              <a:rPr lang="en-GB" sz="1000" b="1" dirty="0" err="1">
                <a:solidFill>
                  <a:srgbClr val="00CC00"/>
                </a:solidFill>
              </a:rPr>
              <a:t>Olivucci</a:t>
            </a:r>
            <a:r>
              <a:rPr lang="en-GB" sz="1000" b="1" dirty="0">
                <a:solidFill>
                  <a:srgbClr val="00CC00"/>
                </a:solidFill>
              </a:rPr>
              <a:t> </a:t>
            </a:r>
          </a:p>
          <a:p>
            <a:r>
              <a:rPr lang="en-GB" sz="1000" b="1" dirty="0" err="1">
                <a:solidFill>
                  <a:srgbClr val="00CC00"/>
                </a:solidFill>
              </a:rPr>
              <a:t>Derkachev</a:t>
            </a:r>
            <a:r>
              <a:rPr lang="en-GB" sz="1000" b="1" dirty="0">
                <a:solidFill>
                  <a:srgbClr val="00CC00"/>
                </a:solidFill>
              </a:rPr>
              <a:t>, </a:t>
            </a:r>
            <a:r>
              <a:rPr lang="en-GB" sz="1000" b="1" dirty="0" err="1">
                <a:solidFill>
                  <a:srgbClr val="00CC00"/>
                </a:solidFill>
              </a:rPr>
              <a:t>Ferrando</a:t>
            </a:r>
            <a:r>
              <a:rPr lang="en-GB" sz="1000" b="1" dirty="0">
                <a:solidFill>
                  <a:srgbClr val="00CC00"/>
                </a:solidFill>
              </a:rPr>
              <a:t>, </a:t>
            </a:r>
            <a:r>
              <a:rPr lang="en-GB" sz="1000" b="1" dirty="0" err="1">
                <a:solidFill>
                  <a:srgbClr val="00CC00"/>
                </a:solidFill>
              </a:rPr>
              <a:t>Olivucci</a:t>
            </a:r>
            <a:r>
              <a:rPr lang="en-GB" sz="1000" b="1" dirty="0">
                <a:solidFill>
                  <a:srgbClr val="00CC00"/>
                </a:solidFill>
              </a:rPr>
              <a:t> ‘21</a:t>
            </a:r>
          </a:p>
          <a:p>
            <a:r>
              <a:rPr lang="en-GB" sz="1000" b="1" dirty="0" err="1">
                <a:solidFill>
                  <a:srgbClr val="00CC00"/>
                </a:solidFill>
              </a:rPr>
              <a:t>Dercachov</a:t>
            </a:r>
            <a:r>
              <a:rPr lang="en-GB" sz="1000" b="1" dirty="0">
                <a:solidFill>
                  <a:srgbClr val="00CC00"/>
                </a:solidFill>
              </a:rPr>
              <a:t>, </a:t>
            </a:r>
            <a:r>
              <a:rPr lang="en-GB" sz="1000" b="1" dirty="0" err="1">
                <a:solidFill>
                  <a:srgbClr val="00CC00"/>
                </a:solidFill>
              </a:rPr>
              <a:t>Olivucci</a:t>
            </a:r>
            <a:r>
              <a:rPr lang="en-GB" sz="1000" b="1" dirty="0">
                <a:solidFill>
                  <a:srgbClr val="00CC00"/>
                </a:solidFill>
              </a:rPr>
              <a:t> ’21</a:t>
            </a:r>
          </a:p>
          <a:p>
            <a:r>
              <a:rPr lang="en-GB" sz="1000" b="1" dirty="0">
                <a:solidFill>
                  <a:srgbClr val="00CC00"/>
                </a:solidFill>
              </a:rPr>
              <a:t>Basso, Dixon, </a:t>
            </a:r>
            <a:r>
              <a:rPr lang="en-GB" sz="1000" b="1" dirty="0" err="1">
                <a:solidFill>
                  <a:srgbClr val="00CC00"/>
                </a:solidFill>
              </a:rPr>
              <a:t>Kosover</a:t>
            </a:r>
            <a:r>
              <a:rPr lang="en-GB" sz="1000" b="1" dirty="0">
                <a:solidFill>
                  <a:srgbClr val="00CC00"/>
                </a:solidFill>
              </a:rPr>
              <a:t>, </a:t>
            </a:r>
            <a:r>
              <a:rPr lang="en-GB" sz="1000" b="1" dirty="0" err="1">
                <a:solidFill>
                  <a:srgbClr val="00CC00"/>
                </a:solidFill>
              </a:rPr>
              <a:t>Krajenbrink</a:t>
            </a:r>
            <a:r>
              <a:rPr lang="en-GB" sz="1000" b="1" dirty="0">
                <a:solidFill>
                  <a:srgbClr val="00CC00"/>
                </a:solidFill>
              </a:rPr>
              <a:t>, Zhong ‘21 </a:t>
            </a:r>
          </a:p>
          <a:p>
            <a:r>
              <a:rPr lang="en-GB" sz="1000" b="1" dirty="0" err="1">
                <a:solidFill>
                  <a:srgbClr val="00CC00"/>
                </a:solidFill>
              </a:rPr>
              <a:t>Kostov</a:t>
            </a:r>
            <a:r>
              <a:rPr lang="en-GB" sz="1000" b="1" dirty="0">
                <a:solidFill>
                  <a:srgbClr val="00CC00"/>
                </a:solidFill>
              </a:rPr>
              <a:t> ‘23</a:t>
            </a:r>
          </a:p>
          <a:p>
            <a:r>
              <a:rPr lang="en-GB" sz="1000" b="1" dirty="0">
                <a:solidFill>
                  <a:srgbClr val="00CC00"/>
                </a:solidFill>
              </a:rPr>
              <a:t>…</a:t>
            </a:r>
            <a:endParaRPr lang="en-GB" sz="1000" b="1" dirty="0">
              <a:solidFill>
                <a:srgbClr val="3333FF"/>
              </a:solidFill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615BE02F-A05E-4E9E-9144-B456DD85382D}"/>
              </a:ext>
            </a:extLst>
          </p:cNvPr>
          <p:cNvGrpSpPr/>
          <p:nvPr/>
        </p:nvGrpSpPr>
        <p:grpSpPr>
          <a:xfrm>
            <a:off x="7018361" y="3222580"/>
            <a:ext cx="2090143" cy="859827"/>
            <a:chOff x="6946353" y="3717029"/>
            <a:chExt cx="2090143" cy="859827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A01C6509-6062-4DEE-92A0-FDD39213C68D}"/>
                </a:ext>
              </a:extLst>
            </p:cNvPr>
            <p:cNvGrpSpPr/>
            <p:nvPr/>
          </p:nvGrpSpPr>
          <p:grpSpPr>
            <a:xfrm>
              <a:off x="6946353" y="3717029"/>
              <a:ext cx="2090143" cy="448193"/>
              <a:chOff x="6946353" y="3717029"/>
              <a:chExt cx="2090143" cy="448193"/>
            </a:xfrm>
          </p:grpSpPr>
          <p:cxnSp>
            <p:nvCxnSpPr>
              <p:cNvPr id="4" name="Connecteur droit 3">
                <a:extLst>
                  <a:ext uri="{FF2B5EF4-FFF2-40B4-BE49-F238E27FC236}">
                    <a16:creationId xmlns:a16="http://schemas.microsoft.com/office/drawing/2014/main" id="{52D00D28-3E0E-4AE2-A0C3-513F996A9E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6353" y="4149080"/>
                <a:ext cx="209014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E0CC3DF4-A1E8-4AE4-B7DE-8CD9094024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64288" y="3717032"/>
                <a:ext cx="864096" cy="43204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0F1F09FD-0E25-4F12-9CC7-147AC4984E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75758" y="3717031"/>
                <a:ext cx="552626" cy="44012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9F72D5F2-E7BF-40DA-8237-EA9ECB7FB1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52071" y="3717030"/>
                <a:ext cx="276313" cy="4277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ED4F7D5F-1238-491E-8B3F-A7016ADEE2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384" y="3717029"/>
                <a:ext cx="216024" cy="44012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A2ECEC56-2238-489E-8B60-99C4FBD4E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384" y="3717032"/>
                <a:ext cx="478706" cy="44819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57FE0CCA-1707-43A2-8CE3-990434E1DE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384" y="3717029"/>
                <a:ext cx="792088" cy="44012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2A34AA16-DDB4-4F3A-9EFC-05630E1923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1424" y="3717029"/>
                <a:ext cx="36960" cy="41970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5C67E11D-52EC-4BC6-82F3-A4845C48C834}"/>
                </a:ext>
              </a:extLst>
            </p:cNvPr>
            <p:cNvGrpSpPr/>
            <p:nvPr/>
          </p:nvGrpSpPr>
          <p:grpSpPr>
            <a:xfrm rot="10800000">
              <a:off x="7164288" y="4136733"/>
              <a:ext cx="1656184" cy="440123"/>
              <a:chOff x="7164288" y="3717028"/>
              <a:chExt cx="1656184" cy="440123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799391AD-98EB-43FE-B8CF-7272C61F8B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64288" y="3717032"/>
                <a:ext cx="864096" cy="43204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65150D5A-D0C7-4D77-8798-DCFB8419F2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75758" y="3717031"/>
                <a:ext cx="552626" cy="44012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22297E93-9134-4013-B3C6-1C8A1C2FE9D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752071" y="3717030"/>
                <a:ext cx="276313" cy="41970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34176C76-9C1B-45B1-A32A-115D799FE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384" y="3717029"/>
                <a:ext cx="216024" cy="44012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B6C32020-86CB-4E95-AFF4-170296FBC8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384" y="3717032"/>
                <a:ext cx="504056" cy="440119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7D6FE032-ED8A-4256-9119-F271DB73C2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384" y="3717029"/>
                <a:ext cx="792088" cy="44012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FF0CE1E3-26ED-403F-94C0-6B0C71D3785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993336" y="3717028"/>
                <a:ext cx="35048" cy="41970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extBox 89">
            <a:extLst>
              <a:ext uri="{FF2B5EF4-FFF2-40B4-BE49-F238E27FC236}">
                <a16:creationId xmlns:a16="http://schemas.microsoft.com/office/drawing/2014/main" id="{2E7A8E5E-A707-44CA-A591-3A4241C4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72" y="2788493"/>
            <a:ext cx="67783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  <a:latin typeface="+mj-lt"/>
              </a:rPr>
              <a:t>  Basso-Dixon 4-point functions through determinant of “ladder” graphs,  </a:t>
            </a:r>
            <a:r>
              <a:rPr lang="en-US" sz="1400" dirty="0" err="1">
                <a:solidFill>
                  <a:srgbClr val="1014A4"/>
                </a:solidFill>
                <a:latin typeface="+mj-lt"/>
              </a:rPr>
              <a:t>Sklyanin</a:t>
            </a:r>
            <a:r>
              <a:rPr lang="en-US" sz="1400" dirty="0">
                <a:solidFill>
                  <a:srgbClr val="1014A4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1014A4"/>
                </a:solidFill>
                <a:latin typeface="+mj-lt"/>
              </a:rPr>
              <a:t>SoV</a:t>
            </a:r>
            <a:endParaRPr lang="en-GB" sz="1400" dirty="0">
              <a:solidFill>
                <a:srgbClr val="1014A4"/>
              </a:solidFill>
              <a:latin typeface="+mj-lt"/>
            </a:endParaRPr>
          </a:p>
        </p:txBody>
      </p:sp>
      <p:sp>
        <p:nvSpPr>
          <p:cNvPr id="69" name="TextBox 89">
            <a:extLst>
              <a:ext uri="{FF2B5EF4-FFF2-40B4-BE49-F238E27FC236}">
                <a16:creationId xmlns:a16="http://schemas.microsoft.com/office/drawing/2014/main" id="{174CCD09-59F1-4C99-BFD3-664B19297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10" y="5252099"/>
            <a:ext cx="4461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</a:t>
            </a:r>
            <a:r>
              <a:rPr lang="en-US" sz="1400" dirty="0" err="1">
                <a:solidFill>
                  <a:srgbClr val="1014A4"/>
                </a:solidFill>
              </a:rPr>
              <a:t>Thermodynamical</a:t>
            </a:r>
            <a:r>
              <a:rPr lang="en-US" sz="1400" dirty="0">
                <a:solidFill>
                  <a:srgbClr val="1014A4"/>
                </a:solidFill>
              </a:rPr>
              <a:t> Bethe Ansatz for Fishnet</a:t>
            </a:r>
            <a:endParaRPr lang="en-GB" sz="1400" dirty="0">
              <a:solidFill>
                <a:srgbClr val="1014A4"/>
              </a:solidFill>
            </a:endParaRPr>
          </a:p>
        </p:txBody>
      </p:sp>
      <p:sp>
        <p:nvSpPr>
          <p:cNvPr id="70" name="TextBox 89">
            <a:extLst>
              <a:ext uri="{FF2B5EF4-FFF2-40B4-BE49-F238E27FC236}">
                <a16:creationId xmlns:a16="http://schemas.microsoft.com/office/drawing/2014/main" id="{95C08452-9B50-4910-8394-4F4EF5552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14" y="5539347"/>
            <a:ext cx="36058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“</a:t>
            </a:r>
            <a:r>
              <a:rPr lang="en-US" sz="1400" dirty="0" err="1">
                <a:solidFill>
                  <a:srgbClr val="1014A4"/>
                </a:solidFill>
              </a:rPr>
              <a:t>Fishchain</a:t>
            </a:r>
            <a:r>
              <a:rPr lang="en-US" sz="1400" dirty="0">
                <a:solidFill>
                  <a:srgbClr val="1014A4"/>
                </a:solidFill>
              </a:rPr>
              <a:t>”: </a:t>
            </a:r>
            <a:r>
              <a:rPr lang="en-US" sz="1400" dirty="0" err="1">
                <a:solidFill>
                  <a:srgbClr val="1014A4"/>
                </a:solidFill>
              </a:rPr>
              <a:t>AdS</a:t>
            </a:r>
            <a:r>
              <a:rPr lang="en-US" sz="1400" dirty="0">
                <a:solidFill>
                  <a:srgbClr val="1014A4"/>
                </a:solidFill>
              </a:rPr>
              <a:t> dual for Fishnet</a:t>
            </a:r>
            <a:endParaRPr lang="en-GB" sz="1400" dirty="0">
              <a:solidFill>
                <a:srgbClr val="1014A4"/>
              </a:solidFill>
            </a:endParaRPr>
          </a:p>
        </p:txBody>
      </p:sp>
      <p:sp>
        <p:nvSpPr>
          <p:cNvPr id="71" name="Rectangle 30">
            <a:extLst>
              <a:ext uri="{FF2B5EF4-FFF2-40B4-BE49-F238E27FC236}">
                <a16:creationId xmlns:a16="http://schemas.microsoft.com/office/drawing/2014/main" id="{900AB7FF-8F50-4E5D-83CD-12804508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508" y="5670139"/>
            <a:ext cx="1217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 b="1" dirty="0" err="1">
                <a:solidFill>
                  <a:srgbClr val="00CC00"/>
                </a:solidFill>
              </a:rPr>
              <a:t>Gromov</a:t>
            </a:r>
            <a:r>
              <a:rPr lang="en-GB" sz="1000" b="1" dirty="0">
                <a:solidFill>
                  <a:srgbClr val="00CC00"/>
                </a:solidFill>
              </a:rPr>
              <a:t>, Sever ‘19</a:t>
            </a:r>
          </a:p>
        </p:txBody>
      </p:sp>
      <p:sp>
        <p:nvSpPr>
          <p:cNvPr id="72" name="Rectangle 30">
            <a:extLst>
              <a:ext uri="{FF2B5EF4-FFF2-40B4-BE49-F238E27FC236}">
                <a16:creationId xmlns:a16="http://schemas.microsoft.com/office/drawing/2014/main" id="{D93AD1BE-B3C3-4EE4-BF14-F912F72E0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6201" y="5190543"/>
            <a:ext cx="20249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00CC00"/>
                </a:solidFill>
              </a:rPr>
              <a:t>Basso, Zhong ‘19</a:t>
            </a:r>
          </a:p>
          <a:p>
            <a:r>
              <a:rPr lang="en-GB" sz="1000" b="1" dirty="0">
                <a:solidFill>
                  <a:srgbClr val="00CC00"/>
                </a:solidFill>
              </a:rPr>
              <a:t>Basso, </a:t>
            </a:r>
            <a:r>
              <a:rPr lang="en-GB" sz="1000" b="1" dirty="0" err="1">
                <a:solidFill>
                  <a:srgbClr val="00CC00"/>
                </a:solidFill>
              </a:rPr>
              <a:t>Ferrando</a:t>
            </a:r>
            <a:r>
              <a:rPr lang="en-GB" sz="1000" b="1" dirty="0">
                <a:solidFill>
                  <a:srgbClr val="00CC00"/>
                </a:solidFill>
              </a:rPr>
              <a:t>, V.K., Zhong ’19</a:t>
            </a:r>
          </a:p>
        </p:txBody>
      </p:sp>
      <p:sp>
        <p:nvSpPr>
          <p:cNvPr id="73" name="Rectangle 30">
            <a:extLst>
              <a:ext uri="{FF2B5EF4-FFF2-40B4-BE49-F238E27FC236}">
                <a16:creationId xmlns:a16="http://schemas.microsoft.com/office/drawing/2014/main" id="{D82E3BE8-9EC1-491B-93D7-DBEAAA2CE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411" y="5936320"/>
            <a:ext cx="21419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 b="1" dirty="0">
                <a:solidFill>
                  <a:srgbClr val="00CC00"/>
                </a:solidFill>
              </a:rPr>
              <a:t>V.K., </a:t>
            </a:r>
            <a:r>
              <a:rPr lang="en-GB" sz="1000" b="1" dirty="0" err="1">
                <a:solidFill>
                  <a:srgbClr val="00CC00"/>
                </a:solidFill>
              </a:rPr>
              <a:t>Karananas</a:t>
            </a:r>
            <a:r>
              <a:rPr lang="en-GB" sz="1000" b="1" dirty="0">
                <a:solidFill>
                  <a:srgbClr val="00CC00"/>
                </a:solidFill>
              </a:rPr>
              <a:t>, Shaposhnikov ‘19</a:t>
            </a:r>
          </a:p>
        </p:txBody>
      </p:sp>
      <p:sp>
        <p:nvSpPr>
          <p:cNvPr id="74" name="Rectangle 30">
            <a:extLst>
              <a:ext uri="{FF2B5EF4-FFF2-40B4-BE49-F238E27FC236}">
                <a16:creationId xmlns:a16="http://schemas.microsoft.com/office/drawing/2014/main" id="{9EB51EE9-B91F-4E85-B8EE-1556D66CE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431" y="6203977"/>
            <a:ext cx="24741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1000" b="1" dirty="0">
                <a:solidFill>
                  <a:srgbClr val="00CC00"/>
                </a:solidFill>
              </a:rPr>
              <a:t>Ipsen, </a:t>
            </a:r>
            <a:r>
              <a:rPr lang="en-GB" sz="1000" b="1" dirty="0" err="1">
                <a:solidFill>
                  <a:srgbClr val="00CC00"/>
                </a:solidFill>
              </a:rPr>
              <a:t>Staudacher</a:t>
            </a:r>
            <a:r>
              <a:rPr lang="en-GB" sz="1000" b="1" dirty="0">
                <a:solidFill>
                  <a:srgbClr val="00CC00"/>
                </a:solidFill>
              </a:rPr>
              <a:t>,  </a:t>
            </a:r>
            <a:r>
              <a:rPr lang="en-GB" sz="1000" b="1" dirty="0" err="1">
                <a:solidFill>
                  <a:srgbClr val="00CC00"/>
                </a:solidFill>
              </a:rPr>
              <a:t>Zippelius</a:t>
            </a:r>
            <a:r>
              <a:rPr lang="en-GB" sz="1000" b="1" dirty="0">
                <a:solidFill>
                  <a:srgbClr val="00CC00"/>
                </a:solidFill>
              </a:rPr>
              <a:t>  ‘18</a:t>
            </a:r>
          </a:p>
          <a:p>
            <a:pPr algn="l"/>
            <a:r>
              <a:rPr lang="en-GB" sz="1000" b="1" dirty="0" err="1">
                <a:solidFill>
                  <a:srgbClr val="00CC00"/>
                </a:solidFill>
              </a:rPr>
              <a:t>Ahn</a:t>
            </a:r>
            <a:r>
              <a:rPr lang="en-GB" sz="1000" b="1" dirty="0">
                <a:solidFill>
                  <a:srgbClr val="00CC00"/>
                </a:solidFill>
              </a:rPr>
              <a:t>, </a:t>
            </a:r>
            <a:r>
              <a:rPr lang="en-GB" sz="1000" b="1" dirty="0" err="1">
                <a:solidFill>
                  <a:srgbClr val="00CC00"/>
                </a:solidFill>
              </a:rPr>
              <a:t>Staudacher</a:t>
            </a:r>
            <a:r>
              <a:rPr lang="en-GB" sz="1000" b="1" dirty="0">
                <a:solidFill>
                  <a:srgbClr val="00CC00"/>
                </a:solidFill>
              </a:rPr>
              <a:t> ‘21, ‘22 </a:t>
            </a:r>
          </a:p>
        </p:txBody>
      </p:sp>
      <p:sp>
        <p:nvSpPr>
          <p:cNvPr id="75" name="TextBox 89">
            <a:extLst>
              <a:ext uri="{FF2B5EF4-FFF2-40B4-BE49-F238E27FC236}">
                <a16:creationId xmlns:a16="http://schemas.microsoft.com/office/drawing/2014/main" id="{6D353096-F292-42B8-A4F2-D96A50B9B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10" y="5874764"/>
            <a:ext cx="41435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Non-trivial flat </a:t>
            </a:r>
            <a:r>
              <a:rPr lang="en-US" sz="1400" dirty="0" err="1">
                <a:solidFill>
                  <a:srgbClr val="1014A4"/>
                </a:solidFill>
              </a:rPr>
              <a:t>vacua</a:t>
            </a:r>
            <a:r>
              <a:rPr lang="en-US" sz="1400" dirty="0">
                <a:solidFill>
                  <a:srgbClr val="1014A4"/>
                </a:solidFill>
              </a:rPr>
              <a:t> in Fishnet  CFT</a:t>
            </a:r>
            <a:endParaRPr lang="en-GB" sz="1400" dirty="0">
              <a:solidFill>
                <a:srgbClr val="1014A4"/>
              </a:solidFill>
            </a:endParaRPr>
          </a:p>
        </p:txBody>
      </p:sp>
      <p:sp>
        <p:nvSpPr>
          <p:cNvPr id="76" name="TextBox 89">
            <a:extLst>
              <a:ext uri="{FF2B5EF4-FFF2-40B4-BE49-F238E27FC236}">
                <a16:creationId xmlns:a16="http://schemas.microsoft.com/office/drawing/2014/main" id="{66D13A2D-0445-4860-BEDC-A1EDECDAB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10" y="6203977"/>
            <a:ext cx="33817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Eclectic spin chain from Fishnet  </a:t>
            </a:r>
            <a:endParaRPr lang="en-GB" sz="1400" dirty="0">
              <a:solidFill>
                <a:srgbClr val="1014A4"/>
              </a:solidFill>
            </a:endParaRPr>
          </a:p>
        </p:txBody>
      </p:sp>
      <p:sp>
        <p:nvSpPr>
          <p:cNvPr id="51" name="TextBox 89">
            <a:extLst>
              <a:ext uri="{FF2B5EF4-FFF2-40B4-BE49-F238E27FC236}">
                <a16:creationId xmlns:a16="http://schemas.microsoft.com/office/drawing/2014/main" id="{494B0311-1781-49A1-893D-AC86084B6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99" y="1216847"/>
            <a:ext cx="164426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 dirty="0">
                <a:solidFill>
                  <a:srgbClr val="1014A4"/>
                </a:solidFill>
              </a:rPr>
              <a:t>“vacuum” operator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B16A444D-5D84-4A77-8B5B-9DF88E72FB4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50" y="1267624"/>
            <a:ext cx="896984" cy="2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grpSp>
        <p:nvGrpSpPr>
          <p:cNvPr id="55" name="Group 9">
            <a:extLst>
              <a:ext uri="{FF2B5EF4-FFF2-40B4-BE49-F238E27FC236}">
                <a16:creationId xmlns:a16="http://schemas.microsoft.com/office/drawing/2014/main" id="{FFA872EF-7A16-4088-A6A8-FE624C123973}"/>
              </a:ext>
            </a:extLst>
          </p:cNvPr>
          <p:cNvGrpSpPr/>
          <p:nvPr/>
        </p:nvGrpSpPr>
        <p:grpSpPr>
          <a:xfrm>
            <a:off x="239972" y="1583072"/>
            <a:ext cx="1611330" cy="1120260"/>
            <a:chOff x="1220650" y="2688604"/>
            <a:chExt cx="2052689" cy="1427111"/>
          </a:xfrm>
        </p:grpSpPr>
        <p:pic>
          <p:nvPicPr>
            <p:cNvPr id="56" name="twopoinfunction.pdf">
              <a:extLst>
                <a:ext uri="{FF2B5EF4-FFF2-40B4-BE49-F238E27FC236}">
                  <a16:creationId xmlns:a16="http://schemas.microsoft.com/office/drawing/2014/main" id="{24939F84-05D7-464F-9EEC-E4E1E0EA8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220650" y="2853389"/>
              <a:ext cx="2052689" cy="1047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6DE55DAE-67BE-4725-8AB2-C1D8CA61A52E}"/>
                </a:ext>
              </a:extLst>
            </p:cNvPr>
            <p:cNvPicPr>
              <a:picLocks/>
            </p:cNvPicPr>
            <p:nvPr>
              <p:custDataLst>
                <p:tags r:id="rId2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510" y="2688604"/>
              <a:ext cx="165100" cy="12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F4E3BF32-703C-4BE0-9BE5-4B08E10840B8}"/>
                </a:ext>
              </a:extLst>
            </p:cNvPr>
            <p:cNvPicPr>
              <a:picLocks/>
            </p:cNvPicPr>
            <p:nvPr>
              <p:custDataLst>
                <p:tags r:id="rId3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0794" y="3925215"/>
              <a:ext cx="152400" cy="19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</p:grpSp>
      <p:pic>
        <p:nvPicPr>
          <p:cNvPr id="68" name="Image 67">
            <a:extLst>
              <a:ext uri="{FF2B5EF4-FFF2-40B4-BE49-F238E27FC236}">
                <a16:creationId xmlns:a16="http://schemas.microsoft.com/office/drawing/2014/main" id="{4391A591-5BA1-4DA8-95C5-D1C61973FE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52185" y="1700152"/>
            <a:ext cx="933374" cy="900188"/>
          </a:xfrm>
          <a:prstGeom prst="rect">
            <a:avLst/>
          </a:prstGeom>
        </p:spPr>
      </p:pic>
      <p:sp>
        <p:nvSpPr>
          <p:cNvPr id="77" name="TextBox 89">
            <a:extLst>
              <a:ext uri="{FF2B5EF4-FFF2-40B4-BE49-F238E27FC236}">
                <a16:creationId xmlns:a16="http://schemas.microsoft.com/office/drawing/2014/main" id="{665DC489-D440-42F7-BC28-48DAD38F1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217" y="1191507"/>
            <a:ext cx="1384639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100" dirty="0">
                <a:solidFill>
                  <a:srgbClr val="1014A4"/>
                </a:solidFill>
              </a:rPr>
              <a:t>Multi-</a:t>
            </a:r>
            <a:r>
              <a:rPr lang="en-US" sz="1100" dirty="0" err="1">
                <a:solidFill>
                  <a:srgbClr val="1014A4"/>
                </a:solidFill>
              </a:rPr>
              <a:t>magnon</a:t>
            </a:r>
            <a:endParaRPr lang="en-US" sz="1100" dirty="0">
              <a:solidFill>
                <a:srgbClr val="1014A4"/>
              </a:solidFill>
            </a:endParaRPr>
          </a:p>
          <a:p>
            <a:pPr algn="l" eaLnBrk="1" hangingPunct="1"/>
            <a:r>
              <a:rPr lang="en-US" sz="1100" dirty="0">
                <a:solidFill>
                  <a:srgbClr val="1014A4"/>
                </a:solidFill>
              </a:rPr>
              <a:t> spiral graphs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30951D-8C70-455A-8A86-22EA1ED2E993}"/>
              </a:ext>
            </a:extLst>
          </p:cNvPr>
          <p:cNvSpPr/>
          <p:nvPr/>
        </p:nvSpPr>
        <p:spPr>
          <a:xfrm>
            <a:off x="4605061" y="2257092"/>
            <a:ext cx="1648208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1014A4"/>
                </a:solidFill>
              </a:rPr>
              <a:t>OPE, 4-point functions,</a:t>
            </a:r>
          </a:p>
          <a:p>
            <a:r>
              <a:rPr lang="en-GB" sz="1200" dirty="0">
                <a:solidFill>
                  <a:srgbClr val="1014A4"/>
                </a:solidFill>
              </a:rPr>
              <a:t>stampedes… </a:t>
            </a:r>
            <a:endParaRPr lang="fr-FR" sz="1200" dirty="0"/>
          </a:p>
        </p:txBody>
      </p:sp>
      <p:sp>
        <p:nvSpPr>
          <p:cNvPr id="79" name="Rectangle 30">
            <a:extLst>
              <a:ext uri="{FF2B5EF4-FFF2-40B4-BE49-F238E27FC236}">
                <a16:creationId xmlns:a16="http://schemas.microsoft.com/office/drawing/2014/main" id="{8A2629BA-FAD8-41AC-98CA-8CFCE838A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959" y="6609182"/>
            <a:ext cx="17281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1000" b="1" dirty="0" err="1">
                <a:solidFill>
                  <a:srgbClr val="00CC00"/>
                </a:solidFill>
              </a:rPr>
              <a:t>Ferrando</a:t>
            </a:r>
            <a:r>
              <a:rPr lang="en-GB" sz="1000" b="1" dirty="0">
                <a:solidFill>
                  <a:srgbClr val="00CC00"/>
                </a:solidFill>
              </a:rPr>
              <a:t>, Sever ‘23 </a:t>
            </a:r>
          </a:p>
        </p:txBody>
      </p:sp>
      <p:sp>
        <p:nvSpPr>
          <p:cNvPr id="80" name="TextBox 89">
            <a:extLst>
              <a:ext uri="{FF2B5EF4-FFF2-40B4-BE49-F238E27FC236}">
                <a16:creationId xmlns:a16="http://schemas.microsoft.com/office/drawing/2014/main" id="{4BD5CFED-F2DE-407D-8219-E3596EC5E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11" y="6498437"/>
            <a:ext cx="37853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Beyond Fishnet limit of N=4 SYM  </a:t>
            </a:r>
            <a:endParaRPr lang="en-GB" sz="1400" dirty="0">
              <a:solidFill>
                <a:srgbClr val="1014A4"/>
              </a:solidFill>
            </a:endParaRPr>
          </a:p>
        </p:txBody>
      </p:sp>
      <p:sp>
        <p:nvSpPr>
          <p:cNvPr id="78" name="TextBox 89">
            <a:extLst>
              <a:ext uri="{FF2B5EF4-FFF2-40B4-BE49-F238E27FC236}">
                <a16:creationId xmlns:a16="http://schemas.microsoft.com/office/drawing/2014/main" id="{3FAD5617-14DB-45F7-BFCB-2E486D4AE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5" y="5467443"/>
            <a:ext cx="1847123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Thermodynamics </a:t>
            </a:r>
          </a:p>
          <a:p>
            <a:pPr eaLnBrk="1" hangingPunct="1"/>
            <a:r>
              <a:rPr lang="en-US" sz="1400" dirty="0">
                <a:solidFill>
                  <a:srgbClr val="1014A4"/>
                </a:solidFill>
              </a:rPr>
              <a:t>    of Fishnet graphs</a:t>
            </a:r>
            <a:endParaRPr lang="en-GB" sz="1400" dirty="0">
              <a:solidFill>
                <a:srgbClr val="1014A4"/>
              </a:solidFill>
            </a:endParaRPr>
          </a:p>
        </p:txBody>
      </p:sp>
      <p:sp>
        <p:nvSpPr>
          <p:cNvPr id="81" name="Rectangle 30">
            <a:extLst>
              <a:ext uri="{FF2B5EF4-FFF2-40B4-BE49-F238E27FC236}">
                <a16:creationId xmlns:a16="http://schemas.microsoft.com/office/drawing/2014/main" id="{9E3E5D80-283F-4A6E-99C4-86008B506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668" y="6028652"/>
            <a:ext cx="16160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1000" b="1" dirty="0" err="1">
                <a:solidFill>
                  <a:srgbClr val="00CC00"/>
                </a:solidFill>
              </a:rPr>
              <a:t>Zamolodchikov</a:t>
            </a:r>
            <a:r>
              <a:rPr lang="en-GB" sz="1000" b="1" dirty="0">
                <a:solidFill>
                  <a:srgbClr val="00CC00"/>
                </a:solidFill>
              </a:rPr>
              <a:t> ‘80</a:t>
            </a:r>
          </a:p>
          <a:p>
            <a:pPr algn="l"/>
            <a:r>
              <a:rPr lang="en-GB" sz="1000" b="1" dirty="0" err="1">
                <a:solidFill>
                  <a:srgbClr val="00CC00"/>
                </a:solidFill>
              </a:rPr>
              <a:t>Staudacher</a:t>
            </a:r>
            <a:r>
              <a:rPr lang="en-GB" sz="1000" b="1" dirty="0">
                <a:solidFill>
                  <a:srgbClr val="00CC00"/>
                </a:solidFill>
              </a:rPr>
              <a:t>, Kade ‘23 </a:t>
            </a:r>
          </a:p>
        </p:txBody>
      </p:sp>
    </p:spTree>
    <p:extLst>
      <p:ext uri="{BB962C8B-B14F-4D97-AF65-F5344CB8AC3E}">
        <p14:creationId xmlns:p14="http://schemas.microsoft.com/office/powerpoint/2010/main" val="2492406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itle 1"/>
          <p:cNvSpPr txBox="1">
            <a:spLocks/>
          </p:cNvSpPr>
          <p:nvPr/>
        </p:nvSpPr>
        <p:spPr bwMode="auto">
          <a:xfrm>
            <a:off x="0" y="39730"/>
            <a:ext cx="9097308" cy="7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fr-FR" sz="2400" dirty="0">
                <a:solidFill>
                  <a:srgbClr val="990000"/>
                </a:solidFill>
              </a:rPr>
              <a:t>Dimension of              and  periods of wheel graphs from QSC</a:t>
            </a:r>
            <a:endParaRPr lang="en-GB" altLang="fr-FR" sz="4000" dirty="0">
              <a:solidFill>
                <a:schemeClr val="tx2"/>
              </a:solidFill>
            </a:endParaRPr>
          </a:p>
        </p:txBody>
      </p:sp>
      <p:pic>
        <p:nvPicPr>
          <p:cNvPr id="3" name="Image 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70" y="1419933"/>
            <a:ext cx="6141738" cy="292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509085" y="1541191"/>
            <a:ext cx="758794" cy="776948"/>
            <a:chOff x="6801685" y="743858"/>
            <a:chExt cx="1048781" cy="968289"/>
          </a:xfrm>
        </p:grpSpPr>
        <p:grpSp>
          <p:nvGrpSpPr>
            <p:cNvPr id="20" name="Groupe 19"/>
            <p:cNvGrpSpPr/>
            <p:nvPr/>
          </p:nvGrpSpPr>
          <p:grpSpPr>
            <a:xfrm>
              <a:off x="6801685" y="743858"/>
              <a:ext cx="1048781" cy="968289"/>
              <a:chOff x="4143205" y="2534199"/>
              <a:chExt cx="596312" cy="550548"/>
            </a:xfrm>
          </p:grpSpPr>
          <p:sp>
            <p:nvSpPr>
              <p:cNvPr id="30" name="Ellipse 29"/>
              <p:cNvSpPr/>
              <p:nvPr/>
            </p:nvSpPr>
            <p:spPr>
              <a:xfrm>
                <a:off x="4143205" y="2534199"/>
                <a:ext cx="596312" cy="550548"/>
              </a:xfrm>
              <a:prstGeom prst="ellipse">
                <a:avLst/>
              </a:prstGeom>
              <a:no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1" name="Connecteur droit 30"/>
              <p:cNvCxnSpPr>
                <a:endCxn id="30" idx="6"/>
              </p:cNvCxnSpPr>
              <p:nvPr/>
            </p:nvCxnSpPr>
            <p:spPr>
              <a:xfrm flipV="1">
                <a:off x="4454161" y="2809473"/>
                <a:ext cx="285356" cy="207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 flipV="1">
                <a:off x="4300809" y="2809474"/>
                <a:ext cx="153351" cy="23222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 flipH="1" flipV="1">
                <a:off x="4300808" y="2565780"/>
                <a:ext cx="153356" cy="24577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Ellipse 34"/>
              <p:cNvSpPr/>
              <p:nvPr/>
            </p:nvSpPr>
            <p:spPr>
              <a:xfrm>
                <a:off x="4246755" y="2626281"/>
                <a:ext cx="389212" cy="359341"/>
              </a:xfrm>
              <a:prstGeom prst="ellipse">
                <a:avLst/>
              </a:prstGeom>
              <a:no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Ellipse 20"/>
            <p:cNvSpPr/>
            <p:nvPr/>
          </p:nvSpPr>
          <p:spPr>
            <a:xfrm>
              <a:off x="7140795" y="1048203"/>
              <a:ext cx="398758" cy="368154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Ellipse 21"/>
            <p:cNvSpPr/>
            <p:nvPr/>
          </p:nvSpPr>
          <p:spPr>
            <a:xfrm>
              <a:off x="7507869" y="1205206"/>
              <a:ext cx="45720" cy="457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Ellipse 22"/>
            <p:cNvSpPr/>
            <p:nvPr/>
          </p:nvSpPr>
          <p:spPr>
            <a:xfrm>
              <a:off x="7648496" y="1223040"/>
              <a:ext cx="45720" cy="457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Ellipse 23"/>
            <p:cNvSpPr/>
            <p:nvPr/>
          </p:nvSpPr>
          <p:spPr>
            <a:xfrm>
              <a:off x="7223076" y="1375440"/>
              <a:ext cx="45720" cy="457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Ellipse 24"/>
            <p:cNvSpPr/>
            <p:nvPr/>
          </p:nvSpPr>
          <p:spPr>
            <a:xfrm>
              <a:off x="7153000" y="1484784"/>
              <a:ext cx="45720" cy="457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147356" y="914364"/>
              <a:ext cx="45720" cy="457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Ellipse 26"/>
            <p:cNvSpPr/>
            <p:nvPr/>
          </p:nvSpPr>
          <p:spPr>
            <a:xfrm>
              <a:off x="7219364" y="1043729"/>
              <a:ext cx="45720" cy="4663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Ellipse 27"/>
            <p:cNvSpPr/>
            <p:nvPr/>
          </p:nvSpPr>
          <p:spPr>
            <a:xfrm>
              <a:off x="7292443" y="1198227"/>
              <a:ext cx="87594" cy="875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384" name="Groupe 16383"/>
          <p:cNvGrpSpPr/>
          <p:nvPr/>
        </p:nvGrpSpPr>
        <p:grpSpPr>
          <a:xfrm>
            <a:off x="458727" y="2905419"/>
            <a:ext cx="1065206" cy="983454"/>
            <a:chOff x="11220" y="2874877"/>
            <a:chExt cx="1176404" cy="1086118"/>
          </a:xfrm>
        </p:grpSpPr>
        <p:grpSp>
          <p:nvGrpSpPr>
            <p:cNvPr id="36" name="Groupe 35"/>
            <p:cNvGrpSpPr/>
            <p:nvPr/>
          </p:nvGrpSpPr>
          <p:grpSpPr>
            <a:xfrm>
              <a:off x="11220" y="2874877"/>
              <a:ext cx="1176404" cy="1086118"/>
              <a:chOff x="6690141" y="640877"/>
              <a:chExt cx="1271868" cy="1174256"/>
            </a:xfrm>
          </p:grpSpPr>
          <p:grpSp>
            <p:nvGrpSpPr>
              <p:cNvPr id="37" name="Groupe 36"/>
              <p:cNvGrpSpPr/>
              <p:nvPr/>
            </p:nvGrpSpPr>
            <p:grpSpPr>
              <a:xfrm>
                <a:off x="6690141" y="640877"/>
                <a:ext cx="1271868" cy="1174256"/>
                <a:chOff x="4079784" y="2475645"/>
                <a:chExt cx="723154" cy="667656"/>
              </a:xfrm>
            </p:grpSpPr>
            <p:sp>
              <p:nvSpPr>
                <p:cNvPr id="48" name="Ellipse 47"/>
                <p:cNvSpPr/>
                <p:nvPr/>
              </p:nvSpPr>
              <p:spPr>
                <a:xfrm>
                  <a:off x="4079784" y="2475645"/>
                  <a:ext cx="723154" cy="667656"/>
                </a:xfrm>
                <a:prstGeom prst="ellipse">
                  <a:avLst/>
                </a:prstGeom>
                <a:noFill/>
                <a:ln w="19050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49" name="Connecteur droit 48"/>
                <p:cNvCxnSpPr/>
                <p:nvPr/>
              </p:nvCxnSpPr>
              <p:spPr>
                <a:xfrm flipV="1">
                  <a:off x="4454161" y="2809474"/>
                  <a:ext cx="348776" cy="207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49"/>
                <p:cNvCxnSpPr/>
                <p:nvPr/>
              </p:nvCxnSpPr>
              <p:spPr>
                <a:xfrm flipV="1">
                  <a:off x="4264638" y="2809474"/>
                  <a:ext cx="189522" cy="28700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/>
                <p:cNvCxnSpPr/>
                <p:nvPr/>
              </p:nvCxnSpPr>
              <p:spPr>
                <a:xfrm flipH="1" flipV="1">
                  <a:off x="4267085" y="2511733"/>
                  <a:ext cx="187076" cy="29981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Ellipse 51"/>
                <p:cNvSpPr/>
                <p:nvPr/>
              </p:nvSpPr>
              <p:spPr>
                <a:xfrm>
                  <a:off x="4246755" y="2626281"/>
                  <a:ext cx="389212" cy="359341"/>
                </a:xfrm>
                <a:prstGeom prst="ellipse">
                  <a:avLst/>
                </a:prstGeom>
                <a:noFill/>
                <a:ln w="19050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9" name="Ellipse 38"/>
              <p:cNvSpPr/>
              <p:nvPr/>
            </p:nvSpPr>
            <p:spPr>
              <a:xfrm>
                <a:off x="7140795" y="1048203"/>
                <a:ext cx="398758" cy="368154"/>
              </a:xfrm>
              <a:prstGeom prst="ellipse">
                <a:avLst/>
              </a:prstGeom>
              <a:no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7507869" y="1205206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7648496" y="1223040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7223076" y="1375440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7153000" y="1484784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7147356" y="914364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7219364" y="1043729"/>
                <a:ext cx="45720" cy="46639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7292443" y="1198227"/>
                <a:ext cx="87594" cy="8759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3" name="Ellipse 52"/>
            <p:cNvSpPr/>
            <p:nvPr/>
          </p:nvSpPr>
          <p:spPr>
            <a:xfrm>
              <a:off x="145636" y="2978817"/>
              <a:ext cx="926192" cy="855106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Ellipse 53"/>
            <p:cNvSpPr/>
            <p:nvPr/>
          </p:nvSpPr>
          <p:spPr>
            <a:xfrm>
              <a:off x="372960" y="3013884"/>
              <a:ext cx="45720" cy="457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Ellipse 54"/>
            <p:cNvSpPr/>
            <p:nvPr/>
          </p:nvSpPr>
          <p:spPr>
            <a:xfrm>
              <a:off x="1043608" y="3406424"/>
              <a:ext cx="45720" cy="457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Ellipse 55"/>
            <p:cNvSpPr/>
            <p:nvPr/>
          </p:nvSpPr>
          <p:spPr>
            <a:xfrm>
              <a:off x="355460" y="3750896"/>
              <a:ext cx="45720" cy="457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7" name="Groupe 76"/>
          <p:cNvGrpSpPr/>
          <p:nvPr/>
        </p:nvGrpSpPr>
        <p:grpSpPr>
          <a:xfrm>
            <a:off x="3184645" y="717274"/>
            <a:ext cx="653616" cy="669252"/>
            <a:chOff x="6801685" y="743858"/>
            <a:chExt cx="1048781" cy="968289"/>
          </a:xfrm>
        </p:grpSpPr>
        <p:grpSp>
          <p:nvGrpSpPr>
            <p:cNvPr id="78" name="Groupe 77"/>
            <p:cNvGrpSpPr/>
            <p:nvPr/>
          </p:nvGrpSpPr>
          <p:grpSpPr>
            <a:xfrm>
              <a:off x="6801685" y="743858"/>
              <a:ext cx="1048781" cy="968289"/>
              <a:chOff x="4143205" y="2534199"/>
              <a:chExt cx="596312" cy="550548"/>
            </a:xfrm>
          </p:grpSpPr>
          <p:sp>
            <p:nvSpPr>
              <p:cNvPr id="88" name="Ellipse 87"/>
              <p:cNvSpPr/>
              <p:nvPr/>
            </p:nvSpPr>
            <p:spPr>
              <a:xfrm>
                <a:off x="4143205" y="2534199"/>
                <a:ext cx="596312" cy="550548"/>
              </a:xfrm>
              <a:prstGeom prst="ellipse">
                <a:avLst/>
              </a:prstGeom>
              <a:no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9" name="Connecteur droit 88"/>
              <p:cNvCxnSpPr>
                <a:endCxn id="88" idx="6"/>
              </p:cNvCxnSpPr>
              <p:nvPr/>
            </p:nvCxnSpPr>
            <p:spPr>
              <a:xfrm flipV="1">
                <a:off x="4454161" y="2809473"/>
                <a:ext cx="285356" cy="207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 flipV="1">
                <a:off x="4300809" y="2809474"/>
                <a:ext cx="153351" cy="23222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 flipH="1" flipV="1">
                <a:off x="4300808" y="2565780"/>
                <a:ext cx="153356" cy="24577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Ellipse 91"/>
              <p:cNvSpPr/>
              <p:nvPr/>
            </p:nvSpPr>
            <p:spPr>
              <a:xfrm>
                <a:off x="4246755" y="2626281"/>
                <a:ext cx="389212" cy="359341"/>
              </a:xfrm>
              <a:prstGeom prst="ellipse">
                <a:avLst/>
              </a:prstGeom>
              <a:no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2" name="Ellipse 81"/>
            <p:cNvSpPr/>
            <p:nvPr/>
          </p:nvSpPr>
          <p:spPr>
            <a:xfrm flipV="1">
              <a:off x="7618223" y="1212825"/>
              <a:ext cx="106265" cy="6614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Ellipse 83"/>
            <p:cNvSpPr/>
            <p:nvPr/>
          </p:nvSpPr>
          <p:spPr>
            <a:xfrm>
              <a:off x="7134772" y="1476565"/>
              <a:ext cx="97730" cy="936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Ellipse 84"/>
            <p:cNvSpPr/>
            <p:nvPr/>
          </p:nvSpPr>
          <p:spPr>
            <a:xfrm>
              <a:off x="7147355" y="914363"/>
              <a:ext cx="103375" cy="12291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Ellipse 86"/>
            <p:cNvSpPr/>
            <p:nvPr/>
          </p:nvSpPr>
          <p:spPr>
            <a:xfrm>
              <a:off x="7292443" y="1198227"/>
              <a:ext cx="87594" cy="875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3" name="Groupe 92"/>
          <p:cNvGrpSpPr/>
          <p:nvPr/>
        </p:nvGrpSpPr>
        <p:grpSpPr>
          <a:xfrm>
            <a:off x="2048022" y="813399"/>
            <a:ext cx="538432" cy="551312"/>
            <a:chOff x="6801685" y="743858"/>
            <a:chExt cx="1048781" cy="968289"/>
          </a:xfrm>
        </p:grpSpPr>
        <p:grpSp>
          <p:nvGrpSpPr>
            <p:cNvPr id="94" name="Groupe 93"/>
            <p:cNvGrpSpPr/>
            <p:nvPr/>
          </p:nvGrpSpPr>
          <p:grpSpPr>
            <a:xfrm>
              <a:off x="6801685" y="743858"/>
              <a:ext cx="1048781" cy="968289"/>
              <a:chOff x="4143205" y="2534199"/>
              <a:chExt cx="596312" cy="550548"/>
            </a:xfrm>
          </p:grpSpPr>
          <p:sp>
            <p:nvSpPr>
              <p:cNvPr id="99" name="Ellipse 98"/>
              <p:cNvSpPr/>
              <p:nvPr/>
            </p:nvSpPr>
            <p:spPr>
              <a:xfrm>
                <a:off x="4143205" y="2534199"/>
                <a:ext cx="596312" cy="550548"/>
              </a:xfrm>
              <a:prstGeom prst="ellipse">
                <a:avLst/>
              </a:prstGeom>
              <a:no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0" name="Connecteur droit 99"/>
              <p:cNvCxnSpPr>
                <a:endCxn id="99" idx="6"/>
              </p:cNvCxnSpPr>
              <p:nvPr/>
            </p:nvCxnSpPr>
            <p:spPr>
              <a:xfrm flipV="1">
                <a:off x="4454161" y="2809473"/>
                <a:ext cx="285356" cy="207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 flipV="1">
                <a:off x="4300809" y="2809474"/>
                <a:ext cx="153351" cy="23222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/>
              <p:cNvCxnSpPr/>
              <p:nvPr/>
            </p:nvCxnSpPr>
            <p:spPr>
              <a:xfrm flipH="1" flipV="1">
                <a:off x="4300808" y="2565780"/>
                <a:ext cx="153356" cy="24577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Ellipse 97"/>
            <p:cNvSpPr/>
            <p:nvPr/>
          </p:nvSpPr>
          <p:spPr>
            <a:xfrm>
              <a:off x="7292443" y="1198227"/>
              <a:ext cx="87594" cy="875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3303127" y="6502207"/>
            <a:ext cx="49370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GB" altLang="en-US" sz="1400" dirty="0">
                <a:solidFill>
                  <a:srgbClr val="1014A4"/>
                </a:solidFill>
              </a:rPr>
              <a:t>Interesting relation to  Galois coaction on Feynman periods</a:t>
            </a:r>
          </a:p>
        </p:txBody>
      </p:sp>
      <p:sp>
        <p:nvSpPr>
          <p:cNvPr id="59" name="Rectangle 30 2"/>
          <p:cNvSpPr>
            <a:spLocks noChangeArrowheads="1"/>
          </p:cNvSpPr>
          <p:nvPr/>
        </p:nvSpPr>
        <p:spPr bwMode="auto">
          <a:xfrm>
            <a:off x="4228611" y="872181"/>
            <a:ext cx="11081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1050" b="1" dirty="0" err="1">
                <a:solidFill>
                  <a:srgbClr val="00CC00"/>
                </a:solidFill>
              </a:rPr>
              <a:t>E.Panzer</a:t>
            </a:r>
            <a:r>
              <a:rPr lang="en-GB" sz="1050" b="1" dirty="0">
                <a:solidFill>
                  <a:srgbClr val="00CC00"/>
                </a:solidFill>
              </a:rPr>
              <a:t>, 2015</a:t>
            </a:r>
          </a:p>
        </p:txBody>
      </p:sp>
      <p:sp>
        <p:nvSpPr>
          <p:cNvPr id="60" name="Rectangle 30 3"/>
          <p:cNvSpPr>
            <a:spLocks noChangeArrowheads="1"/>
          </p:cNvSpPr>
          <p:nvPr/>
        </p:nvSpPr>
        <p:spPr bwMode="auto">
          <a:xfrm>
            <a:off x="1845157" y="552774"/>
            <a:ext cx="1154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1050" b="1" dirty="0" err="1">
                <a:solidFill>
                  <a:srgbClr val="00CC00"/>
                </a:solidFill>
              </a:rPr>
              <a:t>Broadherst</a:t>
            </a:r>
            <a:r>
              <a:rPr lang="en-GB" sz="1050" b="1" dirty="0">
                <a:solidFill>
                  <a:srgbClr val="00CC00"/>
                </a:solidFill>
              </a:rPr>
              <a:t> 1980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370307" y="1103901"/>
            <a:ext cx="3716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014A4"/>
                </a:solidFill>
              </a:rPr>
              <a:t>In terms of Riemann (multi)-zeta numbers </a:t>
            </a:r>
            <a:endParaRPr lang="en-GB" sz="1600" dirty="0"/>
          </a:p>
        </p:txBody>
      </p:sp>
      <p:sp>
        <p:nvSpPr>
          <p:cNvPr id="65" name="Rectangle 64"/>
          <p:cNvSpPr/>
          <p:nvPr/>
        </p:nvSpPr>
        <p:spPr>
          <a:xfrm>
            <a:off x="4182472" y="623243"/>
            <a:ext cx="29818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050" b="1" dirty="0" err="1">
                <a:solidFill>
                  <a:srgbClr val="00CC00"/>
                </a:solidFill>
              </a:rPr>
              <a:t>Ahn</a:t>
            </a:r>
            <a:r>
              <a:rPr lang="en-GB" sz="1050" b="1" dirty="0">
                <a:solidFill>
                  <a:srgbClr val="00CC00"/>
                </a:solidFill>
              </a:rPr>
              <a:t>, </a:t>
            </a:r>
            <a:r>
              <a:rPr lang="en-GB" sz="1050" b="1" dirty="0" err="1">
                <a:solidFill>
                  <a:srgbClr val="00CC00"/>
                </a:solidFill>
              </a:rPr>
              <a:t>Bajnok</a:t>
            </a:r>
            <a:r>
              <a:rPr lang="en-GB" sz="1050" b="1" dirty="0">
                <a:solidFill>
                  <a:srgbClr val="00CC00"/>
                </a:solidFill>
              </a:rPr>
              <a:t>, </a:t>
            </a:r>
            <a:r>
              <a:rPr lang="en-GB" sz="1050" b="1" dirty="0" err="1">
                <a:solidFill>
                  <a:srgbClr val="00CC00"/>
                </a:solidFill>
              </a:rPr>
              <a:t>Bombardelli</a:t>
            </a:r>
            <a:r>
              <a:rPr lang="en-GB" sz="1050" b="1" dirty="0">
                <a:solidFill>
                  <a:srgbClr val="00CC00"/>
                </a:solidFill>
              </a:rPr>
              <a:t>, </a:t>
            </a:r>
            <a:r>
              <a:rPr lang="en-GB" sz="1050" b="1" dirty="0" err="1">
                <a:solidFill>
                  <a:srgbClr val="00CC00"/>
                </a:solidFill>
              </a:rPr>
              <a:t>Nepomechie</a:t>
            </a:r>
            <a:r>
              <a:rPr lang="en-GB" sz="1050" b="1" dirty="0">
                <a:solidFill>
                  <a:srgbClr val="00CC00"/>
                </a:solidFill>
              </a:rPr>
              <a:t> 2013</a:t>
            </a:r>
          </a:p>
        </p:txBody>
      </p:sp>
      <p:sp>
        <p:nvSpPr>
          <p:cNvPr id="66" name="Rectangle 30 4"/>
          <p:cNvSpPr>
            <a:spLocks noChangeArrowheads="1"/>
          </p:cNvSpPr>
          <p:nvPr/>
        </p:nvSpPr>
        <p:spPr bwMode="auto">
          <a:xfrm>
            <a:off x="8059513" y="6530753"/>
            <a:ext cx="109755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050" b="1" dirty="0">
                <a:solidFill>
                  <a:srgbClr val="00CC00"/>
                </a:solidFill>
              </a:rPr>
              <a:t>Gurdogan‘21  </a:t>
            </a:r>
          </a:p>
        </p:txBody>
      </p:sp>
      <p:pic>
        <p:nvPicPr>
          <p:cNvPr id="67" name="Picture 6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38" y="289044"/>
            <a:ext cx="869362" cy="28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sp>
        <p:nvSpPr>
          <p:cNvPr id="70" name="Rectangle 69"/>
          <p:cNvSpPr/>
          <p:nvPr/>
        </p:nvSpPr>
        <p:spPr>
          <a:xfrm>
            <a:off x="1944260" y="781428"/>
            <a:ext cx="705025" cy="788900"/>
          </a:xfrm>
          <a:prstGeom prst="rect">
            <a:avLst/>
          </a:prstGeom>
          <a:solidFill>
            <a:srgbClr val="4F81BD">
              <a:alpha val="14902"/>
            </a:srgbClr>
          </a:solidFill>
          <a:ln>
            <a:solidFill>
              <a:srgbClr val="385D8A">
                <a:alpha val="2117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2761139" y="692696"/>
            <a:ext cx="1452414" cy="877631"/>
          </a:xfrm>
          <a:prstGeom prst="rect">
            <a:avLst/>
          </a:prstGeom>
          <a:solidFill>
            <a:srgbClr val="00B0F0">
              <a:alpha val="14902"/>
            </a:srgbClr>
          </a:solidFill>
          <a:ln>
            <a:solidFill>
              <a:srgbClr val="385D8A">
                <a:alpha val="2117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460989" y="1584845"/>
            <a:ext cx="6221843" cy="705569"/>
          </a:xfrm>
          <a:prstGeom prst="rect">
            <a:avLst/>
          </a:prstGeom>
          <a:solidFill>
            <a:srgbClr val="FFFF00">
              <a:alpha val="14902"/>
            </a:srgbClr>
          </a:solidFill>
          <a:ln>
            <a:solidFill>
              <a:srgbClr val="385D8A">
                <a:alpha val="2117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endParaRPr lang="fr-FR" dirty="0"/>
          </a:p>
        </p:txBody>
      </p:sp>
      <p:sp>
        <p:nvSpPr>
          <p:cNvPr id="73" name="Rectangle 72"/>
          <p:cNvSpPr/>
          <p:nvPr/>
        </p:nvSpPr>
        <p:spPr>
          <a:xfrm>
            <a:off x="481882" y="2281284"/>
            <a:ext cx="7114454" cy="2196348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solidFill>
              <a:srgbClr val="385D8A">
                <a:alpha val="2117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261362" y="1410720"/>
            <a:ext cx="611195" cy="1920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30 5"/>
          <p:cNvSpPr>
            <a:spLocks noChangeArrowheads="1"/>
          </p:cNvSpPr>
          <p:nvPr/>
        </p:nvSpPr>
        <p:spPr bwMode="auto">
          <a:xfrm>
            <a:off x="5652120" y="864813"/>
            <a:ext cx="273023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GB" sz="1050" b="1" dirty="0" err="1">
                <a:solidFill>
                  <a:srgbClr val="00CC00"/>
                </a:solidFill>
              </a:rPr>
              <a:t>Gurdogan</a:t>
            </a:r>
            <a:r>
              <a:rPr lang="en-GB" sz="1050" b="1" dirty="0">
                <a:solidFill>
                  <a:srgbClr val="00CC00"/>
                </a:solidFill>
              </a:rPr>
              <a:t>, V.K. ’15  </a:t>
            </a:r>
            <a:r>
              <a:rPr lang="en-GB" sz="1050" b="1" dirty="0">
                <a:solidFill>
                  <a:srgbClr val="1115B5"/>
                </a:solidFill>
              </a:rPr>
              <a:t>(any number of spokes)</a:t>
            </a:r>
          </a:p>
        </p:txBody>
      </p:sp>
      <p:sp>
        <p:nvSpPr>
          <p:cNvPr id="75" name="Rectangle 30 6"/>
          <p:cNvSpPr>
            <a:spLocks noChangeArrowheads="1"/>
          </p:cNvSpPr>
          <p:nvPr/>
        </p:nvSpPr>
        <p:spPr bwMode="auto">
          <a:xfrm>
            <a:off x="6538916" y="2040679"/>
            <a:ext cx="273023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00CC00"/>
                </a:solidFill>
              </a:rPr>
              <a:t>  </a:t>
            </a:r>
            <a:r>
              <a:rPr lang="en-GB" sz="1000" b="1" dirty="0" err="1">
                <a:solidFill>
                  <a:srgbClr val="00CC00"/>
                </a:solidFill>
              </a:rPr>
              <a:t>Gromov</a:t>
            </a:r>
            <a:r>
              <a:rPr lang="en-GB" sz="1000" b="1" dirty="0">
                <a:solidFill>
                  <a:srgbClr val="00CC00"/>
                </a:solidFill>
              </a:rPr>
              <a:t>, V.K , </a:t>
            </a:r>
            <a:r>
              <a:rPr lang="en-GB" sz="1000" b="1" dirty="0" err="1">
                <a:solidFill>
                  <a:srgbClr val="00CC00"/>
                </a:solidFill>
              </a:rPr>
              <a:t>Korchemsky</a:t>
            </a:r>
            <a:r>
              <a:rPr lang="en-GB" sz="1000" b="1" dirty="0">
                <a:solidFill>
                  <a:srgbClr val="00CC00"/>
                </a:solidFill>
              </a:rPr>
              <a:t>, Negro, </a:t>
            </a:r>
            <a:r>
              <a:rPr lang="en-GB" sz="1000" b="1" dirty="0" err="1">
                <a:solidFill>
                  <a:srgbClr val="00CC00"/>
                </a:solidFill>
              </a:rPr>
              <a:t>Sizov</a:t>
            </a:r>
            <a:r>
              <a:rPr lang="en-GB" sz="1000" b="1" dirty="0">
                <a:solidFill>
                  <a:srgbClr val="00CC00"/>
                </a:solidFill>
              </a:rPr>
              <a:t> ’17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8372B14-AD6F-497C-A037-9CBF99E556B9}"/>
              </a:ext>
            </a:extLst>
          </p:cNvPr>
          <p:cNvSpPr/>
          <p:nvPr/>
        </p:nvSpPr>
        <p:spPr>
          <a:xfrm>
            <a:off x="500316" y="5003032"/>
            <a:ext cx="10852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014A4"/>
                </a:solidFill>
              </a:rPr>
              <a:t>Baxter eq.:</a:t>
            </a:r>
            <a:endParaRPr lang="en-GB" sz="160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647CBB1-9987-4FE4-BF4F-413C70688DF8}"/>
              </a:ext>
            </a:extLst>
          </p:cNvPr>
          <p:cNvSpPr/>
          <p:nvPr/>
        </p:nvSpPr>
        <p:spPr>
          <a:xfrm>
            <a:off x="479044" y="6067387"/>
            <a:ext cx="2088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014A4"/>
                </a:solidFill>
              </a:rPr>
              <a:t>Quantization condition</a:t>
            </a:r>
            <a:endParaRPr lang="en-GB" sz="16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5AD89A0-F1CC-4163-A71A-DFA208FA6CD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31" y="5038333"/>
            <a:ext cx="3958900" cy="3636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2B81AB-51D7-47D8-8A63-BF49E388946D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71" y="6159996"/>
            <a:ext cx="3326360" cy="159864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26DF0A56-6505-49F2-8C91-563B0700F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69" y="4458040"/>
            <a:ext cx="553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1014A4"/>
                </a:solidFill>
              </a:rPr>
              <a:t>Based on Quantum Spectral curve of </a:t>
            </a:r>
            <a:r>
              <a:rPr lang="en-US" sz="1800" dirty="0">
                <a:solidFill>
                  <a:srgbClr val="1014A4"/>
                </a:solidFill>
                <a:latin typeface="Blackadder ITC" panose="04020505051007020D02" pitchFamily="82" charset="0"/>
              </a:rPr>
              <a:t>N</a:t>
            </a:r>
            <a:r>
              <a:rPr lang="en-US" sz="1800" dirty="0">
                <a:solidFill>
                  <a:srgbClr val="1014A4"/>
                </a:solidFill>
              </a:rPr>
              <a:t> =4  SYM</a:t>
            </a:r>
            <a:endParaRPr lang="en-GB" altLang="en-US" sz="1800" baseline="-25000" dirty="0">
              <a:solidFill>
                <a:srgbClr val="1014A4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5683AAD-6237-4638-A874-9C547022D8DA}"/>
              </a:ext>
            </a:extLst>
          </p:cNvPr>
          <p:cNvSpPr/>
          <p:nvPr/>
        </p:nvSpPr>
        <p:spPr>
          <a:xfrm>
            <a:off x="494114" y="5465573"/>
            <a:ext cx="12552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014A4"/>
                </a:solidFill>
              </a:rPr>
              <a:t>Asymptotics:</a:t>
            </a:r>
            <a:endParaRPr lang="en-GB" sz="1600" dirty="0"/>
          </a:p>
        </p:txBody>
      </p:sp>
      <p:pic>
        <p:nvPicPr>
          <p:cNvPr id="7" name="Image 6" descr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\begin{align*}&#10;&amp;q_1(u,\xi)\sim u^{\Delta/2-1/2}(1+\frac{\alpha_1}{u}+\frac{\alpha_2}{u^2}+\cdots) \\ &#10;&amp;q_2(u,\xi)\sim u^{-\Delta/2+3/2}(1+\frac{\beta_1}{u}+\frac{\beta_2}{u^2}+\cdots)&#10;\end{align*}&#10;                                            &#10;\end{document}" title="IguanaTex Bitmap Display">
            <a:extLst>
              <a:ext uri="{FF2B5EF4-FFF2-40B4-BE49-F238E27FC236}">
                <a16:creationId xmlns:a16="http://schemas.microsoft.com/office/drawing/2014/main" id="{D7319474-D14F-45CF-98C2-DD95B8DE45E4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04" y="5479115"/>
            <a:ext cx="2724636" cy="5783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8404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0" grpId="0"/>
      <p:bldP spid="61" grpId="0"/>
      <p:bldP spid="65" grpId="0"/>
      <p:bldP spid="66" grpId="0"/>
      <p:bldP spid="70" grpId="0" animBg="1"/>
      <p:bldP spid="71" grpId="0" animBg="1"/>
      <p:bldP spid="72" grpId="0" animBg="1"/>
      <p:bldP spid="73" grpId="0" animBg="1"/>
      <p:bldP spid="4" grpId="0" animBg="1"/>
      <p:bldP spid="74" grpId="0"/>
      <p:bldP spid="75" grpId="0"/>
      <p:bldP spid="80" grpId="0"/>
      <p:bldP spid="81" grpId="0"/>
      <p:bldP spid="86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itle 1"/>
          <p:cNvSpPr txBox="1">
            <a:spLocks/>
          </p:cNvSpPr>
          <p:nvPr/>
        </p:nvSpPr>
        <p:spPr bwMode="auto">
          <a:xfrm>
            <a:off x="0" y="39730"/>
            <a:ext cx="9097308" cy="7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fr-FR" sz="2400" dirty="0">
                <a:solidFill>
                  <a:srgbClr val="990000"/>
                </a:solidFill>
              </a:rPr>
              <a:t>High precision </a:t>
            </a:r>
            <a:r>
              <a:rPr lang="en-GB" altLang="fr-FR" sz="2400" dirty="0" err="1">
                <a:solidFill>
                  <a:srgbClr val="990000"/>
                </a:solidFill>
              </a:rPr>
              <a:t>numericsfor</a:t>
            </a:r>
            <a:r>
              <a:rPr lang="en-GB" altLang="fr-FR" sz="2400" dirty="0">
                <a:solidFill>
                  <a:srgbClr val="990000"/>
                </a:solidFill>
              </a:rPr>
              <a:t> spectrum and “PT” symmetry</a:t>
            </a:r>
            <a:endParaRPr lang="en-GB" altLang="fr-FR" sz="4000" dirty="0">
              <a:solidFill>
                <a:schemeClr val="tx2"/>
              </a:solidFill>
            </a:endParaRPr>
          </a:p>
        </p:txBody>
      </p:sp>
      <p:sp>
        <p:nvSpPr>
          <p:cNvPr id="58" name="Rectangle 30 1"/>
          <p:cNvSpPr>
            <a:spLocks noChangeArrowheads="1"/>
          </p:cNvSpPr>
          <p:nvPr/>
        </p:nvSpPr>
        <p:spPr bwMode="auto">
          <a:xfrm>
            <a:off x="6084167" y="639434"/>
            <a:ext cx="301314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050" b="1" dirty="0">
                <a:solidFill>
                  <a:srgbClr val="00CC00"/>
                </a:solidFill>
              </a:rPr>
              <a:t>  </a:t>
            </a:r>
            <a:r>
              <a:rPr lang="en-GB" sz="1050" b="1" dirty="0" err="1">
                <a:solidFill>
                  <a:srgbClr val="00CC00"/>
                </a:solidFill>
              </a:rPr>
              <a:t>Gromov</a:t>
            </a:r>
            <a:r>
              <a:rPr lang="en-GB" sz="1050" b="1" dirty="0">
                <a:solidFill>
                  <a:srgbClr val="00CC00"/>
                </a:solidFill>
              </a:rPr>
              <a:t>, V.K , </a:t>
            </a:r>
            <a:r>
              <a:rPr lang="en-GB" sz="1050" b="1" dirty="0" err="1">
                <a:solidFill>
                  <a:srgbClr val="00CC00"/>
                </a:solidFill>
              </a:rPr>
              <a:t>Korchemsky</a:t>
            </a:r>
            <a:r>
              <a:rPr lang="en-GB" sz="1050" b="1" dirty="0">
                <a:solidFill>
                  <a:srgbClr val="00CC00"/>
                </a:solidFill>
              </a:rPr>
              <a:t>, Negro, </a:t>
            </a:r>
            <a:r>
              <a:rPr lang="en-GB" sz="1050" b="1" dirty="0" err="1">
                <a:solidFill>
                  <a:srgbClr val="00CC00"/>
                </a:solidFill>
              </a:rPr>
              <a:t>Sizov</a:t>
            </a:r>
            <a:r>
              <a:rPr lang="en-GB" sz="1050" b="1" dirty="0">
                <a:solidFill>
                  <a:srgbClr val="00CC00"/>
                </a:solidFill>
              </a:rPr>
              <a:t> ‘17 </a:t>
            </a:r>
          </a:p>
        </p:txBody>
      </p:sp>
      <p:pic>
        <p:nvPicPr>
          <p:cNvPr id="67" name="Picture 66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8" y="1103586"/>
            <a:ext cx="745680" cy="2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11E65F20-501D-4E25-9560-370C52EE4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62" y="3058087"/>
            <a:ext cx="8532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1014A4"/>
                </a:solidFill>
                <a:latin typeface="+mj-lt"/>
              </a:rPr>
              <a:t>The two dimensions are real for </a:t>
            </a:r>
            <a:r>
              <a:rPr lang="el-GR" altLang="en-US" sz="1800" dirty="0">
                <a:solidFill>
                  <a:srgbClr val="1014A4"/>
                </a:solidFill>
                <a:latin typeface="+mj-lt"/>
              </a:rPr>
              <a:t>ξ</a:t>
            </a:r>
            <a:r>
              <a:rPr lang="en-US" altLang="en-US" sz="1800" dirty="0">
                <a:solidFill>
                  <a:srgbClr val="1014A4"/>
                </a:solidFill>
                <a:latin typeface="+mj-lt"/>
              </a:rPr>
              <a:t> &lt;</a:t>
            </a:r>
            <a:r>
              <a:rPr lang="el-GR" altLang="en-US" sz="1800" dirty="0">
                <a:solidFill>
                  <a:srgbClr val="1014A4"/>
                </a:solidFill>
                <a:latin typeface="+mj-lt"/>
              </a:rPr>
              <a:t> ξ</a:t>
            </a:r>
            <a:r>
              <a:rPr lang="en-US" altLang="en-US" sz="1800" baseline="-25000" dirty="0">
                <a:solidFill>
                  <a:srgbClr val="1014A4"/>
                </a:solidFill>
                <a:latin typeface="+mj-lt"/>
              </a:rPr>
              <a:t>c</a:t>
            </a:r>
            <a:r>
              <a:rPr lang="en-US" altLang="en-US" sz="1800" dirty="0">
                <a:solidFill>
                  <a:srgbClr val="1014A4"/>
                </a:solidFill>
                <a:latin typeface="+mj-lt"/>
              </a:rPr>
              <a:t> , but they turn to complex conjugates for </a:t>
            </a:r>
            <a:r>
              <a:rPr lang="el-GR" altLang="en-US" sz="1800" dirty="0">
                <a:solidFill>
                  <a:srgbClr val="1014A4"/>
                </a:solidFill>
                <a:latin typeface="+mj-lt"/>
              </a:rPr>
              <a:t>ξ</a:t>
            </a:r>
            <a:r>
              <a:rPr lang="en-US" altLang="en-US" sz="1800" dirty="0">
                <a:solidFill>
                  <a:srgbClr val="1014A4"/>
                </a:solidFill>
                <a:latin typeface="+mj-lt"/>
              </a:rPr>
              <a:t> &gt;</a:t>
            </a:r>
            <a:r>
              <a:rPr lang="el-GR" altLang="en-US" sz="1800" dirty="0">
                <a:solidFill>
                  <a:srgbClr val="1014A4"/>
                </a:solidFill>
                <a:latin typeface="+mj-lt"/>
              </a:rPr>
              <a:t> ξ</a:t>
            </a:r>
            <a:r>
              <a:rPr lang="en-US" altLang="en-US" sz="1800" baseline="-25000" dirty="0">
                <a:solidFill>
                  <a:srgbClr val="1014A4"/>
                </a:solidFill>
                <a:latin typeface="+mj-lt"/>
              </a:rPr>
              <a:t>c</a:t>
            </a:r>
            <a:r>
              <a:rPr lang="en-GB" altLang="en-US" sz="1800" dirty="0">
                <a:solidFill>
                  <a:srgbClr val="1014A4"/>
                </a:solidFill>
                <a:latin typeface="+mj-lt"/>
              </a:rPr>
              <a:t>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E8B307-3754-4068-8777-E416090F0BAE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1327057" y="980728"/>
            <a:ext cx="6263680" cy="1958268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29998C92-2C61-4F1F-BB57-C370F8DEAD9B}"/>
              </a:ext>
            </a:extLst>
          </p:cNvPr>
          <p:cNvSpPr/>
          <p:nvPr/>
        </p:nvSpPr>
        <p:spPr>
          <a:xfrm>
            <a:off x="854221" y="3696759"/>
            <a:ext cx="7030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014A4"/>
                </a:solidFill>
              </a:rPr>
              <a:t>“PT”-transformation  leaves the action invariant  (but not operators!):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87C481C-BCA9-46E6-B8C2-331691BB64FC}"/>
              </a:ext>
            </a:extLst>
          </p:cNvPr>
          <p:cNvSpPr/>
          <p:nvPr/>
        </p:nvSpPr>
        <p:spPr>
          <a:xfrm>
            <a:off x="697005" y="4873606"/>
            <a:ext cx="7596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014A4"/>
                </a:solidFill>
              </a:rPr>
              <a:t>Conformal dimension  gets complex conjugate (non-unitary theory!):</a:t>
            </a:r>
          </a:p>
        </p:txBody>
      </p:sp>
      <p:grpSp>
        <p:nvGrpSpPr>
          <p:cNvPr id="119" name="Groupe 118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left[\langle \bar{\cal O}(x) {\cal O}(0)\rangle\right]^{{\rm PT}}\,=\,\langle \bar{\cal O}^{{\rm PT}}(x) {\cal O}^{{\rm PT}}(0)\rangle\,=\,  |x|^{-2\Delta^*} &#10;\end{align*}&#10;&#10;\end{document}" title="IguanaTex Vector Display">
            <a:extLst>
              <a:ext uri="{FF2B5EF4-FFF2-40B4-BE49-F238E27FC236}">
                <a16:creationId xmlns:a16="http://schemas.microsoft.com/office/drawing/2014/main" id="{8F9E995A-71F7-4AF9-B1A0-8A3B60451EC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623071" y="5319910"/>
            <a:ext cx="4640942" cy="343776"/>
            <a:chOff x="6041013" y="-12647524"/>
            <a:chExt cx="5248450" cy="388778"/>
          </a:xfrm>
        </p:grpSpPr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03F25731-A773-4B7B-9F7A-6ECC90091AC1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6041013" y="-12589044"/>
              <a:ext cx="76264" cy="330298"/>
            </a:xfrm>
            <a:custGeom>
              <a:avLst/>
              <a:gdLst>
                <a:gd name="connsiteX0" fmla="*/ 19066 w 76264"/>
                <a:gd name="connsiteY0" fmla="*/ 322509 h 330298"/>
                <a:gd name="connsiteX1" fmla="*/ 67684 w 76264"/>
                <a:gd name="connsiteY1" fmla="*/ 322509 h 330298"/>
                <a:gd name="connsiteX2" fmla="*/ 67684 w 76264"/>
                <a:gd name="connsiteY2" fmla="*/ 312387 h 330298"/>
                <a:gd name="connsiteX3" fmla="*/ 29195 w 76264"/>
                <a:gd name="connsiteY3" fmla="*/ 312387 h 330298"/>
                <a:gd name="connsiteX4" fmla="*/ 29195 w 76264"/>
                <a:gd name="connsiteY4" fmla="*/ 29179 h 330298"/>
                <a:gd name="connsiteX5" fmla="*/ 67684 w 76264"/>
                <a:gd name="connsiteY5" fmla="*/ 29179 h 330298"/>
                <a:gd name="connsiteX6" fmla="*/ 67684 w 76264"/>
                <a:gd name="connsiteY6" fmla="*/ 19056 h 330298"/>
                <a:gd name="connsiteX7" fmla="*/ 19066 w 76264"/>
                <a:gd name="connsiteY7" fmla="*/ 19056 h 330298"/>
                <a:gd name="connsiteX8" fmla="*/ 19066 w 76264"/>
                <a:gd name="connsiteY8" fmla="*/ 322509 h 33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64" h="330298">
                  <a:moveTo>
                    <a:pt x="19066" y="322509"/>
                  </a:moveTo>
                  <a:lnTo>
                    <a:pt x="67684" y="322509"/>
                  </a:lnTo>
                  <a:lnTo>
                    <a:pt x="67684" y="312387"/>
                  </a:lnTo>
                  <a:lnTo>
                    <a:pt x="29195" y="312387"/>
                  </a:lnTo>
                  <a:lnTo>
                    <a:pt x="29195" y="29179"/>
                  </a:lnTo>
                  <a:lnTo>
                    <a:pt x="67684" y="29179"/>
                  </a:lnTo>
                  <a:lnTo>
                    <a:pt x="67684" y="19056"/>
                  </a:lnTo>
                  <a:lnTo>
                    <a:pt x="19066" y="19056"/>
                  </a:lnTo>
                  <a:lnTo>
                    <a:pt x="19066" y="3225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AE835B67-9785-4F43-BA79-E80DEEF354A8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6123238" y="-12563700"/>
              <a:ext cx="76264" cy="279483"/>
            </a:xfrm>
            <a:custGeom>
              <a:avLst/>
              <a:gdLst>
                <a:gd name="connsiteX0" fmla="*/ 74270 w 76264"/>
                <a:gd name="connsiteY0" fmla="*/ 28670 h 279482"/>
                <a:gd name="connsiteX1" fmla="*/ 75541 w 76264"/>
                <a:gd name="connsiteY1" fmla="*/ 24120 h 279482"/>
                <a:gd name="connsiteX2" fmla="*/ 70473 w 76264"/>
                <a:gd name="connsiteY2" fmla="*/ 19056 h 279482"/>
                <a:gd name="connsiteX3" fmla="*/ 64650 w 76264"/>
                <a:gd name="connsiteY3" fmla="*/ 24876 h 279482"/>
                <a:gd name="connsiteX4" fmla="*/ 20337 w 76264"/>
                <a:gd name="connsiteY4" fmla="*/ 141043 h 279482"/>
                <a:gd name="connsiteX5" fmla="*/ 19066 w 76264"/>
                <a:gd name="connsiteY5" fmla="*/ 145600 h 279482"/>
                <a:gd name="connsiteX6" fmla="*/ 20337 w 76264"/>
                <a:gd name="connsiteY6" fmla="*/ 149904 h 279482"/>
                <a:gd name="connsiteX7" fmla="*/ 64650 w 76264"/>
                <a:gd name="connsiteY7" fmla="*/ 266072 h 279482"/>
                <a:gd name="connsiteX8" fmla="*/ 70473 w 76264"/>
                <a:gd name="connsiteY8" fmla="*/ 272146 h 279482"/>
                <a:gd name="connsiteX9" fmla="*/ 75541 w 76264"/>
                <a:gd name="connsiteY9" fmla="*/ 267080 h 279482"/>
                <a:gd name="connsiteX10" fmla="*/ 74270 w 76264"/>
                <a:gd name="connsiteY10" fmla="*/ 263031 h 279482"/>
                <a:gd name="connsiteX11" fmla="*/ 29449 w 76264"/>
                <a:gd name="connsiteY11" fmla="*/ 145600 h 279482"/>
                <a:gd name="connsiteX12" fmla="*/ 74270 w 76264"/>
                <a:gd name="connsiteY12" fmla="*/ 28670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64" h="279482">
                  <a:moveTo>
                    <a:pt x="74270" y="28670"/>
                  </a:moveTo>
                  <a:cubicBezTo>
                    <a:pt x="75541" y="25891"/>
                    <a:pt x="75541" y="25383"/>
                    <a:pt x="75541" y="24120"/>
                  </a:cubicBezTo>
                  <a:cubicBezTo>
                    <a:pt x="75541" y="21334"/>
                    <a:pt x="73261" y="19056"/>
                    <a:pt x="70473" y="19056"/>
                  </a:cubicBezTo>
                  <a:cubicBezTo>
                    <a:pt x="68193" y="19056"/>
                    <a:pt x="66421" y="20318"/>
                    <a:pt x="64650" y="24876"/>
                  </a:cubicBezTo>
                  <a:lnTo>
                    <a:pt x="20337" y="141043"/>
                  </a:lnTo>
                  <a:cubicBezTo>
                    <a:pt x="19829" y="142567"/>
                    <a:pt x="19066" y="144084"/>
                    <a:pt x="19066" y="145600"/>
                  </a:cubicBezTo>
                  <a:cubicBezTo>
                    <a:pt x="19066" y="146363"/>
                    <a:pt x="19066" y="146863"/>
                    <a:pt x="20337" y="149904"/>
                  </a:cubicBezTo>
                  <a:lnTo>
                    <a:pt x="64650" y="266072"/>
                  </a:lnTo>
                  <a:cubicBezTo>
                    <a:pt x="65666" y="268859"/>
                    <a:pt x="66930" y="272146"/>
                    <a:pt x="70473" y="272146"/>
                  </a:cubicBezTo>
                  <a:cubicBezTo>
                    <a:pt x="73261" y="272146"/>
                    <a:pt x="75541" y="269867"/>
                    <a:pt x="75541" y="267080"/>
                  </a:cubicBezTo>
                  <a:cubicBezTo>
                    <a:pt x="75541" y="266326"/>
                    <a:pt x="75541" y="265818"/>
                    <a:pt x="74270" y="263031"/>
                  </a:cubicBezTo>
                  <a:lnTo>
                    <a:pt x="29449" y="145600"/>
                  </a:lnTo>
                  <a:lnTo>
                    <a:pt x="74270" y="2867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EFCB3E80-DB82-4771-B690-473BE28A1C65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6280508" y="-12587209"/>
              <a:ext cx="127107" cy="25408"/>
            </a:xfrm>
            <a:custGeom>
              <a:avLst/>
              <a:gdLst>
                <a:gd name="connsiteX0" fmla="*/ 110488 w 127106"/>
                <a:gd name="connsiteY0" fmla="*/ 26901 h 25407"/>
                <a:gd name="connsiteX1" fmla="*/ 110488 w 127106"/>
                <a:gd name="connsiteY1" fmla="*/ 19056 h 25407"/>
                <a:gd name="connsiteX2" fmla="*/ 19066 w 127106"/>
                <a:gd name="connsiteY2" fmla="*/ 19056 h 25407"/>
                <a:gd name="connsiteX3" fmla="*/ 19066 w 127106"/>
                <a:gd name="connsiteY3" fmla="*/ 26901 h 25407"/>
                <a:gd name="connsiteX4" fmla="*/ 110488 w 127106"/>
                <a:gd name="connsiteY4" fmla="*/ 26901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06" h="25407">
                  <a:moveTo>
                    <a:pt x="110488" y="26901"/>
                  </a:moveTo>
                  <a:lnTo>
                    <a:pt x="110488" y="19056"/>
                  </a:lnTo>
                  <a:lnTo>
                    <a:pt x="19066" y="19056"/>
                  </a:lnTo>
                  <a:lnTo>
                    <a:pt x="19066" y="26901"/>
                  </a:lnTo>
                  <a:lnTo>
                    <a:pt x="110488" y="2690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34BBA3ED-4B57-4A56-A18F-1EE9B399D9CB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6208327" y="-12552314"/>
              <a:ext cx="203371" cy="203260"/>
            </a:xfrm>
            <a:custGeom>
              <a:avLst/>
              <a:gdLst>
                <a:gd name="connsiteX0" fmla="*/ 201393 w 203370"/>
                <a:gd name="connsiteY0" fmla="*/ 75500 h 203260"/>
                <a:gd name="connsiteX1" fmla="*/ 156318 w 203370"/>
                <a:gd name="connsiteY1" fmla="*/ 19056 h 203260"/>
                <a:gd name="connsiteX2" fmla="*/ 105920 w 203370"/>
                <a:gd name="connsiteY2" fmla="*/ 41835 h 203260"/>
                <a:gd name="connsiteX3" fmla="*/ 78067 w 203370"/>
                <a:gd name="connsiteY3" fmla="*/ 85115 h 203260"/>
                <a:gd name="connsiteX4" fmla="*/ 80602 w 203370"/>
                <a:gd name="connsiteY4" fmla="*/ 86886 h 203260"/>
                <a:gd name="connsiteX5" fmla="*/ 93265 w 203370"/>
                <a:gd name="connsiteY5" fmla="*/ 81574 h 203260"/>
                <a:gd name="connsiteX6" fmla="*/ 100859 w 203370"/>
                <a:gd name="connsiteY6" fmla="*/ 71704 h 203260"/>
                <a:gd name="connsiteX7" fmla="*/ 118328 w 203370"/>
                <a:gd name="connsiteY7" fmla="*/ 43606 h 203260"/>
                <a:gd name="connsiteX8" fmla="*/ 139603 w 203370"/>
                <a:gd name="connsiteY8" fmla="*/ 32981 h 203260"/>
                <a:gd name="connsiteX9" fmla="*/ 179864 w 203370"/>
                <a:gd name="connsiteY9" fmla="*/ 86377 h 203260"/>
                <a:gd name="connsiteX10" fmla="*/ 96299 w 203370"/>
                <a:gd name="connsiteY10" fmla="*/ 189135 h 203260"/>
                <a:gd name="connsiteX11" fmla="*/ 40587 w 203370"/>
                <a:gd name="connsiteY11" fmla="*/ 124346 h 203260"/>
                <a:gd name="connsiteX12" fmla="*/ 95290 w 203370"/>
                <a:gd name="connsiteY12" fmla="*/ 30195 h 203260"/>
                <a:gd name="connsiteX13" fmla="*/ 105419 w 203370"/>
                <a:gd name="connsiteY13" fmla="*/ 20834 h 203260"/>
                <a:gd name="connsiteX14" fmla="*/ 102885 w 203370"/>
                <a:gd name="connsiteY14" fmla="*/ 19056 h 203260"/>
                <a:gd name="connsiteX15" fmla="*/ 19066 w 203370"/>
                <a:gd name="connsiteY15" fmla="*/ 135232 h 203260"/>
                <a:gd name="connsiteX16" fmla="*/ 79585 w 203370"/>
                <a:gd name="connsiteY16" fmla="*/ 203054 h 203260"/>
                <a:gd name="connsiteX17" fmla="*/ 201393 w 203370"/>
                <a:gd name="connsiteY17" fmla="*/ 75500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370" h="203260">
                  <a:moveTo>
                    <a:pt x="201393" y="75500"/>
                  </a:moveTo>
                  <a:cubicBezTo>
                    <a:pt x="201393" y="43359"/>
                    <a:pt x="187213" y="19056"/>
                    <a:pt x="156318" y="19056"/>
                  </a:cubicBezTo>
                  <a:cubicBezTo>
                    <a:pt x="129983" y="19056"/>
                    <a:pt x="107691" y="40318"/>
                    <a:pt x="105920" y="41835"/>
                  </a:cubicBezTo>
                  <a:cubicBezTo>
                    <a:pt x="85662" y="61835"/>
                    <a:pt x="78067" y="84608"/>
                    <a:pt x="78067" y="85115"/>
                  </a:cubicBezTo>
                  <a:cubicBezTo>
                    <a:pt x="78067" y="86631"/>
                    <a:pt x="79330" y="86886"/>
                    <a:pt x="80602" y="86886"/>
                  </a:cubicBezTo>
                  <a:cubicBezTo>
                    <a:pt x="85408" y="86886"/>
                    <a:pt x="89459" y="84353"/>
                    <a:pt x="93265" y="81574"/>
                  </a:cubicBezTo>
                  <a:cubicBezTo>
                    <a:pt x="97817" y="78279"/>
                    <a:pt x="98071" y="77524"/>
                    <a:pt x="100859" y="71704"/>
                  </a:cubicBezTo>
                  <a:cubicBezTo>
                    <a:pt x="103139" y="66639"/>
                    <a:pt x="108962" y="54236"/>
                    <a:pt x="118328" y="43606"/>
                  </a:cubicBezTo>
                  <a:cubicBezTo>
                    <a:pt x="124406" y="36778"/>
                    <a:pt x="129474" y="32981"/>
                    <a:pt x="139603" y="32981"/>
                  </a:cubicBezTo>
                  <a:cubicBezTo>
                    <a:pt x="164166" y="32981"/>
                    <a:pt x="179864" y="53228"/>
                    <a:pt x="179864" y="86377"/>
                  </a:cubicBezTo>
                  <a:cubicBezTo>
                    <a:pt x="179864" y="138011"/>
                    <a:pt x="143146" y="189135"/>
                    <a:pt x="96299" y="189135"/>
                  </a:cubicBezTo>
                  <a:cubicBezTo>
                    <a:pt x="60344" y="189135"/>
                    <a:pt x="40587" y="160536"/>
                    <a:pt x="40587" y="124346"/>
                  </a:cubicBezTo>
                  <a:cubicBezTo>
                    <a:pt x="40587" y="89927"/>
                    <a:pt x="58318" y="51958"/>
                    <a:pt x="95290" y="30195"/>
                  </a:cubicBezTo>
                  <a:cubicBezTo>
                    <a:pt x="97817" y="28678"/>
                    <a:pt x="105419" y="24120"/>
                    <a:pt x="105419" y="20834"/>
                  </a:cubicBezTo>
                  <a:cubicBezTo>
                    <a:pt x="105419" y="19056"/>
                    <a:pt x="103393" y="19056"/>
                    <a:pt x="102885" y="19056"/>
                  </a:cubicBezTo>
                  <a:cubicBezTo>
                    <a:pt x="94019" y="19056"/>
                    <a:pt x="19066" y="59302"/>
                    <a:pt x="19066" y="135232"/>
                  </a:cubicBezTo>
                  <a:cubicBezTo>
                    <a:pt x="19066" y="170659"/>
                    <a:pt x="37552" y="203054"/>
                    <a:pt x="79585" y="203054"/>
                  </a:cubicBezTo>
                  <a:cubicBezTo>
                    <a:pt x="128966" y="203054"/>
                    <a:pt x="201393" y="153453"/>
                    <a:pt x="201393" y="755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8009051A-6CCE-4357-8846-2C70EEF1507A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6427623" y="-12563700"/>
              <a:ext cx="76264" cy="279483"/>
            </a:xfrm>
            <a:custGeom>
              <a:avLst/>
              <a:gdLst>
                <a:gd name="connsiteX0" fmla="*/ 77813 w 76264"/>
                <a:gd name="connsiteY0" fmla="*/ 269612 h 279482"/>
                <a:gd name="connsiteX1" fmla="*/ 73508 w 76264"/>
                <a:gd name="connsiteY1" fmla="*/ 264047 h 279482"/>
                <a:gd name="connsiteX2" fmla="*/ 33755 w 76264"/>
                <a:gd name="connsiteY2" fmla="*/ 145600 h 279482"/>
                <a:gd name="connsiteX3" fmla="*/ 74524 w 76264"/>
                <a:gd name="connsiteY3" fmla="*/ 25891 h 279482"/>
                <a:gd name="connsiteX4" fmla="*/ 77813 w 76264"/>
                <a:gd name="connsiteY4" fmla="*/ 21588 h 279482"/>
                <a:gd name="connsiteX5" fmla="*/ 75279 w 76264"/>
                <a:gd name="connsiteY5" fmla="*/ 19056 h 279482"/>
                <a:gd name="connsiteX6" fmla="*/ 35018 w 76264"/>
                <a:gd name="connsiteY6" fmla="*/ 68410 h 279482"/>
                <a:gd name="connsiteX7" fmla="*/ 19066 w 76264"/>
                <a:gd name="connsiteY7" fmla="*/ 145600 h 279482"/>
                <a:gd name="connsiteX8" fmla="*/ 35781 w 76264"/>
                <a:gd name="connsiteY8" fmla="*/ 224563 h 279482"/>
                <a:gd name="connsiteX9" fmla="*/ 75279 w 76264"/>
                <a:gd name="connsiteY9" fmla="*/ 272146 h 279482"/>
                <a:gd name="connsiteX10" fmla="*/ 77813 w 76264"/>
                <a:gd name="connsiteY10" fmla="*/ 269612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64" h="279482">
                  <a:moveTo>
                    <a:pt x="77813" y="269612"/>
                  </a:moveTo>
                  <a:cubicBezTo>
                    <a:pt x="77813" y="268859"/>
                    <a:pt x="77813" y="268350"/>
                    <a:pt x="73508" y="264047"/>
                  </a:cubicBezTo>
                  <a:cubicBezTo>
                    <a:pt x="41858" y="232160"/>
                    <a:pt x="33755" y="184323"/>
                    <a:pt x="33755" y="145600"/>
                  </a:cubicBezTo>
                  <a:cubicBezTo>
                    <a:pt x="33755" y="101567"/>
                    <a:pt x="43375" y="57524"/>
                    <a:pt x="74524" y="25891"/>
                  </a:cubicBezTo>
                  <a:cubicBezTo>
                    <a:pt x="77813" y="22850"/>
                    <a:pt x="77813" y="22342"/>
                    <a:pt x="77813" y="21588"/>
                  </a:cubicBezTo>
                  <a:cubicBezTo>
                    <a:pt x="77813" y="19817"/>
                    <a:pt x="76796" y="19056"/>
                    <a:pt x="75279" y="19056"/>
                  </a:cubicBezTo>
                  <a:cubicBezTo>
                    <a:pt x="72745" y="19056"/>
                    <a:pt x="49961" y="36269"/>
                    <a:pt x="35018" y="68410"/>
                  </a:cubicBezTo>
                  <a:cubicBezTo>
                    <a:pt x="22101" y="96246"/>
                    <a:pt x="19066" y="124338"/>
                    <a:pt x="19066" y="145600"/>
                  </a:cubicBezTo>
                  <a:cubicBezTo>
                    <a:pt x="19066" y="165340"/>
                    <a:pt x="21846" y="195962"/>
                    <a:pt x="35781" y="224563"/>
                  </a:cubicBezTo>
                  <a:cubicBezTo>
                    <a:pt x="50970" y="255694"/>
                    <a:pt x="72745" y="272146"/>
                    <a:pt x="75279" y="272146"/>
                  </a:cubicBezTo>
                  <a:cubicBezTo>
                    <a:pt x="76796" y="272146"/>
                    <a:pt x="77813" y="271383"/>
                    <a:pt x="77813" y="26961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DBE10A59-79E1-4E8C-8681-0BEF308BBF35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6508374" y="-12485746"/>
              <a:ext cx="152528" cy="152445"/>
            </a:xfrm>
            <a:custGeom>
              <a:avLst/>
              <a:gdLst>
                <a:gd name="connsiteX0" fmla="*/ 96307 w 152528"/>
                <a:gd name="connsiteY0" fmla="*/ 54483 h 152445"/>
                <a:gd name="connsiteX1" fmla="*/ 121371 w 152528"/>
                <a:gd name="connsiteY1" fmla="*/ 24621 h 152445"/>
                <a:gd name="connsiteX2" fmla="*/ 134034 w 152528"/>
                <a:gd name="connsiteY2" fmla="*/ 27917 h 152445"/>
                <a:gd name="connsiteX3" fmla="*/ 121880 w 152528"/>
                <a:gd name="connsiteY3" fmla="*/ 41580 h 152445"/>
                <a:gd name="connsiteX4" fmla="*/ 131500 w 152528"/>
                <a:gd name="connsiteY4" fmla="*/ 50434 h 152445"/>
                <a:gd name="connsiteX5" fmla="*/ 145180 w 152528"/>
                <a:gd name="connsiteY5" fmla="*/ 35760 h 152445"/>
                <a:gd name="connsiteX6" fmla="*/ 121625 w 152528"/>
                <a:gd name="connsiteY6" fmla="*/ 19056 h 152445"/>
                <a:gd name="connsiteX7" fmla="*/ 95036 w 152528"/>
                <a:gd name="connsiteY7" fmla="*/ 38285 h 152445"/>
                <a:gd name="connsiteX8" fmla="*/ 67693 w 152528"/>
                <a:gd name="connsiteY8" fmla="*/ 19056 h 152445"/>
                <a:gd name="connsiteX9" fmla="*/ 26923 w 152528"/>
                <a:gd name="connsiteY9" fmla="*/ 58032 h 152445"/>
                <a:gd name="connsiteX10" fmla="*/ 29957 w 152528"/>
                <a:gd name="connsiteY10" fmla="*/ 60557 h 152445"/>
                <a:gd name="connsiteX11" fmla="*/ 33246 w 152528"/>
                <a:gd name="connsiteY11" fmla="*/ 57778 h 152445"/>
                <a:gd name="connsiteX12" fmla="*/ 67184 w 152528"/>
                <a:gd name="connsiteY12" fmla="*/ 24621 h 152445"/>
                <a:gd name="connsiteX13" fmla="*/ 80856 w 152528"/>
                <a:gd name="connsiteY13" fmla="*/ 41580 h 152445"/>
                <a:gd name="connsiteX14" fmla="*/ 67184 w 152528"/>
                <a:gd name="connsiteY14" fmla="*/ 101813 h 152445"/>
                <a:gd name="connsiteX15" fmla="*/ 43129 w 152528"/>
                <a:gd name="connsiteY15" fmla="*/ 128133 h 152445"/>
                <a:gd name="connsiteX16" fmla="*/ 30466 w 152528"/>
                <a:gd name="connsiteY16" fmla="*/ 124846 h 152445"/>
                <a:gd name="connsiteX17" fmla="*/ 42366 w 152528"/>
                <a:gd name="connsiteY17" fmla="*/ 111181 h 152445"/>
                <a:gd name="connsiteX18" fmla="*/ 33000 w 152528"/>
                <a:gd name="connsiteY18" fmla="*/ 102320 h 152445"/>
                <a:gd name="connsiteX19" fmla="*/ 19066 w 152528"/>
                <a:gd name="connsiteY19" fmla="*/ 117001 h 152445"/>
                <a:gd name="connsiteX20" fmla="*/ 42875 w 152528"/>
                <a:gd name="connsiteY20" fmla="*/ 133708 h 152445"/>
                <a:gd name="connsiteX21" fmla="*/ 69464 w 152528"/>
                <a:gd name="connsiteY21" fmla="*/ 114469 h 152445"/>
                <a:gd name="connsiteX22" fmla="*/ 96808 w 152528"/>
                <a:gd name="connsiteY22" fmla="*/ 133708 h 152445"/>
                <a:gd name="connsiteX23" fmla="*/ 137323 w 152528"/>
                <a:gd name="connsiteY23" fmla="*/ 94729 h 152445"/>
                <a:gd name="connsiteX24" fmla="*/ 134288 w 152528"/>
                <a:gd name="connsiteY24" fmla="*/ 92197 h 152445"/>
                <a:gd name="connsiteX25" fmla="*/ 131000 w 152528"/>
                <a:gd name="connsiteY25" fmla="*/ 94984 h 152445"/>
                <a:gd name="connsiteX26" fmla="*/ 97316 w 152528"/>
                <a:gd name="connsiteY26" fmla="*/ 128133 h 152445"/>
                <a:gd name="connsiteX27" fmla="*/ 83390 w 152528"/>
                <a:gd name="connsiteY27" fmla="*/ 111436 h 152445"/>
                <a:gd name="connsiteX28" fmla="*/ 87696 w 152528"/>
                <a:gd name="connsiteY28" fmla="*/ 89156 h 152445"/>
                <a:gd name="connsiteX29" fmla="*/ 96307 w 152528"/>
                <a:gd name="connsiteY29" fmla="*/ 5448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528" h="152445">
                  <a:moveTo>
                    <a:pt x="96307" y="54483"/>
                  </a:moveTo>
                  <a:cubicBezTo>
                    <a:pt x="97825" y="47909"/>
                    <a:pt x="103648" y="24621"/>
                    <a:pt x="121371" y="24621"/>
                  </a:cubicBezTo>
                  <a:cubicBezTo>
                    <a:pt x="122642" y="24621"/>
                    <a:pt x="128720" y="24621"/>
                    <a:pt x="134034" y="27917"/>
                  </a:cubicBezTo>
                  <a:cubicBezTo>
                    <a:pt x="126948" y="29179"/>
                    <a:pt x="121880" y="35508"/>
                    <a:pt x="121880" y="41580"/>
                  </a:cubicBezTo>
                  <a:cubicBezTo>
                    <a:pt x="121880" y="45629"/>
                    <a:pt x="124668" y="50434"/>
                    <a:pt x="131500" y="50434"/>
                  </a:cubicBezTo>
                  <a:cubicBezTo>
                    <a:pt x="137077" y="50434"/>
                    <a:pt x="145180" y="45884"/>
                    <a:pt x="145180" y="35760"/>
                  </a:cubicBezTo>
                  <a:cubicBezTo>
                    <a:pt x="145180" y="22596"/>
                    <a:pt x="130237" y="19056"/>
                    <a:pt x="121625" y="19056"/>
                  </a:cubicBezTo>
                  <a:cubicBezTo>
                    <a:pt x="106937" y="19056"/>
                    <a:pt x="98079" y="32467"/>
                    <a:pt x="95036" y="38285"/>
                  </a:cubicBezTo>
                  <a:cubicBezTo>
                    <a:pt x="88705" y="21588"/>
                    <a:pt x="75033" y="19056"/>
                    <a:pt x="67693" y="19056"/>
                  </a:cubicBezTo>
                  <a:cubicBezTo>
                    <a:pt x="41350" y="19056"/>
                    <a:pt x="26923" y="51704"/>
                    <a:pt x="26923" y="58032"/>
                  </a:cubicBezTo>
                  <a:cubicBezTo>
                    <a:pt x="26923" y="60557"/>
                    <a:pt x="29449" y="60557"/>
                    <a:pt x="29957" y="60557"/>
                  </a:cubicBezTo>
                  <a:cubicBezTo>
                    <a:pt x="31983" y="60557"/>
                    <a:pt x="32746" y="60058"/>
                    <a:pt x="33246" y="57778"/>
                  </a:cubicBezTo>
                  <a:cubicBezTo>
                    <a:pt x="41858" y="30950"/>
                    <a:pt x="58573" y="24621"/>
                    <a:pt x="67184" y="24621"/>
                  </a:cubicBezTo>
                  <a:cubicBezTo>
                    <a:pt x="71990" y="24621"/>
                    <a:pt x="80856" y="26899"/>
                    <a:pt x="80856" y="41580"/>
                  </a:cubicBezTo>
                  <a:cubicBezTo>
                    <a:pt x="80856" y="49426"/>
                    <a:pt x="76550" y="66385"/>
                    <a:pt x="67184" y="101813"/>
                  </a:cubicBezTo>
                  <a:cubicBezTo>
                    <a:pt x="63133" y="117510"/>
                    <a:pt x="54267" y="128133"/>
                    <a:pt x="43129" y="128133"/>
                  </a:cubicBezTo>
                  <a:cubicBezTo>
                    <a:pt x="41604" y="128133"/>
                    <a:pt x="35781" y="128133"/>
                    <a:pt x="30466" y="124846"/>
                  </a:cubicBezTo>
                  <a:cubicBezTo>
                    <a:pt x="36798" y="123584"/>
                    <a:pt x="42366" y="118264"/>
                    <a:pt x="42366" y="111181"/>
                  </a:cubicBezTo>
                  <a:cubicBezTo>
                    <a:pt x="42366" y="104346"/>
                    <a:pt x="36798" y="102320"/>
                    <a:pt x="33000" y="102320"/>
                  </a:cubicBezTo>
                  <a:cubicBezTo>
                    <a:pt x="25398" y="102320"/>
                    <a:pt x="19066" y="108903"/>
                    <a:pt x="19066" y="117001"/>
                  </a:cubicBezTo>
                  <a:cubicBezTo>
                    <a:pt x="19066" y="128641"/>
                    <a:pt x="31729" y="133708"/>
                    <a:pt x="42875" y="133708"/>
                  </a:cubicBezTo>
                  <a:cubicBezTo>
                    <a:pt x="59589" y="133708"/>
                    <a:pt x="68701" y="115985"/>
                    <a:pt x="69464" y="114469"/>
                  </a:cubicBezTo>
                  <a:cubicBezTo>
                    <a:pt x="72499" y="123829"/>
                    <a:pt x="81619" y="133708"/>
                    <a:pt x="96808" y="133708"/>
                  </a:cubicBezTo>
                  <a:cubicBezTo>
                    <a:pt x="122897" y="133708"/>
                    <a:pt x="137323" y="101058"/>
                    <a:pt x="137323" y="94729"/>
                  </a:cubicBezTo>
                  <a:cubicBezTo>
                    <a:pt x="137323" y="92197"/>
                    <a:pt x="135051" y="92197"/>
                    <a:pt x="134288" y="92197"/>
                  </a:cubicBezTo>
                  <a:cubicBezTo>
                    <a:pt x="132009" y="92197"/>
                    <a:pt x="131500" y="93205"/>
                    <a:pt x="131000" y="94984"/>
                  </a:cubicBezTo>
                  <a:cubicBezTo>
                    <a:pt x="122642" y="122060"/>
                    <a:pt x="105419" y="128133"/>
                    <a:pt x="97316" y="128133"/>
                  </a:cubicBezTo>
                  <a:cubicBezTo>
                    <a:pt x="87442" y="128133"/>
                    <a:pt x="83390" y="120035"/>
                    <a:pt x="83390" y="111436"/>
                  </a:cubicBezTo>
                  <a:cubicBezTo>
                    <a:pt x="83390" y="105862"/>
                    <a:pt x="84907" y="100297"/>
                    <a:pt x="87696" y="89156"/>
                  </a:cubicBezTo>
                  <a:lnTo>
                    <a:pt x="96307" y="5448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4F0179D2-6166-459E-B03E-EE6AAF5C6078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6660216" y="-12563700"/>
              <a:ext cx="76264" cy="279483"/>
            </a:xfrm>
            <a:custGeom>
              <a:avLst/>
              <a:gdLst>
                <a:gd name="connsiteX0" fmla="*/ 77813 w 76264"/>
                <a:gd name="connsiteY0" fmla="*/ 145600 h 279482"/>
                <a:gd name="connsiteX1" fmla="*/ 61098 w 76264"/>
                <a:gd name="connsiteY1" fmla="*/ 66639 h 279482"/>
                <a:gd name="connsiteX2" fmla="*/ 21600 w 76264"/>
                <a:gd name="connsiteY2" fmla="*/ 19056 h 279482"/>
                <a:gd name="connsiteX3" fmla="*/ 19066 w 76264"/>
                <a:gd name="connsiteY3" fmla="*/ 21588 h 279482"/>
                <a:gd name="connsiteX4" fmla="*/ 23880 w 76264"/>
                <a:gd name="connsiteY4" fmla="*/ 27408 h 279482"/>
                <a:gd name="connsiteX5" fmla="*/ 63124 w 76264"/>
                <a:gd name="connsiteY5" fmla="*/ 145600 h 279482"/>
                <a:gd name="connsiteX6" fmla="*/ 22355 w 76264"/>
                <a:gd name="connsiteY6" fmla="*/ 265309 h 279482"/>
                <a:gd name="connsiteX7" fmla="*/ 19066 w 76264"/>
                <a:gd name="connsiteY7" fmla="*/ 269612 h 279482"/>
                <a:gd name="connsiteX8" fmla="*/ 21600 w 76264"/>
                <a:gd name="connsiteY8" fmla="*/ 272146 h 279482"/>
                <a:gd name="connsiteX9" fmla="*/ 61861 w 76264"/>
                <a:gd name="connsiteY9" fmla="*/ 222792 h 279482"/>
                <a:gd name="connsiteX10" fmla="*/ 77813 w 76264"/>
                <a:gd name="connsiteY10" fmla="*/ 145600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64" h="279482">
                  <a:moveTo>
                    <a:pt x="77813" y="145600"/>
                  </a:moveTo>
                  <a:cubicBezTo>
                    <a:pt x="77813" y="125862"/>
                    <a:pt x="75032" y="95238"/>
                    <a:pt x="61098" y="66639"/>
                  </a:cubicBezTo>
                  <a:cubicBezTo>
                    <a:pt x="45909" y="35506"/>
                    <a:pt x="24126" y="19056"/>
                    <a:pt x="21600" y="19056"/>
                  </a:cubicBezTo>
                  <a:cubicBezTo>
                    <a:pt x="20075" y="19056"/>
                    <a:pt x="19066" y="20071"/>
                    <a:pt x="19066" y="21588"/>
                  </a:cubicBezTo>
                  <a:cubicBezTo>
                    <a:pt x="19066" y="22342"/>
                    <a:pt x="19066" y="22850"/>
                    <a:pt x="23880" y="27408"/>
                  </a:cubicBezTo>
                  <a:cubicBezTo>
                    <a:pt x="48690" y="52467"/>
                    <a:pt x="63124" y="92706"/>
                    <a:pt x="63124" y="145600"/>
                  </a:cubicBezTo>
                  <a:cubicBezTo>
                    <a:pt x="63124" y="188880"/>
                    <a:pt x="53758" y="233424"/>
                    <a:pt x="22355" y="265309"/>
                  </a:cubicBezTo>
                  <a:cubicBezTo>
                    <a:pt x="19066" y="268350"/>
                    <a:pt x="19066" y="268859"/>
                    <a:pt x="19066" y="269612"/>
                  </a:cubicBezTo>
                  <a:cubicBezTo>
                    <a:pt x="19066" y="271129"/>
                    <a:pt x="20075" y="272146"/>
                    <a:pt x="21600" y="272146"/>
                  </a:cubicBezTo>
                  <a:cubicBezTo>
                    <a:pt x="24126" y="272146"/>
                    <a:pt x="46918" y="254933"/>
                    <a:pt x="61861" y="222792"/>
                  </a:cubicBezTo>
                  <a:cubicBezTo>
                    <a:pt x="74778" y="194955"/>
                    <a:pt x="77813" y="166864"/>
                    <a:pt x="77813" y="1456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400C4D4E-5CAA-4C5B-8607-6F29BDA5E31B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6758724" y="-12552314"/>
              <a:ext cx="203371" cy="203260"/>
            </a:xfrm>
            <a:custGeom>
              <a:avLst/>
              <a:gdLst>
                <a:gd name="connsiteX0" fmla="*/ 201393 w 203370"/>
                <a:gd name="connsiteY0" fmla="*/ 75500 h 203260"/>
                <a:gd name="connsiteX1" fmla="*/ 156318 w 203370"/>
                <a:gd name="connsiteY1" fmla="*/ 19056 h 203260"/>
                <a:gd name="connsiteX2" fmla="*/ 105920 w 203370"/>
                <a:gd name="connsiteY2" fmla="*/ 41835 h 203260"/>
                <a:gd name="connsiteX3" fmla="*/ 78067 w 203370"/>
                <a:gd name="connsiteY3" fmla="*/ 85115 h 203260"/>
                <a:gd name="connsiteX4" fmla="*/ 80602 w 203370"/>
                <a:gd name="connsiteY4" fmla="*/ 86886 h 203260"/>
                <a:gd name="connsiteX5" fmla="*/ 93265 w 203370"/>
                <a:gd name="connsiteY5" fmla="*/ 81574 h 203260"/>
                <a:gd name="connsiteX6" fmla="*/ 100859 w 203370"/>
                <a:gd name="connsiteY6" fmla="*/ 71704 h 203260"/>
                <a:gd name="connsiteX7" fmla="*/ 118328 w 203370"/>
                <a:gd name="connsiteY7" fmla="*/ 43606 h 203260"/>
                <a:gd name="connsiteX8" fmla="*/ 139603 w 203370"/>
                <a:gd name="connsiteY8" fmla="*/ 32981 h 203260"/>
                <a:gd name="connsiteX9" fmla="*/ 179864 w 203370"/>
                <a:gd name="connsiteY9" fmla="*/ 86377 h 203260"/>
                <a:gd name="connsiteX10" fmla="*/ 96299 w 203370"/>
                <a:gd name="connsiteY10" fmla="*/ 189135 h 203260"/>
                <a:gd name="connsiteX11" fmla="*/ 40587 w 203370"/>
                <a:gd name="connsiteY11" fmla="*/ 124346 h 203260"/>
                <a:gd name="connsiteX12" fmla="*/ 95290 w 203370"/>
                <a:gd name="connsiteY12" fmla="*/ 30195 h 203260"/>
                <a:gd name="connsiteX13" fmla="*/ 105419 w 203370"/>
                <a:gd name="connsiteY13" fmla="*/ 20834 h 203260"/>
                <a:gd name="connsiteX14" fmla="*/ 102885 w 203370"/>
                <a:gd name="connsiteY14" fmla="*/ 19056 h 203260"/>
                <a:gd name="connsiteX15" fmla="*/ 19066 w 203370"/>
                <a:gd name="connsiteY15" fmla="*/ 135232 h 203260"/>
                <a:gd name="connsiteX16" fmla="*/ 79584 w 203370"/>
                <a:gd name="connsiteY16" fmla="*/ 203054 h 203260"/>
                <a:gd name="connsiteX17" fmla="*/ 201393 w 203370"/>
                <a:gd name="connsiteY17" fmla="*/ 75500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370" h="203260">
                  <a:moveTo>
                    <a:pt x="201393" y="75500"/>
                  </a:moveTo>
                  <a:cubicBezTo>
                    <a:pt x="201393" y="43359"/>
                    <a:pt x="187212" y="19056"/>
                    <a:pt x="156318" y="19056"/>
                  </a:cubicBezTo>
                  <a:cubicBezTo>
                    <a:pt x="129982" y="19056"/>
                    <a:pt x="107691" y="40318"/>
                    <a:pt x="105920" y="41835"/>
                  </a:cubicBezTo>
                  <a:cubicBezTo>
                    <a:pt x="85662" y="61835"/>
                    <a:pt x="78067" y="84608"/>
                    <a:pt x="78067" y="85115"/>
                  </a:cubicBezTo>
                  <a:cubicBezTo>
                    <a:pt x="78067" y="86631"/>
                    <a:pt x="79330" y="86886"/>
                    <a:pt x="80602" y="86886"/>
                  </a:cubicBezTo>
                  <a:cubicBezTo>
                    <a:pt x="85408" y="86886"/>
                    <a:pt x="89459" y="84353"/>
                    <a:pt x="93265" y="81574"/>
                  </a:cubicBezTo>
                  <a:cubicBezTo>
                    <a:pt x="97817" y="78279"/>
                    <a:pt x="98071" y="77524"/>
                    <a:pt x="100859" y="71704"/>
                  </a:cubicBezTo>
                  <a:cubicBezTo>
                    <a:pt x="103139" y="66639"/>
                    <a:pt x="108962" y="54236"/>
                    <a:pt x="118328" y="43606"/>
                  </a:cubicBezTo>
                  <a:cubicBezTo>
                    <a:pt x="124406" y="36778"/>
                    <a:pt x="129474" y="32981"/>
                    <a:pt x="139603" y="32981"/>
                  </a:cubicBezTo>
                  <a:cubicBezTo>
                    <a:pt x="164166" y="32981"/>
                    <a:pt x="179864" y="53228"/>
                    <a:pt x="179864" y="86377"/>
                  </a:cubicBezTo>
                  <a:cubicBezTo>
                    <a:pt x="179864" y="138011"/>
                    <a:pt x="143146" y="189135"/>
                    <a:pt x="96299" y="189135"/>
                  </a:cubicBezTo>
                  <a:cubicBezTo>
                    <a:pt x="60344" y="189135"/>
                    <a:pt x="40587" y="160536"/>
                    <a:pt x="40587" y="124346"/>
                  </a:cubicBezTo>
                  <a:cubicBezTo>
                    <a:pt x="40587" y="89927"/>
                    <a:pt x="58318" y="51958"/>
                    <a:pt x="95290" y="30195"/>
                  </a:cubicBezTo>
                  <a:cubicBezTo>
                    <a:pt x="97817" y="28678"/>
                    <a:pt x="105419" y="24120"/>
                    <a:pt x="105419" y="20834"/>
                  </a:cubicBezTo>
                  <a:cubicBezTo>
                    <a:pt x="105419" y="19056"/>
                    <a:pt x="103393" y="19056"/>
                    <a:pt x="102885" y="19056"/>
                  </a:cubicBezTo>
                  <a:cubicBezTo>
                    <a:pt x="94019" y="19056"/>
                    <a:pt x="19066" y="59302"/>
                    <a:pt x="19066" y="135232"/>
                  </a:cubicBezTo>
                  <a:cubicBezTo>
                    <a:pt x="19066" y="170659"/>
                    <a:pt x="37552" y="203054"/>
                    <a:pt x="79584" y="203054"/>
                  </a:cubicBezTo>
                  <a:cubicBezTo>
                    <a:pt x="128966" y="203054"/>
                    <a:pt x="201393" y="153453"/>
                    <a:pt x="201393" y="755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1167BA96-FE78-4D75-A8A9-76B5EF0E9C67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6978021" y="-12563700"/>
              <a:ext cx="305056" cy="279483"/>
            </a:xfrm>
            <a:custGeom>
              <a:avLst/>
              <a:gdLst>
                <a:gd name="connsiteX0" fmla="*/ 77813 w 305056"/>
                <a:gd name="connsiteY0" fmla="*/ 269612 h 279482"/>
                <a:gd name="connsiteX1" fmla="*/ 73507 w 305056"/>
                <a:gd name="connsiteY1" fmla="*/ 264047 h 279482"/>
                <a:gd name="connsiteX2" fmla="*/ 33755 w 305056"/>
                <a:gd name="connsiteY2" fmla="*/ 145600 h 279482"/>
                <a:gd name="connsiteX3" fmla="*/ 74524 w 305056"/>
                <a:gd name="connsiteY3" fmla="*/ 25891 h 279482"/>
                <a:gd name="connsiteX4" fmla="*/ 77813 w 305056"/>
                <a:gd name="connsiteY4" fmla="*/ 21588 h 279482"/>
                <a:gd name="connsiteX5" fmla="*/ 75279 w 305056"/>
                <a:gd name="connsiteY5" fmla="*/ 19056 h 279482"/>
                <a:gd name="connsiteX6" fmla="*/ 35018 w 305056"/>
                <a:gd name="connsiteY6" fmla="*/ 68410 h 279482"/>
                <a:gd name="connsiteX7" fmla="*/ 19066 w 305056"/>
                <a:gd name="connsiteY7" fmla="*/ 145600 h 279482"/>
                <a:gd name="connsiteX8" fmla="*/ 35780 w 305056"/>
                <a:gd name="connsiteY8" fmla="*/ 224563 h 279482"/>
                <a:gd name="connsiteX9" fmla="*/ 75279 w 305056"/>
                <a:gd name="connsiteY9" fmla="*/ 272146 h 279482"/>
                <a:gd name="connsiteX10" fmla="*/ 77813 w 305056"/>
                <a:gd name="connsiteY10" fmla="*/ 269612 h 279482"/>
                <a:gd name="connsiteX11" fmla="*/ 208973 w 305056"/>
                <a:gd name="connsiteY11" fmla="*/ 127888 h 279482"/>
                <a:gd name="connsiteX12" fmla="*/ 198844 w 305056"/>
                <a:gd name="connsiteY12" fmla="*/ 68663 h 279482"/>
                <a:gd name="connsiteX13" fmla="*/ 155795 w 305056"/>
                <a:gd name="connsiteY13" fmla="*/ 40318 h 279482"/>
                <a:gd name="connsiteX14" fmla="*/ 111737 w 305056"/>
                <a:gd name="connsiteY14" fmla="*/ 70434 h 279482"/>
                <a:gd name="connsiteX15" fmla="*/ 102362 w 305056"/>
                <a:gd name="connsiteY15" fmla="*/ 127888 h 279482"/>
                <a:gd name="connsiteX16" fmla="*/ 113762 w 305056"/>
                <a:gd name="connsiteY16" fmla="*/ 188880 h 279482"/>
                <a:gd name="connsiteX17" fmla="*/ 155541 w 305056"/>
                <a:gd name="connsiteY17" fmla="*/ 214440 h 279482"/>
                <a:gd name="connsiteX18" fmla="*/ 199607 w 305056"/>
                <a:gd name="connsiteY18" fmla="*/ 185086 h 279482"/>
                <a:gd name="connsiteX19" fmla="*/ 208973 w 305056"/>
                <a:gd name="connsiteY19" fmla="*/ 127888 h 279482"/>
                <a:gd name="connsiteX20" fmla="*/ 155541 w 305056"/>
                <a:gd name="connsiteY20" fmla="*/ 208873 h 279482"/>
                <a:gd name="connsiteX21" fmla="*/ 126163 w 305056"/>
                <a:gd name="connsiteY21" fmla="*/ 178250 h 279482"/>
                <a:gd name="connsiteX22" fmla="*/ 123383 w 305056"/>
                <a:gd name="connsiteY22" fmla="*/ 124846 h 279482"/>
                <a:gd name="connsiteX23" fmla="*/ 125409 w 305056"/>
                <a:gd name="connsiteY23" fmla="*/ 78279 h 279482"/>
                <a:gd name="connsiteX24" fmla="*/ 155541 w 305056"/>
                <a:gd name="connsiteY24" fmla="*/ 45884 h 279482"/>
                <a:gd name="connsiteX25" fmla="*/ 185419 w 305056"/>
                <a:gd name="connsiteY25" fmla="*/ 75492 h 279482"/>
                <a:gd name="connsiteX26" fmla="*/ 187953 w 305056"/>
                <a:gd name="connsiteY26" fmla="*/ 124846 h 279482"/>
                <a:gd name="connsiteX27" fmla="*/ 185173 w 305056"/>
                <a:gd name="connsiteY27" fmla="*/ 177240 h 279482"/>
                <a:gd name="connsiteX28" fmla="*/ 155541 w 305056"/>
                <a:gd name="connsiteY28" fmla="*/ 208873 h 279482"/>
                <a:gd name="connsiteX29" fmla="*/ 292301 w 305056"/>
                <a:gd name="connsiteY29" fmla="*/ 145600 h 279482"/>
                <a:gd name="connsiteX30" fmla="*/ 275586 w 305056"/>
                <a:gd name="connsiteY30" fmla="*/ 66639 h 279482"/>
                <a:gd name="connsiteX31" fmla="*/ 236087 w 305056"/>
                <a:gd name="connsiteY31" fmla="*/ 19056 h 279482"/>
                <a:gd name="connsiteX32" fmla="*/ 233553 w 305056"/>
                <a:gd name="connsiteY32" fmla="*/ 21588 h 279482"/>
                <a:gd name="connsiteX33" fmla="*/ 238367 w 305056"/>
                <a:gd name="connsiteY33" fmla="*/ 27408 h 279482"/>
                <a:gd name="connsiteX34" fmla="*/ 277612 w 305056"/>
                <a:gd name="connsiteY34" fmla="*/ 145600 h 279482"/>
                <a:gd name="connsiteX35" fmla="*/ 236842 w 305056"/>
                <a:gd name="connsiteY35" fmla="*/ 265309 h 279482"/>
                <a:gd name="connsiteX36" fmla="*/ 233553 w 305056"/>
                <a:gd name="connsiteY36" fmla="*/ 269612 h 279482"/>
                <a:gd name="connsiteX37" fmla="*/ 236087 w 305056"/>
                <a:gd name="connsiteY37" fmla="*/ 272146 h 279482"/>
                <a:gd name="connsiteX38" fmla="*/ 276349 w 305056"/>
                <a:gd name="connsiteY38" fmla="*/ 222792 h 279482"/>
                <a:gd name="connsiteX39" fmla="*/ 292301 w 305056"/>
                <a:gd name="connsiteY39" fmla="*/ 145600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5056" h="279482">
                  <a:moveTo>
                    <a:pt x="77813" y="269612"/>
                  </a:moveTo>
                  <a:cubicBezTo>
                    <a:pt x="77813" y="268859"/>
                    <a:pt x="77813" y="268350"/>
                    <a:pt x="73507" y="264047"/>
                  </a:cubicBezTo>
                  <a:cubicBezTo>
                    <a:pt x="41858" y="232160"/>
                    <a:pt x="33755" y="184323"/>
                    <a:pt x="33755" y="145600"/>
                  </a:cubicBezTo>
                  <a:cubicBezTo>
                    <a:pt x="33755" y="101567"/>
                    <a:pt x="43375" y="57524"/>
                    <a:pt x="74524" y="25891"/>
                  </a:cubicBezTo>
                  <a:cubicBezTo>
                    <a:pt x="77813" y="22850"/>
                    <a:pt x="77813" y="22342"/>
                    <a:pt x="77813" y="21588"/>
                  </a:cubicBezTo>
                  <a:cubicBezTo>
                    <a:pt x="77813" y="19817"/>
                    <a:pt x="76796" y="19056"/>
                    <a:pt x="75279" y="19056"/>
                  </a:cubicBezTo>
                  <a:cubicBezTo>
                    <a:pt x="72745" y="19056"/>
                    <a:pt x="49961" y="36269"/>
                    <a:pt x="35018" y="68410"/>
                  </a:cubicBezTo>
                  <a:cubicBezTo>
                    <a:pt x="22101" y="96246"/>
                    <a:pt x="19066" y="124338"/>
                    <a:pt x="19066" y="145600"/>
                  </a:cubicBezTo>
                  <a:cubicBezTo>
                    <a:pt x="19066" y="165340"/>
                    <a:pt x="21846" y="195962"/>
                    <a:pt x="35780" y="224563"/>
                  </a:cubicBezTo>
                  <a:cubicBezTo>
                    <a:pt x="50970" y="255694"/>
                    <a:pt x="72745" y="272146"/>
                    <a:pt x="75279" y="272146"/>
                  </a:cubicBezTo>
                  <a:cubicBezTo>
                    <a:pt x="76796" y="272146"/>
                    <a:pt x="77813" y="271383"/>
                    <a:pt x="77813" y="269612"/>
                  </a:cubicBezTo>
                  <a:close/>
                  <a:moveTo>
                    <a:pt x="208973" y="127888"/>
                  </a:moveTo>
                  <a:cubicBezTo>
                    <a:pt x="208973" y="107639"/>
                    <a:pt x="207710" y="87394"/>
                    <a:pt x="198844" y="68663"/>
                  </a:cubicBezTo>
                  <a:cubicBezTo>
                    <a:pt x="187199" y="44367"/>
                    <a:pt x="166432" y="40318"/>
                    <a:pt x="155795" y="40318"/>
                  </a:cubicBezTo>
                  <a:cubicBezTo>
                    <a:pt x="140598" y="40318"/>
                    <a:pt x="122112" y="46892"/>
                    <a:pt x="111737" y="70434"/>
                  </a:cubicBezTo>
                  <a:cubicBezTo>
                    <a:pt x="103633" y="87894"/>
                    <a:pt x="102362" y="107639"/>
                    <a:pt x="102362" y="127888"/>
                  </a:cubicBezTo>
                  <a:cubicBezTo>
                    <a:pt x="102362" y="146863"/>
                    <a:pt x="103379" y="169643"/>
                    <a:pt x="113762" y="188880"/>
                  </a:cubicBezTo>
                  <a:cubicBezTo>
                    <a:pt x="124646" y="209381"/>
                    <a:pt x="143132" y="214440"/>
                    <a:pt x="155541" y="214440"/>
                  </a:cubicBezTo>
                  <a:cubicBezTo>
                    <a:pt x="169213" y="214440"/>
                    <a:pt x="188462" y="209127"/>
                    <a:pt x="199607" y="185086"/>
                  </a:cubicBezTo>
                  <a:cubicBezTo>
                    <a:pt x="207710" y="167618"/>
                    <a:pt x="208973" y="147880"/>
                    <a:pt x="208973" y="127888"/>
                  </a:cubicBezTo>
                  <a:close/>
                  <a:moveTo>
                    <a:pt x="155541" y="208873"/>
                  </a:moveTo>
                  <a:cubicBezTo>
                    <a:pt x="145666" y="208873"/>
                    <a:pt x="130723" y="202545"/>
                    <a:pt x="126163" y="178250"/>
                  </a:cubicBezTo>
                  <a:cubicBezTo>
                    <a:pt x="123383" y="163060"/>
                    <a:pt x="123383" y="139780"/>
                    <a:pt x="123383" y="124846"/>
                  </a:cubicBezTo>
                  <a:cubicBezTo>
                    <a:pt x="123383" y="108649"/>
                    <a:pt x="123383" y="91943"/>
                    <a:pt x="125409" y="78279"/>
                  </a:cubicBezTo>
                  <a:cubicBezTo>
                    <a:pt x="130223" y="48163"/>
                    <a:pt x="149209" y="45884"/>
                    <a:pt x="155541" y="45884"/>
                  </a:cubicBezTo>
                  <a:cubicBezTo>
                    <a:pt x="163898" y="45884"/>
                    <a:pt x="180613" y="50441"/>
                    <a:pt x="185419" y="75492"/>
                  </a:cubicBezTo>
                  <a:cubicBezTo>
                    <a:pt x="187953" y="89665"/>
                    <a:pt x="187953" y="108903"/>
                    <a:pt x="187953" y="124846"/>
                  </a:cubicBezTo>
                  <a:cubicBezTo>
                    <a:pt x="187953" y="143829"/>
                    <a:pt x="187953" y="161036"/>
                    <a:pt x="185173" y="177240"/>
                  </a:cubicBezTo>
                  <a:cubicBezTo>
                    <a:pt x="181367" y="201283"/>
                    <a:pt x="166941" y="208873"/>
                    <a:pt x="155541" y="208873"/>
                  </a:cubicBezTo>
                  <a:close/>
                  <a:moveTo>
                    <a:pt x="292301" y="145600"/>
                  </a:moveTo>
                  <a:cubicBezTo>
                    <a:pt x="292301" y="125862"/>
                    <a:pt x="289519" y="95238"/>
                    <a:pt x="275586" y="66639"/>
                  </a:cubicBezTo>
                  <a:cubicBezTo>
                    <a:pt x="260397" y="35506"/>
                    <a:pt x="238613" y="19056"/>
                    <a:pt x="236087" y="19056"/>
                  </a:cubicBezTo>
                  <a:cubicBezTo>
                    <a:pt x="234561" y="19056"/>
                    <a:pt x="233553" y="20071"/>
                    <a:pt x="233553" y="21588"/>
                  </a:cubicBezTo>
                  <a:cubicBezTo>
                    <a:pt x="233553" y="22342"/>
                    <a:pt x="233553" y="22850"/>
                    <a:pt x="238367" y="27408"/>
                  </a:cubicBezTo>
                  <a:cubicBezTo>
                    <a:pt x="263175" y="52467"/>
                    <a:pt x="277612" y="92706"/>
                    <a:pt x="277612" y="145600"/>
                  </a:cubicBezTo>
                  <a:cubicBezTo>
                    <a:pt x="277612" y="188880"/>
                    <a:pt x="268244" y="233424"/>
                    <a:pt x="236842" y="265309"/>
                  </a:cubicBezTo>
                  <a:cubicBezTo>
                    <a:pt x="233553" y="268350"/>
                    <a:pt x="233553" y="268859"/>
                    <a:pt x="233553" y="269612"/>
                  </a:cubicBezTo>
                  <a:cubicBezTo>
                    <a:pt x="233553" y="271129"/>
                    <a:pt x="234561" y="272146"/>
                    <a:pt x="236087" y="272146"/>
                  </a:cubicBezTo>
                  <a:cubicBezTo>
                    <a:pt x="238613" y="272146"/>
                    <a:pt x="261406" y="254933"/>
                    <a:pt x="276349" y="222792"/>
                  </a:cubicBezTo>
                  <a:cubicBezTo>
                    <a:pt x="289265" y="194955"/>
                    <a:pt x="292301" y="166864"/>
                    <a:pt x="292301" y="1456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7C0B0826-1CFA-49B2-87E5-B7D84601CB41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7290490" y="-12563700"/>
              <a:ext cx="76264" cy="279483"/>
            </a:xfrm>
            <a:custGeom>
              <a:avLst/>
              <a:gdLst>
                <a:gd name="connsiteX0" fmla="*/ 74270 w 76264"/>
                <a:gd name="connsiteY0" fmla="*/ 149904 h 279482"/>
                <a:gd name="connsiteX1" fmla="*/ 75541 w 76264"/>
                <a:gd name="connsiteY1" fmla="*/ 145600 h 279482"/>
                <a:gd name="connsiteX2" fmla="*/ 74270 w 76264"/>
                <a:gd name="connsiteY2" fmla="*/ 141297 h 279482"/>
                <a:gd name="connsiteX3" fmla="*/ 29957 w 76264"/>
                <a:gd name="connsiteY3" fmla="*/ 24876 h 279482"/>
                <a:gd name="connsiteX4" fmla="*/ 24134 w 76264"/>
                <a:gd name="connsiteY4" fmla="*/ 19056 h 279482"/>
                <a:gd name="connsiteX5" fmla="*/ 19066 w 76264"/>
                <a:gd name="connsiteY5" fmla="*/ 24120 h 279482"/>
                <a:gd name="connsiteX6" fmla="*/ 20337 w 76264"/>
                <a:gd name="connsiteY6" fmla="*/ 28169 h 279482"/>
                <a:gd name="connsiteX7" fmla="*/ 65158 w 76264"/>
                <a:gd name="connsiteY7" fmla="*/ 145600 h 279482"/>
                <a:gd name="connsiteX8" fmla="*/ 20337 w 76264"/>
                <a:gd name="connsiteY8" fmla="*/ 262530 h 279482"/>
                <a:gd name="connsiteX9" fmla="*/ 19066 w 76264"/>
                <a:gd name="connsiteY9" fmla="*/ 267080 h 279482"/>
                <a:gd name="connsiteX10" fmla="*/ 24134 w 76264"/>
                <a:gd name="connsiteY10" fmla="*/ 272146 h 279482"/>
                <a:gd name="connsiteX11" fmla="*/ 29449 w 76264"/>
                <a:gd name="connsiteY11" fmla="*/ 267080 h 279482"/>
                <a:gd name="connsiteX12" fmla="*/ 74270 w 76264"/>
                <a:gd name="connsiteY12" fmla="*/ 149904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64" h="279482">
                  <a:moveTo>
                    <a:pt x="74270" y="149904"/>
                  </a:moveTo>
                  <a:cubicBezTo>
                    <a:pt x="75541" y="146863"/>
                    <a:pt x="75541" y="146363"/>
                    <a:pt x="75541" y="145600"/>
                  </a:cubicBezTo>
                  <a:cubicBezTo>
                    <a:pt x="75541" y="144839"/>
                    <a:pt x="75541" y="144338"/>
                    <a:pt x="74270" y="141297"/>
                  </a:cubicBezTo>
                  <a:lnTo>
                    <a:pt x="29957" y="24876"/>
                  </a:lnTo>
                  <a:cubicBezTo>
                    <a:pt x="28440" y="20572"/>
                    <a:pt x="26915" y="19056"/>
                    <a:pt x="24134" y="19056"/>
                  </a:cubicBezTo>
                  <a:cubicBezTo>
                    <a:pt x="21346" y="19056"/>
                    <a:pt x="19066" y="21334"/>
                    <a:pt x="19066" y="24120"/>
                  </a:cubicBezTo>
                  <a:cubicBezTo>
                    <a:pt x="19066" y="24876"/>
                    <a:pt x="19066" y="25383"/>
                    <a:pt x="20337" y="28169"/>
                  </a:cubicBezTo>
                  <a:lnTo>
                    <a:pt x="65158" y="145600"/>
                  </a:lnTo>
                  <a:lnTo>
                    <a:pt x="20337" y="262530"/>
                  </a:lnTo>
                  <a:cubicBezTo>
                    <a:pt x="19066" y="265309"/>
                    <a:pt x="19066" y="265818"/>
                    <a:pt x="19066" y="267080"/>
                  </a:cubicBezTo>
                  <a:cubicBezTo>
                    <a:pt x="19066" y="269867"/>
                    <a:pt x="21346" y="272146"/>
                    <a:pt x="24134" y="272146"/>
                  </a:cubicBezTo>
                  <a:cubicBezTo>
                    <a:pt x="27423" y="272146"/>
                    <a:pt x="28440" y="269612"/>
                    <a:pt x="29449" y="267080"/>
                  </a:cubicBezTo>
                  <a:lnTo>
                    <a:pt x="74270" y="14990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4B277F1A-F375-4E55-95B3-68F8C71ED0F8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7380613" y="-12589044"/>
              <a:ext cx="76264" cy="330298"/>
            </a:xfrm>
            <a:custGeom>
              <a:avLst/>
              <a:gdLst>
                <a:gd name="connsiteX0" fmla="*/ 67684 w 76264"/>
                <a:gd name="connsiteY0" fmla="*/ 322509 h 330298"/>
                <a:gd name="connsiteX1" fmla="*/ 67684 w 76264"/>
                <a:gd name="connsiteY1" fmla="*/ 19056 h 330298"/>
                <a:gd name="connsiteX2" fmla="*/ 19066 w 76264"/>
                <a:gd name="connsiteY2" fmla="*/ 19056 h 330298"/>
                <a:gd name="connsiteX3" fmla="*/ 19066 w 76264"/>
                <a:gd name="connsiteY3" fmla="*/ 29179 h 330298"/>
                <a:gd name="connsiteX4" fmla="*/ 57555 w 76264"/>
                <a:gd name="connsiteY4" fmla="*/ 29179 h 330298"/>
                <a:gd name="connsiteX5" fmla="*/ 57555 w 76264"/>
                <a:gd name="connsiteY5" fmla="*/ 312387 h 330298"/>
                <a:gd name="connsiteX6" fmla="*/ 19066 w 76264"/>
                <a:gd name="connsiteY6" fmla="*/ 312387 h 330298"/>
                <a:gd name="connsiteX7" fmla="*/ 19066 w 76264"/>
                <a:gd name="connsiteY7" fmla="*/ 322509 h 330298"/>
                <a:gd name="connsiteX8" fmla="*/ 67684 w 76264"/>
                <a:gd name="connsiteY8" fmla="*/ 322509 h 33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64" h="330298">
                  <a:moveTo>
                    <a:pt x="67684" y="322509"/>
                  </a:moveTo>
                  <a:lnTo>
                    <a:pt x="67684" y="19056"/>
                  </a:lnTo>
                  <a:lnTo>
                    <a:pt x="19066" y="19056"/>
                  </a:lnTo>
                  <a:lnTo>
                    <a:pt x="19066" y="29179"/>
                  </a:lnTo>
                  <a:lnTo>
                    <a:pt x="57555" y="29179"/>
                  </a:lnTo>
                  <a:lnTo>
                    <a:pt x="57555" y="312387"/>
                  </a:lnTo>
                  <a:lnTo>
                    <a:pt x="19066" y="312387"/>
                  </a:lnTo>
                  <a:lnTo>
                    <a:pt x="19066" y="322509"/>
                  </a:lnTo>
                  <a:lnTo>
                    <a:pt x="67684" y="3225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F5DD7357-104C-4276-B02F-0B8F179DB0E3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7490857" y="-12647524"/>
              <a:ext cx="279635" cy="152445"/>
            </a:xfrm>
            <a:custGeom>
              <a:avLst/>
              <a:gdLst>
                <a:gd name="connsiteX0" fmla="*/ 54171 w 279634"/>
                <a:gd name="connsiteY0" fmla="*/ 85163 h 152445"/>
                <a:gd name="connsiteX1" fmla="*/ 86440 w 279634"/>
                <a:gd name="connsiteY1" fmla="*/ 85163 h 152445"/>
                <a:gd name="connsiteX2" fmla="*/ 132366 w 279634"/>
                <a:gd name="connsiteY2" fmla="*/ 52380 h 152445"/>
                <a:gd name="connsiteX3" fmla="*/ 86440 w 279634"/>
                <a:gd name="connsiteY3" fmla="*/ 19056 h 152445"/>
                <a:gd name="connsiteX4" fmla="*/ 19066 w 279634"/>
                <a:gd name="connsiteY4" fmla="*/ 19056 h 152445"/>
                <a:gd name="connsiteX5" fmla="*/ 19066 w 279634"/>
                <a:gd name="connsiteY5" fmla="*/ 25440 h 152445"/>
                <a:gd name="connsiteX6" fmla="*/ 23316 w 279634"/>
                <a:gd name="connsiteY6" fmla="*/ 25440 h 152445"/>
                <a:gd name="connsiteX7" fmla="*/ 37329 w 279634"/>
                <a:gd name="connsiteY7" fmla="*/ 33411 h 152445"/>
                <a:gd name="connsiteX8" fmla="*/ 37329 w 279634"/>
                <a:gd name="connsiteY8" fmla="*/ 125744 h 152445"/>
                <a:gd name="connsiteX9" fmla="*/ 23316 w 279634"/>
                <a:gd name="connsiteY9" fmla="*/ 133715 h 152445"/>
                <a:gd name="connsiteX10" fmla="*/ 19066 w 279634"/>
                <a:gd name="connsiteY10" fmla="*/ 133715 h 152445"/>
                <a:gd name="connsiteX11" fmla="*/ 19066 w 279634"/>
                <a:gd name="connsiteY11" fmla="*/ 140100 h 152445"/>
                <a:gd name="connsiteX12" fmla="*/ 45663 w 279634"/>
                <a:gd name="connsiteY12" fmla="*/ 139393 h 152445"/>
                <a:gd name="connsiteX13" fmla="*/ 72435 w 279634"/>
                <a:gd name="connsiteY13" fmla="*/ 140100 h 152445"/>
                <a:gd name="connsiteX14" fmla="*/ 72435 w 279634"/>
                <a:gd name="connsiteY14" fmla="*/ 133715 h 152445"/>
                <a:gd name="connsiteX15" fmla="*/ 68176 w 279634"/>
                <a:gd name="connsiteY15" fmla="*/ 133715 h 152445"/>
                <a:gd name="connsiteX16" fmla="*/ 54171 w 279634"/>
                <a:gd name="connsiteY16" fmla="*/ 125744 h 152445"/>
                <a:gd name="connsiteX17" fmla="*/ 54171 w 279634"/>
                <a:gd name="connsiteY17" fmla="*/ 85163 h 152445"/>
                <a:gd name="connsiteX18" fmla="*/ 82008 w 279634"/>
                <a:gd name="connsiteY18" fmla="*/ 25440 h 152445"/>
                <a:gd name="connsiteX19" fmla="*/ 113395 w 279634"/>
                <a:gd name="connsiteY19" fmla="*/ 52380 h 152445"/>
                <a:gd name="connsiteX20" fmla="*/ 82008 w 279634"/>
                <a:gd name="connsiteY20" fmla="*/ 79495 h 152445"/>
                <a:gd name="connsiteX21" fmla="*/ 53464 w 279634"/>
                <a:gd name="connsiteY21" fmla="*/ 79495 h 152445"/>
                <a:gd name="connsiteX22" fmla="*/ 53464 w 279634"/>
                <a:gd name="connsiteY22" fmla="*/ 32347 h 152445"/>
                <a:gd name="connsiteX23" fmla="*/ 61972 w 279634"/>
                <a:gd name="connsiteY23" fmla="*/ 25440 h 152445"/>
                <a:gd name="connsiteX24" fmla="*/ 82008 w 279634"/>
                <a:gd name="connsiteY24" fmla="*/ 25440 h 152445"/>
                <a:gd name="connsiteX25" fmla="*/ 277009 w 279634"/>
                <a:gd name="connsiteY25" fmla="*/ 20302 h 152445"/>
                <a:gd name="connsiteX26" fmla="*/ 157148 w 279634"/>
                <a:gd name="connsiteY26" fmla="*/ 20302 h 152445"/>
                <a:gd name="connsiteX27" fmla="*/ 153422 w 279634"/>
                <a:gd name="connsiteY27" fmla="*/ 61058 h 152445"/>
                <a:gd name="connsiteX28" fmla="*/ 159451 w 279634"/>
                <a:gd name="connsiteY28" fmla="*/ 61058 h 152445"/>
                <a:gd name="connsiteX29" fmla="*/ 194382 w 279634"/>
                <a:gd name="connsiteY29" fmla="*/ 26678 h 152445"/>
                <a:gd name="connsiteX30" fmla="*/ 204844 w 279634"/>
                <a:gd name="connsiteY30" fmla="*/ 26861 h 152445"/>
                <a:gd name="connsiteX31" fmla="*/ 208745 w 279634"/>
                <a:gd name="connsiteY31" fmla="*/ 33594 h 152445"/>
                <a:gd name="connsiteX32" fmla="*/ 208745 w 279634"/>
                <a:gd name="connsiteY32" fmla="*/ 125569 h 152445"/>
                <a:gd name="connsiteX33" fmla="*/ 190306 w 279634"/>
                <a:gd name="connsiteY33" fmla="*/ 133715 h 152445"/>
                <a:gd name="connsiteX34" fmla="*/ 182855 w 279634"/>
                <a:gd name="connsiteY34" fmla="*/ 133715 h 152445"/>
                <a:gd name="connsiteX35" fmla="*/ 182855 w 279634"/>
                <a:gd name="connsiteY35" fmla="*/ 140100 h 152445"/>
                <a:gd name="connsiteX36" fmla="*/ 217261 w 279634"/>
                <a:gd name="connsiteY36" fmla="*/ 139393 h 152445"/>
                <a:gd name="connsiteX37" fmla="*/ 251477 w 279634"/>
                <a:gd name="connsiteY37" fmla="*/ 140100 h 152445"/>
                <a:gd name="connsiteX38" fmla="*/ 251477 w 279634"/>
                <a:gd name="connsiteY38" fmla="*/ 133715 h 152445"/>
                <a:gd name="connsiteX39" fmla="*/ 244033 w 279634"/>
                <a:gd name="connsiteY39" fmla="*/ 133715 h 152445"/>
                <a:gd name="connsiteX40" fmla="*/ 225594 w 279634"/>
                <a:gd name="connsiteY40" fmla="*/ 125569 h 152445"/>
                <a:gd name="connsiteX41" fmla="*/ 225594 w 279634"/>
                <a:gd name="connsiteY41" fmla="*/ 33594 h 152445"/>
                <a:gd name="connsiteX42" fmla="*/ 229495 w 279634"/>
                <a:gd name="connsiteY42" fmla="*/ 26861 h 152445"/>
                <a:gd name="connsiteX43" fmla="*/ 239958 w 279634"/>
                <a:gd name="connsiteY43" fmla="*/ 26678 h 152445"/>
                <a:gd name="connsiteX44" fmla="*/ 263711 w 279634"/>
                <a:gd name="connsiteY44" fmla="*/ 30227 h 152445"/>
                <a:gd name="connsiteX45" fmla="*/ 273110 w 279634"/>
                <a:gd name="connsiteY45" fmla="*/ 47234 h 152445"/>
                <a:gd name="connsiteX46" fmla="*/ 274706 w 279634"/>
                <a:gd name="connsiteY46" fmla="*/ 61058 h 152445"/>
                <a:gd name="connsiteX47" fmla="*/ 280736 w 279634"/>
                <a:gd name="connsiteY47" fmla="*/ 61058 h 152445"/>
                <a:gd name="connsiteX48" fmla="*/ 277009 w 279634"/>
                <a:gd name="connsiteY48" fmla="*/ 20302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9634" h="152445">
                  <a:moveTo>
                    <a:pt x="54171" y="85163"/>
                  </a:moveTo>
                  <a:lnTo>
                    <a:pt x="86440" y="85163"/>
                  </a:lnTo>
                  <a:cubicBezTo>
                    <a:pt x="112156" y="85163"/>
                    <a:pt x="132366" y="70275"/>
                    <a:pt x="132366" y="52380"/>
                  </a:cubicBezTo>
                  <a:cubicBezTo>
                    <a:pt x="132366" y="34833"/>
                    <a:pt x="112505" y="19056"/>
                    <a:pt x="86440" y="19056"/>
                  </a:cubicBezTo>
                  <a:lnTo>
                    <a:pt x="19066" y="19056"/>
                  </a:lnTo>
                  <a:lnTo>
                    <a:pt x="19066" y="25440"/>
                  </a:lnTo>
                  <a:lnTo>
                    <a:pt x="23316" y="25440"/>
                  </a:lnTo>
                  <a:cubicBezTo>
                    <a:pt x="36972" y="25440"/>
                    <a:pt x="37329" y="27210"/>
                    <a:pt x="37329" y="33411"/>
                  </a:cubicBezTo>
                  <a:lnTo>
                    <a:pt x="37329" y="125744"/>
                  </a:lnTo>
                  <a:cubicBezTo>
                    <a:pt x="37329" y="131771"/>
                    <a:pt x="36972" y="133715"/>
                    <a:pt x="23316" y="133715"/>
                  </a:cubicBezTo>
                  <a:lnTo>
                    <a:pt x="19066" y="133715"/>
                  </a:lnTo>
                  <a:lnTo>
                    <a:pt x="19066" y="140100"/>
                  </a:lnTo>
                  <a:cubicBezTo>
                    <a:pt x="27932" y="139741"/>
                    <a:pt x="39276" y="139393"/>
                    <a:pt x="45663" y="139393"/>
                  </a:cubicBezTo>
                  <a:cubicBezTo>
                    <a:pt x="52217" y="139393"/>
                    <a:pt x="63569" y="139741"/>
                    <a:pt x="72435" y="140100"/>
                  </a:cubicBezTo>
                  <a:lnTo>
                    <a:pt x="72435" y="133715"/>
                  </a:lnTo>
                  <a:lnTo>
                    <a:pt x="68176" y="133715"/>
                  </a:lnTo>
                  <a:cubicBezTo>
                    <a:pt x="54529" y="133715"/>
                    <a:pt x="54171" y="131944"/>
                    <a:pt x="54171" y="125744"/>
                  </a:cubicBezTo>
                  <a:lnTo>
                    <a:pt x="54171" y="85163"/>
                  </a:lnTo>
                  <a:close/>
                  <a:moveTo>
                    <a:pt x="82008" y="25440"/>
                  </a:moveTo>
                  <a:cubicBezTo>
                    <a:pt x="111623" y="25440"/>
                    <a:pt x="113395" y="42097"/>
                    <a:pt x="113395" y="52380"/>
                  </a:cubicBezTo>
                  <a:cubicBezTo>
                    <a:pt x="113395" y="60177"/>
                    <a:pt x="113395" y="79495"/>
                    <a:pt x="82008" y="79495"/>
                  </a:cubicBezTo>
                  <a:lnTo>
                    <a:pt x="53464" y="79495"/>
                  </a:lnTo>
                  <a:lnTo>
                    <a:pt x="53464" y="32347"/>
                  </a:lnTo>
                  <a:cubicBezTo>
                    <a:pt x="53464" y="26861"/>
                    <a:pt x="53639" y="25440"/>
                    <a:pt x="61972" y="25440"/>
                  </a:cubicBezTo>
                  <a:lnTo>
                    <a:pt x="82008" y="25440"/>
                  </a:lnTo>
                  <a:close/>
                  <a:moveTo>
                    <a:pt x="277009" y="20302"/>
                  </a:moveTo>
                  <a:lnTo>
                    <a:pt x="157148" y="20302"/>
                  </a:lnTo>
                  <a:lnTo>
                    <a:pt x="153422" y="61058"/>
                  </a:lnTo>
                  <a:lnTo>
                    <a:pt x="159451" y="61058"/>
                  </a:lnTo>
                  <a:cubicBezTo>
                    <a:pt x="161938" y="30403"/>
                    <a:pt x="167077" y="26678"/>
                    <a:pt x="194382" y="26678"/>
                  </a:cubicBezTo>
                  <a:cubicBezTo>
                    <a:pt x="197933" y="26678"/>
                    <a:pt x="203073" y="26678"/>
                    <a:pt x="204844" y="26861"/>
                  </a:cubicBezTo>
                  <a:cubicBezTo>
                    <a:pt x="208745" y="27568"/>
                    <a:pt x="208745" y="29512"/>
                    <a:pt x="208745" y="33594"/>
                  </a:cubicBezTo>
                  <a:lnTo>
                    <a:pt x="208745" y="125569"/>
                  </a:lnTo>
                  <a:cubicBezTo>
                    <a:pt x="208745" y="131412"/>
                    <a:pt x="208745" y="133715"/>
                    <a:pt x="190306" y="133715"/>
                  </a:cubicBezTo>
                  <a:lnTo>
                    <a:pt x="182855" y="133715"/>
                  </a:lnTo>
                  <a:lnTo>
                    <a:pt x="182855" y="140100"/>
                  </a:lnTo>
                  <a:cubicBezTo>
                    <a:pt x="191546" y="139393"/>
                    <a:pt x="208038" y="139393"/>
                    <a:pt x="217261" y="139393"/>
                  </a:cubicBezTo>
                  <a:cubicBezTo>
                    <a:pt x="226476" y="139393"/>
                    <a:pt x="242794" y="139393"/>
                    <a:pt x="251477" y="140100"/>
                  </a:cubicBezTo>
                  <a:lnTo>
                    <a:pt x="251477" y="133715"/>
                  </a:lnTo>
                  <a:lnTo>
                    <a:pt x="244033" y="133715"/>
                  </a:lnTo>
                  <a:cubicBezTo>
                    <a:pt x="225594" y="133715"/>
                    <a:pt x="225594" y="131412"/>
                    <a:pt x="225594" y="125569"/>
                  </a:cubicBezTo>
                  <a:lnTo>
                    <a:pt x="225594" y="33594"/>
                  </a:lnTo>
                  <a:cubicBezTo>
                    <a:pt x="225594" y="29512"/>
                    <a:pt x="225594" y="27568"/>
                    <a:pt x="229495" y="26861"/>
                  </a:cubicBezTo>
                  <a:cubicBezTo>
                    <a:pt x="231267" y="26678"/>
                    <a:pt x="236407" y="26678"/>
                    <a:pt x="239958" y="26678"/>
                  </a:cubicBezTo>
                  <a:cubicBezTo>
                    <a:pt x="249880" y="26678"/>
                    <a:pt x="257506" y="26678"/>
                    <a:pt x="263711" y="30227"/>
                  </a:cubicBezTo>
                  <a:cubicBezTo>
                    <a:pt x="271694" y="35007"/>
                    <a:pt x="272934" y="46354"/>
                    <a:pt x="273110" y="47234"/>
                  </a:cubicBezTo>
                  <a:lnTo>
                    <a:pt x="274706" y="61058"/>
                  </a:lnTo>
                  <a:lnTo>
                    <a:pt x="280736" y="61058"/>
                  </a:lnTo>
                  <a:lnTo>
                    <a:pt x="277009" y="2030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A17D455B-D37A-42F6-929B-06F784EEDC1B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7900678" y="-12466762"/>
              <a:ext cx="203371" cy="76223"/>
            </a:xfrm>
            <a:custGeom>
              <a:avLst/>
              <a:gdLst>
                <a:gd name="connsiteX0" fmla="*/ 178856 w 203370"/>
                <a:gd name="connsiteY0" fmla="*/ 29179 h 76222"/>
                <a:gd name="connsiteX1" fmla="*/ 187467 w 203370"/>
                <a:gd name="connsiteY1" fmla="*/ 24113 h 76222"/>
                <a:gd name="connsiteX2" fmla="*/ 179109 w 203370"/>
                <a:gd name="connsiteY2" fmla="*/ 19056 h 76222"/>
                <a:gd name="connsiteX3" fmla="*/ 27424 w 203370"/>
                <a:gd name="connsiteY3" fmla="*/ 19056 h 76222"/>
                <a:gd name="connsiteX4" fmla="*/ 19066 w 203370"/>
                <a:gd name="connsiteY4" fmla="*/ 24113 h 76222"/>
                <a:gd name="connsiteX5" fmla="*/ 27678 w 203370"/>
                <a:gd name="connsiteY5" fmla="*/ 29179 h 76222"/>
                <a:gd name="connsiteX6" fmla="*/ 178856 w 203370"/>
                <a:gd name="connsiteY6" fmla="*/ 29179 h 76222"/>
                <a:gd name="connsiteX7" fmla="*/ 179109 w 203370"/>
                <a:gd name="connsiteY7" fmla="*/ 78279 h 76222"/>
                <a:gd name="connsiteX8" fmla="*/ 187467 w 203370"/>
                <a:gd name="connsiteY8" fmla="*/ 73213 h 76222"/>
                <a:gd name="connsiteX9" fmla="*/ 178856 w 203370"/>
                <a:gd name="connsiteY9" fmla="*/ 68148 h 76222"/>
                <a:gd name="connsiteX10" fmla="*/ 27678 w 203370"/>
                <a:gd name="connsiteY10" fmla="*/ 68148 h 76222"/>
                <a:gd name="connsiteX11" fmla="*/ 19066 w 203370"/>
                <a:gd name="connsiteY11" fmla="*/ 73213 h 76222"/>
                <a:gd name="connsiteX12" fmla="*/ 27424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6" y="29179"/>
                  </a:moveTo>
                  <a:cubicBezTo>
                    <a:pt x="182653" y="29179"/>
                    <a:pt x="187467" y="29179"/>
                    <a:pt x="187467" y="24113"/>
                  </a:cubicBezTo>
                  <a:cubicBezTo>
                    <a:pt x="187467" y="19056"/>
                    <a:pt x="182653" y="19056"/>
                    <a:pt x="179109" y="19056"/>
                  </a:cubicBezTo>
                  <a:lnTo>
                    <a:pt x="27424" y="19056"/>
                  </a:lnTo>
                  <a:cubicBezTo>
                    <a:pt x="23881" y="19056"/>
                    <a:pt x="19066" y="19056"/>
                    <a:pt x="19066" y="24113"/>
                  </a:cubicBezTo>
                  <a:cubicBezTo>
                    <a:pt x="19066" y="29179"/>
                    <a:pt x="23881" y="29179"/>
                    <a:pt x="27678" y="29179"/>
                  </a:cubicBezTo>
                  <a:lnTo>
                    <a:pt x="178856" y="29179"/>
                  </a:lnTo>
                  <a:close/>
                  <a:moveTo>
                    <a:pt x="179109" y="78279"/>
                  </a:moveTo>
                  <a:cubicBezTo>
                    <a:pt x="182653" y="78279"/>
                    <a:pt x="187467" y="78279"/>
                    <a:pt x="187467" y="73213"/>
                  </a:cubicBezTo>
                  <a:cubicBezTo>
                    <a:pt x="187467" y="68148"/>
                    <a:pt x="182653" y="68148"/>
                    <a:pt x="178856" y="68148"/>
                  </a:cubicBezTo>
                  <a:lnTo>
                    <a:pt x="27678" y="68148"/>
                  </a:lnTo>
                  <a:cubicBezTo>
                    <a:pt x="23881" y="68148"/>
                    <a:pt x="19066" y="68148"/>
                    <a:pt x="19066" y="73213"/>
                  </a:cubicBezTo>
                  <a:cubicBezTo>
                    <a:pt x="19066" y="78279"/>
                    <a:pt x="23881" y="78279"/>
                    <a:pt x="27424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EB9BD47B-F154-4857-AB10-1D9D0706588D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223906" y="-12563700"/>
              <a:ext cx="76264" cy="279483"/>
            </a:xfrm>
            <a:custGeom>
              <a:avLst/>
              <a:gdLst>
                <a:gd name="connsiteX0" fmla="*/ 74269 w 76264"/>
                <a:gd name="connsiteY0" fmla="*/ 28670 h 279482"/>
                <a:gd name="connsiteX1" fmla="*/ 75541 w 76264"/>
                <a:gd name="connsiteY1" fmla="*/ 24120 h 279482"/>
                <a:gd name="connsiteX2" fmla="*/ 70472 w 76264"/>
                <a:gd name="connsiteY2" fmla="*/ 19056 h 279482"/>
                <a:gd name="connsiteX3" fmla="*/ 64650 w 76264"/>
                <a:gd name="connsiteY3" fmla="*/ 24876 h 279482"/>
                <a:gd name="connsiteX4" fmla="*/ 20337 w 76264"/>
                <a:gd name="connsiteY4" fmla="*/ 141043 h 279482"/>
                <a:gd name="connsiteX5" fmla="*/ 19066 w 76264"/>
                <a:gd name="connsiteY5" fmla="*/ 145600 h 279482"/>
                <a:gd name="connsiteX6" fmla="*/ 20337 w 76264"/>
                <a:gd name="connsiteY6" fmla="*/ 149904 h 279482"/>
                <a:gd name="connsiteX7" fmla="*/ 64650 w 76264"/>
                <a:gd name="connsiteY7" fmla="*/ 266072 h 279482"/>
                <a:gd name="connsiteX8" fmla="*/ 70472 w 76264"/>
                <a:gd name="connsiteY8" fmla="*/ 272146 h 279482"/>
                <a:gd name="connsiteX9" fmla="*/ 75541 w 76264"/>
                <a:gd name="connsiteY9" fmla="*/ 267080 h 279482"/>
                <a:gd name="connsiteX10" fmla="*/ 74269 w 76264"/>
                <a:gd name="connsiteY10" fmla="*/ 263031 h 279482"/>
                <a:gd name="connsiteX11" fmla="*/ 29449 w 76264"/>
                <a:gd name="connsiteY11" fmla="*/ 145600 h 279482"/>
                <a:gd name="connsiteX12" fmla="*/ 74269 w 76264"/>
                <a:gd name="connsiteY12" fmla="*/ 28670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64" h="279482">
                  <a:moveTo>
                    <a:pt x="74269" y="28670"/>
                  </a:moveTo>
                  <a:cubicBezTo>
                    <a:pt x="75541" y="25891"/>
                    <a:pt x="75541" y="25383"/>
                    <a:pt x="75541" y="24120"/>
                  </a:cubicBezTo>
                  <a:cubicBezTo>
                    <a:pt x="75541" y="21334"/>
                    <a:pt x="73261" y="19056"/>
                    <a:pt x="70472" y="19056"/>
                  </a:cubicBezTo>
                  <a:cubicBezTo>
                    <a:pt x="68193" y="19056"/>
                    <a:pt x="66421" y="20318"/>
                    <a:pt x="64650" y="24876"/>
                  </a:cubicBezTo>
                  <a:lnTo>
                    <a:pt x="20337" y="141043"/>
                  </a:lnTo>
                  <a:cubicBezTo>
                    <a:pt x="19829" y="142567"/>
                    <a:pt x="19066" y="144084"/>
                    <a:pt x="19066" y="145600"/>
                  </a:cubicBezTo>
                  <a:cubicBezTo>
                    <a:pt x="19066" y="146363"/>
                    <a:pt x="19066" y="146863"/>
                    <a:pt x="20337" y="149904"/>
                  </a:cubicBezTo>
                  <a:lnTo>
                    <a:pt x="64650" y="266072"/>
                  </a:lnTo>
                  <a:cubicBezTo>
                    <a:pt x="65666" y="268859"/>
                    <a:pt x="66930" y="272146"/>
                    <a:pt x="70472" y="272146"/>
                  </a:cubicBezTo>
                  <a:cubicBezTo>
                    <a:pt x="73261" y="272146"/>
                    <a:pt x="75541" y="269867"/>
                    <a:pt x="75541" y="267080"/>
                  </a:cubicBezTo>
                  <a:cubicBezTo>
                    <a:pt x="75541" y="266326"/>
                    <a:pt x="75541" y="265818"/>
                    <a:pt x="74269" y="263031"/>
                  </a:cubicBezTo>
                  <a:lnTo>
                    <a:pt x="29449" y="145600"/>
                  </a:lnTo>
                  <a:lnTo>
                    <a:pt x="74269" y="2867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43493AD6-77B7-4108-B11C-906422D1F01F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8381151" y="-12587209"/>
              <a:ext cx="127107" cy="25408"/>
            </a:xfrm>
            <a:custGeom>
              <a:avLst/>
              <a:gdLst>
                <a:gd name="connsiteX0" fmla="*/ 110488 w 127106"/>
                <a:gd name="connsiteY0" fmla="*/ 26901 h 25407"/>
                <a:gd name="connsiteX1" fmla="*/ 110488 w 127106"/>
                <a:gd name="connsiteY1" fmla="*/ 19056 h 25407"/>
                <a:gd name="connsiteX2" fmla="*/ 19066 w 127106"/>
                <a:gd name="connsiteY2" fmla="*/ 19056 h 25407"/>
                <a:gd name="connsiteX3" fmla="*/ 19066 w 127106"/>
                <a:gd name="connsiteY3" fmla="*/ 26901 h 25407"/>
                <a:gd name="connsiteX4" fmla="*/ 110488 w 127106"/>
                <a:gd name="connsiteY4" fmla="*/ 26901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06" h="25407">
                  <a:moveTo>
                    <a:pt x="110488" y="26901"/>
                  </a:moveTo>
                  <a:lnTo>
                    <a:pt x="110488" y="19056"/>
                  </a:lnTo>
                  <a:lnTo>
                    <a:pt x="19066" y="19056"/>
                  </a:lnTo>
                  <a:lnTo>
                    <a:pt x="19066" y="26901"/>
                  </a:lnTo>
                  <a:lnTo>
                    <a:pt x="110488" y="2690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1219D711-4BD0-46E0-AD4F-A56F2F82F62A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308970" y="-12552314"/>
              <a:ext cx="203371" cy="203260"/>
            </a:xfrm>
            <a:custGeom>
              <a:avLst/>
              <a:gdLst>
                <a:gd name="connsiteX0" fmla="*/ 201393 w 203370"/>
                <a:gd name="connsiteY0" fmla="*/ 75500 h 203260"/>
                <a:gd name="connsiteX1" fmla="*/ 156318 w 203370"/>
                <a:gd name="connsiteY1" fmla="*/ 19056 h 203260"/>
                <a:gd name="connsiteX2" fmla="*/ 105920 w 203370"/>
                <a:gd name="connsiteY2" fmla="*/ 41835 h 203260"/>
                <a:gd name="connsiteX3" fmla="*/ 78068 w 203370"/>
                <a:gd name="connsiteY3" fmla="*/ 85115 h 203260"/>
                <a:gd name="connsiteX4" fmla="*/ 80602 w 203370"/>
                <a:gd name="connsiteY4" fmla="*/ 86886 h 203260"/>
                <a:gd name="connsiteX5" fmla="*/ 93265 w 203370"/>
                <a:gd name="connsiteY5" fmla="*/ 81574 h 203260"/>
                <a:gd name="connsiteX6" fmla="*/ 100859 w 203370"/>
                <a:gd name="connsiteY6" fmla="*/ 71704 h 203260"/>
                <a:gd name="connsiteX7" fmla="*/ 118329 w 203370"/>
                <a:gd name="connsiteY7" fmla="*/ 43606 h 203260"/>
                <a:gd name="connsiteX8" fmla="*/ 139603 w 203370"/>
                <a:gd name="connsiteY8" fmla="*/ 32981 h 203260"/>
                <a:gd name="connsiteX9" fmla="*/ 179864 w 203370"/>
                <a:gd name="connsiteY9" fmla="*/ 86377 h 203260"/>
                <a:gd name="connsiteX10" fmla="*/ 96299 w 203370"/>
                <a:gd name="connsiteY10" fmla="*/ 189135 h 203260"/>
                <a:gd name="connsiteX11" fmla="*/ 40587 w 203370"/>
                <a:gd name="connsiteY11" fmla="*/ 124346 h 203260"/>
                <a:gd name="connsiteX12" fmla="*/ 95291 w 203370"/>
                <a:gd name="connsiteY12" fmla="*/ 30195 h 203260"/>
                <a:gd name="connsiteX13" fmla="*/ 105419 w 203370"/>
                <a:gd name="connsiteY13" fmla="*/ 20834 h 203260"/>
                <a:gd name="connsiteX14" fmla="*/ 102885 w 203370"/>
                <a:gd name="connsiteY14" fmla="*/ 19056 h 203260"/>
                <a:gd name="connsiteX15" fmla="*/ 19066 w 203370"/>
                <a:gd name="connsiteY15" fmla="*/ 135232 h 203260"/>
                <a:gd name="connsiteX16" fmla="*/ 79584 w 203370"/>
                <a:gd name="connsiteY16" fmla="*/ 203054 h 203260"/>
                <a:gd name="connsiteX17" fmla="*/ 201393 w 203370"/>
                <a:gd name="connsiteY17" fmla="*/ 75500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370" h="203260">
                  <a:moveTo>
                    <a:pt x="201393" y="75500"/>
                  </a:moveTo>
                  <a:cubicBezTo>
                    <a:pt x="201393" y="43359"/>
                    <a:pt x="187213" y="19056"/>
                    <a:pt x="156318" y="19056"/>
                  </a:cubicBezTo>
                  <a:cubicBezTo>
                    <a:pt x="129983" y="19056"/>
                    <a:pt x="107691" y="40318"/>
                    <a:pt x="105920" y="41835"/>
                  </a:cubicBezTo>
                  <a:cubicBezTo>
                    <a:pt x="85662" y="61835"/>
                    <a:pt x="78068" y="84608"/>
                    <a:pt x="78068" y="85115"/>
                  </a:cubicBezTo>
                  <a:cubicBezTo>
                    <a:pt x="78068" y="86631"/>
                    <a:pt x="79331" y="86886"/>
                    <a:pt x="80602" y="86886"/>
                  </a:cubicBezTo>
                  <a:cubicBezTo>
                    <a:pt x="85408" y="86886"/>
                    <a:pt x="89460" y="84353"/>
                    <a:pt x="93265" y="81574"/>
                  </a:cubicBezTo>
                  <a:cubicBezTo>
                    <a:pt x="97817" y="78279"/>
                    <a:pt x="98071" y="77524"/>
                    <a:pt x="100859" y="71704"/>
                  </a:cubicBezTo>
                  <a:cubicBezTo>
                    <a:pt x="103139" y="66639"/>
                    <a:pt x="108962" y="54236"/>
                    <a:pt x="118329" y="43606"/>
                  </a:cubicBezTo>
                  <a:cubicBezTo>
                    <a:pt x="124405" y="36778"/>
                    <a:pt x="129475" y="32981"/>
                    <a:pt x="139603" y="32981"/>
                  </a:cubicBezTo>
                  <a:cubicBezTo>
                    <a:pt x="164167" y="32981"/>
                    <a:pt x="179864" y="53228"/>
                    <a:pt x="179864" y="86377"/>
                  </a:cubicBezTo>
                  <a:cubicBezTo>
                    <a:pt x="179864" y="138011"/>
                    <a:pt x="143146" y="189135"/>
                    <a:pt x="96299" y="189135"/>
                  </a:cubicBezTo>
                  <a:cubicBezTo>
                    <a:pt x="60344" y="189135"/>
                    <a:pt x="40587" y="160536"/>
                    <a:pt x="40587" y="124346"/>
                  </a:cubicBezTo>
                  <a:cubicBezTo>
                    <a:pt x="40587" y="89927"/>
                    <a:pt x="58318" y="51958"/>
                    <a:pt x="95291" y="30195"/>
                  </a:cubicBezTo>
                  <a:cubicBezTo>
                    <a:pt x="97817" y="28678"/>
                    <a:pt x="105419" y="24120"/>
                    <a:pt x="105419" y="20834"/>
                  </a:cubicBezTo>
                  <a:cubicBezTo>
                    <a:pt x="105419" y="19056"/>
                    <a:pt x="103394" y="19056"/>
                    <a:pt x="102885" y="19056"/>
                  </a:cubicBezTo>
                  <a:cubicBezTo>
                    <a:pt x="94019" y="19056"/>
                    <a:pt x="19066" y="59302"/>
                    <a:pt x="19066" y="135232"/>
                  </a:cubicBezTo>
                  <a:cubicBezTo>
                    <a:pt x="19066" y="170659"/>
                    <a:pt x="37553" y="203054"/>
                    <a:pt x="79584" y="203054"/>
                  </a:cubicBezTo>
                  <a:cubicBezTo>
                    <a:pt x="128966" y="203054"/>
                    <a:pt x="201393" y="153453"/>
                    <a:pt x="201393" y="755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87D844C4-C262-4066-95AF-DC31C285D255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8513482" y="-12599451"/>
              <a:ext cx="279635" cy="152445"/>
            </a:xfrm>
            <a:custGeom>
              <a:avLst/>
              <a:gdLst>
                <a:gd name="connsiteX0" fmla="*/ 54172 w 279634"/>
                <a:gd name="connsiteY0" fmla="*/ 85163 h 152445"/>
                <a:gd name="connsiteX1" fmla="*/ 86440 w 279634"/>
                <a:gd name="connsiteY1" fmla="*/ 85163 h 152445"/>
                <a:gd name="connsiteX2" fmla="*/ 132366 w 279634"/>
                <a:gd name="connsiteY2" fmla="*/ 52378 h 152445"/>
                <a:gd name="connsiteX3" fmla="*/ 86440 w 279634"/>
                <a:gd name="connsiteY3" fmla="*/ 19056 h 152445"/>
                <a:gd name="connsiteX4" fmla="*/ 19066 w 279634"/>
                <a:gd name="connsiteY4" fmla="*/ 19056 h 152445"/>
                <a:gd name="connsiteX5" fmla="*/ 19066 w 279634"/>
                <a:gd name="connsiteY5" fmla="*/ 25439 h 152445"/>
                <a:gd name="connsiteX6" fmla="*/ 23316 w 279634"/>
                <a:gd name="connsiteY6" fmla="*/ 25439 h 152445"/>
                <a:gd name="connsiteX7" fmla="*/ 37330 w 279634"/>
                <a:gd name="connsiteY7" fmla="*/ 33411 h 152445"/>
                <a:gd name="connsiteX8" fmla="*/ 37330 w 279634"/>
                <a:gd name="connsiteY8" fmla="*/ 125743 h 152445"/>
                <a:gd name="connsiteX9" fmla="*/ 23316 w 279634"/>
                <a:gd name="connsiteY9" fmla="*/ 133714 h 152445"/>
                <a:gd name="connsiteX10" fmla="*/ 19066 w 279634"/>
                <a:gd name="connsiteY10" fmla="*/ 133714 h 152445"/>
                <a:gd name="connsiteX11" fmla="*/ 19066 w 279634"/>
                <a:gd name="connsiteY11" fmla="*/ 140098 h 152445"/>
                <a:gd name="connsiteX12" fmla="*/ 45663 w 279634"/>
                <a:gd name="connsiteY12" fmla="*/ 139391 h 152445"/>
                <a:gd name="connsiteX13" fmla="*/ 72435 w 279634"/>
                <a:gd name="connsiteY13" fmla="*/ 140098 h 152445"/>
                <a:gd name="connsiteX14" fmla="*/ 72435 w 279634"/>
                <a:gd name="connsiteY14" fmla="*/ 133714 h 152445"/>
                <a:gd name="connsiteX15" fmla="*/ 68176 w 279634"/>
                <a:gd name="connsiteY15" fmla="*/ 133714 h 152445"/>
                <a:gd name="connsiteX16" fmla="*/ 54172 w 279634"/>
                <a:gd name="connsiteY16" fmla="*/ 125743 h 152445"/>
                <a:gd name="connsiteX17" fmla="*/ 54172 w 279634"/>
                <a:gd name="connsiteY17" fmla="*/ 85163 h 152445"/>
                <a:gd name="connsiteX18" fmla="*/ 82008 w 279634"/>
                <a:gd name="connsiteY18" fmla="*/ 25439 h 152445"/>
                <a:gd name="connsiteX19" fmla="*/ 113395 w 279634"/>
                <a:gd name="connsiteY19" fmla="*/ 52378 h 152445"/>
                <a:gd name="connsiteX20" fmla="*/ 82008 w 279634"/>
                <a:gd name="connsiteY20" fmla="*/ 79493 h 152445"/>
                <a:gd name="connsiteX21" fmla="*/ 53464 w 279634"/>
                <a:gd name="connsiteY21" fmla="*/ 79493 h 152445"/>
                <a:gd name="connsiteX22" fmla="*/ 53464 w 279634"/>
                <a:gd name="connsiteY22" fmla="*/ 32347 h 152445"/>
                <a:gd name="connsiteX23" fmla="*/ 61972 w 279634"/>
                <a:gd name="connsiteY23" fmla="*/ 25439 h 152445"/>
                <a:gd name="connsiteX24" fmla="*/ 82008 w 279634"/>
                <a:gd name="connsiteY24" fmla="*/ 25439 h 152445"/>
                <a:gd name="connsiteX25" fmla="*/ 277010 w 279634"/>
                <a:gd name="connsiteY25" fmla="*/ 20301 h 152445"/>
                <a:gd name="connsiteX26" fmla="*/ 157148 w 279634"/>
                <a:gd name="connsiteY26" fmla="*/ 20301 h 152445"/>
                <a:gd name="connsiteX27" fmla="*/ 153422 w 279634"/>
                <a:gd name="connsiteY27" fmla="*/ 61056 h 152445"/>
                <a:gd name="connsiteX28" fmla="*/ 159451 w 279634"/>
                <a:gd name="connsiteY28" fmla="*/ 61056 h 152445"/>
                <a:gd name="connsiteX29" fmla="*/ 194382 w 279634"/>
                <a:gd name="connsiteY29" fmla="*/ 26678 h 152445"/>
                <a:gd name="connsiteX30" fmla="*/ 204844 w 279634"/>
                <a:gd name="connsiteY30" fmla="*/ 26861 h 152445"/>
                <a:gd name="connsiteX31" fmla="*/ 208745 w 279634"/>
                <a:gd name="connsiteY31" fmla="*/ 33592 h 152445"/>
                <a:gd name="connsiteX32" fmla="*/ 208745 w 279634"/>
                <a:gd name="connsiteY32" fmla="*/ 125568 h 152445"/>
                <a:gd name="connsiteX33" fmla="*/ 190306 w 279634"/>
                <a:gd name="connsiteY33" fmla="*/ 133714 h 152445"/>
                <a:gd name="connsiteX34" fmla="*/ 182855 w 279634"/>
                <a:gd name="connsiteY34" fmla="*/ 133714 h 152445"/>
                <a:gd name="connsiteX35" fmla="*/ 182855 w 279634"/>
                <a:gd name="connsiteY35" fmla="*/ 140098 h 152445"/>
                <a:gd name="connsiteX36" fmla="*/ 217262 w 279634"/>
                <a:gd name="connsiteY36" fmla="*/ 139391 h 152445"/>
                <a:gd name="connsiteX37" fmla="*/ 251477 w 279634"/>
                <a:gd name="connsiteY37" fmla="*/ 140098 h 152445"/>
                <a:gd name="connsiteX38" fmla="*/ 251477 w 279634"/>
                <a:gd name="connsiteY38" fmla="*/ 133714 h 152445"/>
                <a:gd name="connsiteX39" fmla="*/ 244033 w 279634"/>
                <a:gd name="connsiteY39" fmla="*/ 133714 h 152445"/>
                <a:gd name="connsiteX40" fmla="*/ 225594 w 279634"/>
                <a:gd name="connsiteY40" fmla="*/ 125568 h 152445"/>
                <a:gd name="connsiteX41" fmla="*/ 225594 w 279634"/>
                <a:gd name="connsiteY41" fmla="*/ 33592 h 152445"/>
                <a:gd name="connsiteX42" fmla="*/ 229495 w 279634"/>
                <a:gd name="connsiteY42" fmla="*/ 26861 h 152445"/>
                <a:gd name="connsiteX43" fmla="*/ 239958 w 279634"/>
                <a:gd name="connsiteY43" fmla="*/ 26678 h 152445"/>
                <a:gd name="connsiteX44" fmla="*/ 263712 w 279634"/>
                <a:gd name="connsiteY44" fmla="*/ 30226 h 152445"/>
                <a:gd name="connsiteX45" fmla="*/ 273110 w 279634"/>
                <a:gd name="connsiteY45" fmla="*/ 47233 h 152445"/>
                <a:gd name="connsiteX46" fmla="*/ 274706 w 279634"/>
                <a:gd name="connsiteY46" fmla="*/ 61056 h 152445"/>
                <a:gd name="connsiteX47" fmla="*/ 280736 w 279634"/>
                <a:gd name="connsiteY47" fmla="*/ 61056 h 152445"/>
                <a:gd name="connsiteX48" fmla="*/ 277010 w 279634"/>
                <a:gd name="connsiteY48" fmla="*/ 20301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9634" h="152445">
                  <a:moveTo>
                    <a:pt x="54172" y="85163"/>
                  </a:moveTo>
                  <a:lnTo>
                    <a:pt x="86440" y="85163"/>
                  </a:lnTo>
                  <a:cubicBezTo>
                    <a:pt x="112156" y="85163"/>
                    <a:pt x="132366" y="70275"/>
                    <a:pt x="132366" y="52378"/>
                  </a:cubicBezTo>
                  <a:cubicBezTo>
                    <a:pt x="132366" y="34831"/>
                    <a:pt x="112505" y="19056"/>
                    <a:pt x="86440" y="19056"/>
                  </a:cubicBezTo>
                  <a:lnTo>
                    <a:pt x="19066" y="19056"/>
                  </a:lnTo>
                  <a:lnTo>
                    <a:pt x="19066" y="25439"/>
                  </a:lnTo>
                  <a:lnTo>
                    <a:pt x="23316" y="25439"/>
                  </a:lnTo>
                  <a:cubicBezTo>
                    <a:pt x="36972" y="25439"/>
                    <a:pt x="37330" y="27210"/>
                    <a:pt x="37330" y="33411"/>
                  </a:cubicBezTo>
                  <a:lnTo>
                    <a:pt x="37330" y="125743"/>
                  </a:lnTo>
                  <a:cubicBezTo>
                    <a:pt x="37330" y="131769"/>
                    <a:pt x="36972" y="133714"/>
                    <a:pt x="23316" y="133714"/>
                  </a:cubicBezTo>
                  <a:lnTo>
                    <a:pt x="19066" y="133714"/>
                  </a:lnTo>
                  <a:lnTo>
                    <a:pt x="19066" y="140098"/>
                  </a:lnTo>
                  <a:cubicBezTo>
                    <a:pt x="27932" y="139741"/>
                    <a:pt x="39276" y="139391"/>
                    <a:pt x="45663" y="139391"/>
                  </a:cubicBezTo>
                  <a:cubicBezTo>
                    <a:pt x="52217" y="139391"/>
                    <a:pt x="63569" y="139741"/>
                    <a:pt x="72435" y="140098"/>
                  </a:cubicBezTo>
                  <a:lnTo>
                    <a:pt x="72435" y="133714"/>
                  </a:lnTo>
                  <a:lnTo>
                    <a:pt x="68176" y="133714"/>
                  </a:lnTo>
                  <a:cubicBezTo>
                    <a:pt x="54529" y="133714"/>
                    <a:pt x="54172" y="131944"/>
                    <a:pt x="54172" y="125743"/>
                  </a:cubicBezTo>
                  <a:lnTo>
                    <a:pt x="54172" y="85163"/>
                  </a:lnTo>
                  <a:close/>
                  <a:moveTo>
                    <a:pt x="82008" y="25439"/>
                  </a:moveTo>
                  <a:cubicBezTo>
                    <a:pt x="111623" y="25439"/>
                    <a:pt x="113395" y="42097"/>
                    <a:pt x="113395" y="52378"/>
                  </a:cubicBezTo>
                  <a:cubicBezTo>
                    <a:pt x="113395" y="60175"/>
                    <a:pt x="113395" y="79493"/>
                    <a:pt x="82008" y="79493"/>
                  </a:cubicBezTo>
                  <a:lnTo>
                    <a:pt x="53464" y="79493"/>
                  </a:lnTo>
                  <a:lnTo>
                    <a:pt x="53464" y="32347"/>
                  </a:lnTo>
                  <a:cubicBezTo>
                    <a:pt x="53464" y="26861"/>
                    <a:pt x="53639" y="25439"/>
                    <a:pt x="61972" y="25439"/>
                  </a:cubicBezTo>
                  <a:lnTo>
                    <a:pt x="82008" y="25439"/>
                  </a:lnTo>
                  <a:close/>
                  <a:moveTo>
                    <a:pt x="277010" y="20301"/>
                  </a:moveTo>
                  <a:lnTo>
                    <a:pt x="157148" y="20301"/>
                  </a:lnTo>
                  <a:lnTo>
                    <a:pt x="153422" y="61056"/>
                  </a:lnTo>
                  <a:lnTo>
                    <a:pt x="159451" y="61056"/>
                  </a:lnTo>
                  <a:cubicBezTo>
                    <a:pt x="161938" y="30401"/>
                    <a:pt x="167077" y="26678"/>
                    <a:pt x="194382" y="26678"/>
                  </a:cubicBezTo>
                  <a:cubicBezTo>
                    <a:pt x="197933" y="26678"/>
                    <a:pt x="203073" y="26678"/>
                    <a:pt x="204844" y="26861"/>
                  </a:cubicBezTo>
                  <a:cubicBezTo>
                    <a:pt x="208745" y="27566"/>
                    <a:pt x="208745" y="29512"/>
                    <a:pt x="208745" y="33592"/>
                  </a:cubicBezTo>
                  <a:lnTo>
                    <a:pt x="208745" y="125568"/>
                  </a:lnTo>
                  <a:cubicBezTo>
                    <a:pt x="208745" y="131412"/>
                    <a:pt x="208745" y="133714"/>
                    <a:pt x="190306" y="133714"/>
                  </a:cubicBezTo>
                  <a:lnTo>
                    <a:pt x="182855" y="133714"/>
                  </a:lnTo>
                  <a:lnTo>
                    <a:pt x="182855" y="140098"/>
                  </a:lnTo>
                  <a:cubicBezTo>
                    <a:pt x="191546" y="139391"/>
                    <a:pt x="208038" y="139391"/>
                    <a:pt x="217262" y="139391"/>
                  </a:cubicBezTo>
                  <a:cubicBezTo>
                    <a:pt x="226476" y="139391"/>
                    <a:pt x="242794" y="139391"/>
                    <a:pt x="251477" y="140098"/>
                  </a:cubicBezTo>
                  <a:lnTo>
                    <a:pt x="251477" y="133714"/>
                  </a:lnTo>
                  <a:lnTo>
                    <a:pt x="244033" y="133714"/>
                  </a:lnTo>
                  <a:cubicBezTo>
                    <a:pt x="225594" y="133714"/>
                    <a:pt x="225594" y="131412"/>
                    <a:pt x="225594" y="125568"/>
                  </a:cubicBezTo>
                  <a:lnTo>
                    <a:pt x="225594" y="33592"/>
                  </a:lnTo>
                  <a:cubicBezTo>
                    <a:pt x="225594" y="29512"/>
                    <a:pt x="225594" y="27566"/>
                    <a:pt x="229495" y="26861"/>
                  </a:cubicBezTo>
                  <a:cubicBezTo>
                    <a:pt x="231267" y="26678"/>
                    <a:pt x="236407" y="26678"/>
                    <a:pt x="239958" y="26678"/>
                  </a:cubicBezTo>
                  <a:cubicBezTo>
                    <a:pt x="249880" y="26678"/>
                    <a:pt x="257506" y="26678"/>
                    <a:pt x="263712" y="30226"/>
                  </a:cubicBezTo>
                  <a:cubicBezTo>
                    <a:pt x="271694" y="35007"/>
                    <a:pt x="272934" y="46352"/>
                    <a:pt x="273110" y="47233"/>
                  </a:cubicBezTo>
                  <a:lnTo>
                    <a:pt x="274706" y="61056"/>
                  </a:lnTo>
                  <a:lnTo>
                    <a:pt x="280736" y="61056"/>
                  </a:lnTo>
                  <a:lnTo>
                    <a:pt x="277010" y="2030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DE4AE4C5-C787-4E4A-93A4-B61C427711A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8821628" y="-12563700"/>
              <a:ext cx="76264" cy="279483"/>
            </a:xfrm>
            <a:custGeom>
              <a:avLst/>
              <a:gdLst>
                <a:gd name="connsiteX0" fmla="*/ 77813 w 76264"/>
                <a:gd name="connsiteY0" fmla="*/ 269612 h 279482"/>
                <a:gd name="connsiteX1" fmla="*/ 73507 w 76264"/>
                <a:gd name="connsiteY1" fmla="*/ 264047 h 279482"/>
                <a:gd name="connsiteX2" fmla="*/ 33755 w 76264"/>
                <a:gd name="connsiteY2" fmla="*/ 145600 h 279482"/>
                <a:gd name="connsiteX3" fmla="*/ 74524 w 76264"/>
                <a:gd name="connsiteY3" fmla="*/ 25891 h 279482"/>
                <a:gd name="connsiteX4" fmla="*/ 77813 w 76264"/>
                <a:gd name="connsiteY4" fmla="*/ 21588 h 279482"/>
                <a:gd name="connsiteX5" fmla="*/ 75279 w 76264"/>
                <a:gd name="connsiteY5" fmla="*/ 19056 h 279482"/>
                <a:gd name="connsiteX6" fmla="*/ 35017 w 76264"/>
                <a:gd name="connsiteY6" fmla="*/ 68410 h 279482"/>
                <a:gd name="connsiteX7" fmla="*/ 19066 w 76264"/>
                <a:gd name="connsiteY7" fmla="*/ 145600 h 279482"/>
                <a:gd name="connsiteX8" fmla="*/ 35780 w 76264"/>
                <a:gd name="connsiteY8" fmla="*/ 224563 h 279482"/>
                <a:gd name="connsiteX9" fmla="*/ 75279 w 76264"/>
                <a:gd name="connsiteY9" fmla="*/ 272146 h 279482"/>
                <a:gd name="connsiteX10" fmla="*/ 77813 w 76264"/>
                <a:gd name="connsiteY10" fmla="*/ 269612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64" h="279482">
                  <a:moveTo>
                    <a:pt x="77813" y="269612"/>
                  </a:moveTo>
                  <a:cubicBezTo>
                    <a:pt x="77813" y="268859"/>
                    <a:pt x="77813" y="268350"/>
                    <a:pt x="73507" y="264047"/>
                  </a:cubicBezTo>
                  <a:cubicBezTo>
                    <a:pt x="41857" y="232160"/>
                    <a:pt x="33755" y="184323"/>
                    <a:pt x="33755" y="145600"/>
                  </a:cubicBezTo>
                  <a:cubicBezTo>
                    <a:pt x="33755" y="101567"/>
                    <a:pt x="43375" y="57524"/>
                    <a:pt x="74524" y="25891"/>
                  </a:cubicBezTo>
                  <a:cubicBezTo>
                    <a:pt x="77813" y="22850"/>
                    <a:pt x="77813" y="22342"/>
                    <a:pt x="77813" y="21588"/>
                  </a:cubicBezTo>
                  <a:cubicBezTo>
                    <a:pt x="77813" y="19817"/>
                    <a:pt x="76796" y="19056"/>
                    <a:pt x="75279" y="19056"/>
                  </a:cubicBezTo>
                  <a:cubicBezTo>
                    <a:pt x="72744" y="19056"/>
                    <a:pt x="49961" y="36269"/>
                    <a:pt x="35017" y="68410"/>
                  </a:cubicBezTo>
                  <a:cubicBezTo>
                    <a:pt x="22100" y="96246"/>
                    <a:pt x="19066" y="124338"/>
                    <a:pt x="19066" y="145600"/>
                  </a:cubicBezTo>
                  <a:cubicBezTo>
                    <a:pt x="19066" y="165340"/>
                    <a:pt x="21846" y="195962"/>
                    <a:pt x="35780" y="224563"/>
                  </a:cubicBezTo>
                  <a:cubicBezTo>
                    <a:pt x="50969" y="255694"/>
                    <a:pt x="72744" y="272146"/>
                    <a:pt x="75279" y="272146"/>
                  </a:cubicBezTo>
                  <a:cubicBezTo>
                    <a:pt x="76796" y="272146"/>
                    <a:pt x="77813" y="271383"/>
                    <a:pt x="77813" y="26961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999F25A1-23BE-4E47-9712-2D3B0B75FA95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902404" y="-12485746"/>
              <a:ext cx="152528" cy="152445"/>
            </a:xfrm>
            <a:custGeom>
              <a:avLst/>
              <a:gdLst>
                <a:gd name="connsiteX0" fmla="*/ 96307 w 152528"/>
                <a:gd name="connsiteY0" fmla="*/ 54483 h 152445"/>
                <a:gd name="connsiteX1" fmla="*/ 121371 w 152528"/>
                <a:gd name="connsiteY1" fmla="*/ 24621 h 152445"/>
                <a:gd name="connsiteX2" fmla="*/ 134034 w 152528"/>
                <a:gd name="connsiteY2" fmla="*/ 27917 h 152445"/>
                <a:gd name="connsiteX3" fmla="*/ 121879 w 152528"/>
                <a:gd name="connsiteY3" fmla="*/ 41580 h 152445"/>
                <a:gd name="connsiteX4" fmla="*/ 131499 w 152528"/>
                <a:gd name="connsiteY4" fmla="*/ 50434 h 152445"/>
                <a:gd name="connsiteX5" fmla="*/ 145180 w 152528"/>
                <a:gd name="connsiteY5" fmla="*/ 35760 h 152445"/>
                <a:gd name="connsiteX6" fmla="*/ 121625 w 152528"/>
                <a:gd name="connsiteY6" fmla="*/ 19056 h 152445"/>
                <a:gd name="connsiteX7" fmla="*/ 95036 w 152528"/>
                <a:gd name="connsiteY7" fmla="*/ 38285 h 152445"/>
                <a:gd name="connsiteX8" fmla="*/ 67692 w 152528"/>
                <a:gd name="connsiteY8" fmla="*/ 19056 h 152445"/>
                <a:gd name="connsiteX9" fmla="*/ 26923 w 152528"/>
                <a:gd name="connsiteY9" fmla="*/ 58032 h 152445"/>
                <a:gd name="connsiteX10" fmla="*/ 29957 w 152528"/>
                <a:gd name="connsiteY10" fmla="*/ 60557 h 152445"/>
                <a:gd name="connsiteX11" fmla="*/ 33246 w 152528"/>
                <a:gd name="connsiteY11" fmla="*/ 57778 h 152445"/>
                <a:gd name="connsiteX12" fmla="*/ 67184 w 152528"/>
                <a:gd name="connsiteY12" fmla="*/ 24621 h 152445"/>
                <a:gd name="connsiteX13" fmla="*/ 80856 w 152528"/>
                <a:gd name="connsiteY13" fmla="*/ 41580 h 152445"/>
                <a:gd name="connsiteX14" fmla="*/ 67184 w 152528"/>
                <a:gd name="connsiteY14" fmla="*/ 101813 h 152445"/>
                <a:gd name="connsiteX15" fmla="*/ 43129 w 152528"/>
                <a:gd name="connsiteY15" fmla="*/ 128133 h 152445"/>
                <a:gd name="connsiteX16" fmla="*/ 30466 w 152528"/>
                <a:gd name="connsiteY16" fmla="*/ 124846 h 152445"/>
                <a:gd name="connsiteX17" fmla="*/ 42366 w 152528"/>
                <a:gd name="connsiteY17" fmla="*/ 111181 h 152445"/>
                <a:gd name="connsiteX18" fmla="*/ 33000 w 152528"/>
                <a:gd name="connsiteY18" fmla="*/ 102320 h 152445"/>
                <a:gd name="connsiteX19" fmla="*/ 19066 w 152528"/>
                <a:gd name="connsiteY19" fmla="*/ 117001 h 152445"/>
                <a:gd name="connsiteX20" fmla="*/ 42874 w 152528"/>
                <a:gd name="connsiteY20" fmla="*/ 133708 h 152445"/>
                <a:gd name="connsiteX21" fmla="*/ 69463 w 152528"/>
                <a:gd name="connsiteY21" fmla="*/ 114469 h 152445"/>
                <a:gd name="connsiteX22" fmla="*/ 96808 w 152528"/>
                <a:gd name="connsiteY22" fmla="*/ 133708 h 152445"/>
                <a:gd name="connsiteX23" fmla="*/ 137323 w 152528"/>
                <a:gd name="connsiteY23" fmla="*/ 94729 h 152445"/>
                <a:gd name="connsiteX24" fmla="*/ 134288 w 152528"/>
                <a:gd name="connsiteY24" fmla="*/ 92197 h 152445"/>
                <a:gd name="connsiteX25" fmla="*/ 131000 w 152528"/>
                <a:gd name="connsiteY25" fmla="*/ 94984 h 152445"/>
                <a:gd name="connsiteX26" fmla="*/ 97316 w 152528"/>
                <a:gd name="connsiteY26" fmla="*/ 128133 h 152445"/>
                <a:gd name="connsiteX27" fmla="*/ 83390 w 152528"/>
                <a:gd name="connsiteY27" fmla="*/ 111436 h 152445"/>
                <a:gd name="connsiteX28" fmla="*/ 87695 w 152528"/>
                <a:gd name="connsiteY28" fmla="*/ 89156 h 152445"/>
                <a:gd name="connsiteX29" fmla="*/ 96307 w 152528"/>
                <a:gd name="connsiteY29" fmla="*/ 5448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528" h="152445">
                  <a:moveTo>
                    <a:pt x="96307" y="54483"/>
                  </a:moveTo>
                  <a:cubicBezTo>
                    <a:pt x="97824" y="47909"/>
                    <a:pt x="103647" y="24621"/>
                    <a:pt x="121371" y="24621"/>
                  </a:cubicBezTo>
                  <a:cubicBezTo>
                    <a:pt x="122642" y="24621"/>
                    <a:pt x="128720" y="24621"/>
                    <a:pt x="134034" y="27917"/>
                  </a:cubicBezTo>
                  <a:cubicBezTo>
                    <a:pt x="126948" y="29179"/>
                    <a:pt x="121879" y="35508"/>
                    <a:pt x="121879" y="41580"/>
                  </a:cubicBezTo>
                  <a:cubicBezTo>
                    <a:pt x="121879" y="45629"/>
                    <a:pt x="124668" y="50434"/>
                    <a:pt x="131499" y="50434"/>
                  </a:cubicBezTo>
                  <a:cubicBezTo>
                    <a:pt x="137077" y="50434"/>
                    <a:pt x="145180" y="45884"/>
                    <a:pt x="145180" y="35760"/>
                  </a:cubicBezTo>
                  <a:cubicBezTo>
                    <a:pt x="145180" y="22596"/>
                    <a:pt x="130237" y="19056"/>
                    <a:pt x="121625" y="19056"/>
                  </a:cubicBezTo>
                  <a:cubicBezTo>
                    <a:pt x="106937" y="19056"/>
                    <a:pt x="98079" y="32467"/>
                    <a:pt x="95036" y="38285"/>
                  </a:cubicBezTo>
                  <a:cubicBezTo>
                    <a:pt x="88705" y="21588"/>
                    <a:pt x="75033" y="19056"/>
                    <a:pt x="67692" y="19056"/>
                  </a:cubicBezTo>
                  <a:cubicBezTo>
                    <a:pt x="41349" y="19056"/>
                    <a:pt x="26923" y="51704"/>
                    <a:pt x="26923" y="58032"/>
                  </a:cubicBezTo>
                  <a:cubicBezTo>
                    <a:pt x="26923" y="60557"/>
                    <a:pt x="29449" y="60557"/>
                    <a:pt x="29957" y="60557"/>
                  </a:cubicBezTo>
                  <a:cubicBezTo>
                    <a:pt x="31983" y="60557"/>
                    <a:pt x="32746" y="60058"/>
                    <a:pt x="33246" y="57778"/>
                  </a:cubicBezTo>
                  <a:cubicBezTo>
                    <a:pt x="41858" y="30950"/>
                    <a:pt x="58573" y="24621"/>
                    <a:pt x="67184" y="24621"/>
                  </a:cubicBezTo>
                  <a:cubicBezTo>
                    <a:pt x="71990" y="24621"/>
                    <a:pt x="80856" y="26899"/>
                    <a:pt x="80856" y="41580"/>
                  </a:cubicBezTo>
                  <a:cubicBezTo>
                    <a:pt x="80856" y="49426"/>
                    <a:pt x="76550" y="66385"/>
                    <a:pt x="67184" y="101813"/>
                  </a:cubicBezTo>
                  <a:cubicBezTo>
                    <a:pt x="63132" y="117510"/>
                    <a:pt x="54266" y="128133"/>
                    <a:pt x="43129" y="128133"/>
                  </a:cubicBezTo>
                  <a:cubicBezTo>
                    <a:pt x="41604" y="128133"/>
                    <a:pt x="35781" y="128133"/>
                    <a:pt x="30466" y="124846"/>
                  </a:cubicBezTo>
                  <a:cubicBezTo>
                    <a:pt x="36798" y="123584"/>
                    <a:pt x="42366" y="118264"/>
                    <a:pt x="42366" y="111181"/>
                  </a:cubicBezTo>
                  <a:cubicBezTo>
                    <a:pt x="42366" y="104346"/>
                    <a:pt x="36798" y="102320"/>
                    <a:pt x="33000" y="102320"/>
                  </a:cubicBezTo>
                  <a:cubicBezTo>
                    <a:pt x="25397" y="102320"/>
                    <a:pt x="19066" y="108903"/>
                    <a:pt x="19066" y="117001"/>
                  </a:cubicBezTo>
                  <a:cubicBezTo>
                    <a:pt x="19066" y="128641"/>
                    <a:pt x="31729" y="133708"/>
                    <a:pt x="42874" y="133708"/>
                  </a:cubicBezTo>
                  <a:cubicBezTo>
                    <a:pt x="59589" y="133708"/>
                    <a:pt x="68701" y="115985"/>
                    <a:pt x="69463" y="114469"/>
                  </a:cubicBezTo>
                  <a:cubicBezTo>
                    <a:pt x="72498" y="123829"/>
                    <a:pt x="81619" y="133708"/>
                    <a:pt x="96808" y="133708"/>
                  </a:cubicBezTo>
                  <a:cubicBezTo>
                    <a:pt x="122897" y="133708"/>
                    <a:pt x="137323" y="101058"/>
                    <a:pt x="137323" y="94729"/>
                  </a:cubicBezTo>
                  <a:cubicBezTo>
                    <a:pt x="137323" y="92197"/>
                    <a:pt x="135051" y="92197"/>
                    <a:pt x="134288" y="92197"/>
                  </a:cubicBezTo>
                  <a:cubicBezTo>
                    <a:pt x="132008" y="92197"/>
                    <a:pt x="131499" y="93205"/>
                    <a:pt x="131000" y="94984"/>
                  </a:cubicBezTo>
                  <a:cubicBezTo>
                    <a:pt x="122642" y="122060"/>
                    <a:pt x="105419" y="128133"/>
                    <a:pt x="97316" y="128133"/>
                  </a:cubicBezTo>
                  <a:cubicBezTo>
                    <a:pt x="87442" y="128133"/>
                    <a:pt x="83390" y="120035"/>
                    <a:pt x="83390" y="111436"/>
                  </a:cubicBezTo>
                  <a:cubicBezTo>
                    <a:pt x="83390" y="105862"/>
                    <a:pt x="84907" y="100297"/>
                    <a:pt x="87695" y="89156"/>
                  </a:cubicBezTo>
                  <a:lnTo>
                    <a:pt x="96307" y="5448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4B50CF4A-D69E-45C4-94F1-1320BE94C46C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9054248" y="-12563700"/>
              <a:ext cx="76264" cy="279483"/>
            </a:xfrm>
            <a:custGeom>
              <a:avLst/>
              <a:gdLst>
                <a:gd name="connsiteX0" fmla="*/ 77813 w 76264"/>
                <a:gd name="connsiteY0" fmla="*/ 145600 h 279482"/>
                <a:gd name="connsiteX1" fmla="*/ 61099 w 76264"/>
                <a:gd name="connsiteY1" fmla="*/ 66639 h 279482"/>
                <a:gd name="connsiteX2" fmla="*/ 21601 w 76264"/>
                <a:gd name="connsiteY2" fmla="*/ 19056 h 279482"/>
                <a:gd name="connsiteX3" fmla="*/ 19066 w 76264"/>
                <a:gd name="connsiteY3" fmla="*/ 21588 h 279482"/>
                <a:gd name="connsiteX4" fmla="*/ 23881 w 76264"/>
                <a:gd name="connsiteY4" fmla="*/ 27408 h 279482"/>
                <a:gd name="connsiteX5" fmla="*/ 63124 w 76264"/>
                <a:gd name="connsiteY5" fmla="*/ 145600 h 279482"/>
                <a:gd name="connsiteX6" fmla="*/ 22355 w 76264"/>
                <a:gd name="connsiteY6" fmla="*/ 265309 h 279482"/>
                <a:gd name="connsiteX7" fmla="*/ 19066 w 76264"/>
                <a:gd name="connsiteY7" fmla="*/ 269612 h 279482"/>
                <a:gd name="connsiteX8" fmla="*/ 21601 w 76264"/>
                <a:gd name="connsiteY8" fmla="*/ 272146 h 279482"/>
                <a:gd name="connsiteX9" fmla="*/ 61861 w 76264"/>
                <a:gd name="connsiteY9" fmla="*/ 222792 h 279482"/>
                <a:gd name="connsiteX10" fmla="*/ 77813 w 76264"/>
                <a:gd name="connsiteY10" fmla="*/ 145600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64" h="279482">
                  <a:moveTo>
                    <a:pt x="77813" y="145600"/>
                  </a:moveTo>
                  <a:cubicBezTo>
                    <a:pt x="77813" y="125862"/>
                    <a:pt x="75033" y="95238"/>
                    <a:pt x="61099" y="66639"/>
                  </a:cubicBezTo>
                  <a:cubicBezTo>
                    <a:pt x="45909" y="35506"/>
                    <a:pt x="24127" y="19056"/>
                    <a:pt x="21601" y="19056"/>
                  </a:cubicBezTo>
                  <a:cubicBezTo>
                    <a:pt x="20075" y="19056"/>
                    <a:pt x="19066" y="20071"/>
                    <a:pt x="19066" y="21588"/>
                  </a:cubicBezTo>
                  <a:cubicBezTo>
                    <a:pt x="19066" y="22342"/>
                    <a:pt x="19066" y="22850"/>
                    <a:pt x="23881" y="27408"/>
                  </a:cubicBezTo>
                  <a:cubicBezTo>
                    <a:pt x="48690" y="52467"/>
                    <a:pt x="63124" y="92706"/>
                    <a:pt x="63124" y="145600"/>
                  </a:cubicBezTo>
                  <a:cubicBezTo>
                    <a:pt x="63124" y="188880"/>
                    <a:pt x="53758" y="233424"/>
                    <a:pt x="22355" y="265309"/>
                  </a:cubicBezTo>
                  <a:cubicBezTo>
                    <a:pt x="19066" y="268350"/>
                    <a:pt x="19066" y="268859"/>
                    <a:pt x="19066" y="269612"/>
                  </a:cubicBezTo>
                  <a:cubicBezTo>
                    <a:pt x="19066" y="271129"/>
                    <a:pt x="20075" y="272146"/>
                    <a:pt x="21601" y="272146"/>
                  </a:cubicBezTo>
                  <a:cubicBezTo>
                    <a:pt x="24127" y="272146"/>
                    <a:pt x="46919" y="254933"/>
                    <a:pt x="61861" y="222792"/>
                  </a:cubicBezTo>
                  <a:cubicBezTo>
                    <a:pt x="74778" y="194955"/>
                    <a:pt x="77813" y="166864"/>
                    <a:pt x="77813" y="1456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5A6845B0-81CC-47D5-A812-B1D107825AE5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9152731" y="-12552314"/>
              <a:ext cx="203371" cy="203260"/>
            </a:xfrm>
            <a:custGeom>
              <a:avLst/>
              <a:gdLst>
                <a:gd name="connsiteX0" fmla="*/ 201393 w 203370"/>
                <a:gd name="connsiteY0" fmla="*/ 75500 h 203260"/>
                <a:gd name="connsiteX1" fmla="*/ 156317 w 203370"/>
                <a:gd name="connsiteY1" fmla="*/ 19056 h 203260"/>
                <a:gd name="connsiteX2" fmla="*/ 105920 w 203370"/>
                <a:gd name="connsiteY2" fmla="*/ 41835 h 203260"/>
                <a:gd name="connsiteX3" fmla="*/ 78068 w 203370"/>
                <a:gd name="connsiteY3" fmla="*/ 85115 h 203260"/>
                <a:gd name="connsiteX4" fmla="*/ 80602 w 203370"/>
                <a:gd name="connsiteY4" fmla="*/ 86886 h 203260"/>
                <a:gd name="connsiteX5" fmla="*/ 93265 w 203370"/>
                <a:gd name="connsiteY5" fmla="*/ 81574 h 203260"/>
                <a:gd name="connsiteX6" fmla="*/ 100859 w 203370"/>
                <a:gd name="connsiteY6" fmla="*/ 71704 h 203260"/>
                <a:gd name="connsiteX7" fmla="*/ 118329 w 203370"/>
                <a:gd name="connsiteY7" fmla="*/ 43606 h 203260"/>
                <a:gd name="connsiteX8" fmla="*/ 139603 w 203370"/>
                <a:gd name="connsiteY8" fmla="*/ 32981 h 203260"/>
                <a:gd name="connsiteX9" fmla="*/ 179864 w 203370"/>
                <a:gd name="connsiteY9" fmla="*/ 86377 h 203260"/>
                <a:gd name="connsiteX10" fmla="*/ 96299 w 203370"/>
                <a:gd name="connsiteY10" fmla="*/ 189135 h 203260"/>
                <a:gd name="connsiteX11" fmla="*/ 40587 w 203370"/>
                <a:gd name="connsiteY11" fmla="*/ 124346 h 203260"/>
                <a:gd name="connsiteX12" fmla="*/ 95291 w 203370"/>
                <a:gd name="connsiteY12" fmla="*/ 30195 h 203260"/>
                <a:gd name="connsiteX13" fmla="*/ 105419 w 203370"/>
                <a:gd name="connsiteY13" fmla="*/ 20834 h 203260"/>
                <a:gd name="connsiteX14" fmla="*/ 102885 w 203370"/>
                <a:gd name="connsiteY14" fmla="*/ 19056 h 203260"/>
                <a:gd name="connsiteX15" fmla="*/ 19066 w 203370"/>
                <a:gd name="connsiteY15" fmla="*/ 135232 h 203260"/>
                <a:gd name="connsiteX16" fmla="*/ 79584 w 203370"/>
                <a:gd name="connsiteY16" fmla="*/ 203054 h 203260"/>
                <a:gd name="connsiteX17" fmla="*/ 201393 w 203370"/>
                <a:gd name="connsiteY17" fmla="*/ 75500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370" h="203260">
                  <a:moveTo>
                    <a:pt x="201393" y="75500"/>
                  </a:moveTo>
                  <a:cubicBezTo>
                    <a:pt x="201393" y="43359"/>
                    <a:pt x="187213" y="19056"/>
                    <a:pt x="156317" y="19056"/>
                  </a:cubicBezTo>
                  <a:cubicBezTo>
                    <a:pt x="129983" y="19056"/>
                    <a:pt x="107691" y="40318"/>
                    <a:pt x="105920" y="41835"/>
                  </a:cubicBezTo>
                  <a:cubicBezTo>
                    <a:pt x="85662" y="61835"/>
                    <a:pt x="78068" y="84608"/>
                    <a:pt x="78068" y="85115"/>
                  </a:cubicBezTo>
                  <a:cubicBezTo>
                    <a:pt x="78068" y="86631"/>
                    <a:pt x="79331" y="86886"/>
                    <a:pt x="80602" y="86886"/>
                  </a:cubicBezTo>
                  <a:cubicBezTo>
                    <a:pt x="85408" y="86886"/>
                    <a:pt x="89460" y="84353"/>
                    <a:pt x="93265" y="81574"/>
                  </a:cubicBezTo>
                  <a:cubicBezTo>
                    <a:pt x="97817" y="78279"/>
                    <a:pt x="98071" y="77524"/>
                    <a:pt x="100859" y="71704"/>
                  </a:cubicBezTo>
                  <a:cubicBezTo>
                    <a:pt x="103139" y="66639"/>
                    <a:pt x="108962" y="54236"/>
                    <a:pt x="118329" y="43606"/>
                  </a:cubicBezTo>
                  <a:cubicBezTo>
                    <a:pt x="124405" y="36778"/>
                    <a:pt x="129475" y="32981"/>
                    <a:pt x="139603" y="32981"/>
                  </a:cubicBezTo>
                  <a:cubicBezTo>
                    <a:pt x="164166" y="32981"/>
                    <a:pt x="179864" y="53228"/>
                    <a:pt x="179864" y="86377"/>
                  </a:cubicBezTo>
                  <a:cubicBezTo>
                    <a:pt x="179864" y="138011"/>
                    <a:pt x="143146" y="189135"/>
                    <a:pt x="96299" y="189135"/>
                  </a:cubicBezTo>
                  <a:cubicBezTo>
                    <a:pt x="60344" y="189135"/>
                    <a:pt x="40587" y="160536"/>
                    <a:pt x="40587" y="124346"/>
                  </a:cubicBezTo>
                  <a:cubicBezTo>
                    <a:pt x="40587" y="89927"/>
                    <a:pt x="58318" y="51958"/>
                    <a:pt x="95291" y="30195"/>
                  </a:cubicBezTo>
                  <a:cubicBezTo>
                    <a:pt x="97817" y="28678"/>
                    <a:pt x="105419" y="24120"/>
                    <a:pt x="105419" y="20834"/>
                  </a:cubicBezTo>
                  <a:cubicBezTo>
                    <a:pt x="105419" y="19056"/>
                    <a:pt x="103394" y="19056"/>
                    <a:pt x="102885" y="19056"/>
                  </a:cubicBezTo>
                  <a:cubicBezTo>
                    <a:pt x="94019" y="19056"/>
                    <a:pt x="19066" y="59302"/>
                    <a:pt x="19066" y="135232"/>
                  </a:cubicBezTo>
                  <a:cubicBezTo>
                    <a:pt x="19066" y="170659"/>
                    <a:pt x="37553" y="203054"/>
                    <a:pt x="79584" y="203054"/>
                  </a:cubicBezTo>
                  <a:cubicBezTo>
                    <a:pt x="128966" y="203054"/>
                    <a:pt x="201393" y="153453"/>
                    <a:pt x="201393" y="755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8F15255F-2882-4C92-9B09-EAA030993D23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9357242" y="-12599451"/>
              <a:ext cx="279635" cy="152445"/>
            </a:xfrm>
            <a:custGeom>
              <a:avLst/>
              <a:gdLst>
                <a:gd name="connsiteX0" fmla="*/ 54171 w 279634"/>
                <a:gd name="connsiteY0" fmla="*/ 85163 h 152445"/>
                <a:gd name="connsiteX1" fmla="*/ 86440 w 279634"/>
                <a:gd name="connsiteY1" fmla="*/ 85163 h 152445"/>
                <a:gd name="connsiteX2" fmla="*/ 132366 w 279634"/>
                <a:gd name="connsiteY2" fmla="*/ 52378 h 152445"/>
                <a:gd name="connsiteX3" fmla="*/ 86440 w 279634"/>
                <a:gd name="connsiteY3" fmla="*/ 19056 h 152445"/>
                <a:gd name="connsiteX4" fmla="*/ 19066 w 279634"/>
                <a:gd name="connsiteY4" fmla="*/ 19056 h 152445"/>
                <a:gd name="connsiteX5" fmla="*/ 19066 w 279634"/>
                <a:gd name="connsiteY5" fmla="*/ 25439 h 152445"/>
                <a:gd name="connsiteX6" fmla="*/ 23316 w 279634"/>
                <a:gd name="connsiteY6" fmla="*/ 25439 h 152445"/>
                <a:gd name="connsiteX7" fmla="*/ 37329 w 279634"/>
                <a:gd name="connsiteY7" fmla="*/ 33411 h 152445"/>
                <a:gd name="connsiteX8" fmla="*/ 37329 w 279634"/>
                <a:gd name="connsiteY8" fmla="*/ 125743 h 152445"/>
                <a:gd name="connsiteX9" fmla="*/ 23316 w 279634"/>
                <a:gd name="connsiteY9" fmla="*/ 133714 h 152445"/>
                <a:gd name="connsiteX10" fmla="*/ 19066 w 279634"/>
                <a:gd name="connsiteY10" fmla="*/ 133714 h 152445"/>
                <a:gd name="connsiteX11" fmla="*/ 19066 w 279634"/>
                <a:gd name="connsiteY11" fmla="*/ 140098 h 152445"/>
                <a:gd name="connsiteX12" fmla="*/ 45663 w 279634"/>
                <a:gd name="connsiteY12" fmla="*/ 139391 h 152445"/>
                <a:gd name="connsiteX13" fmla="*/ 72435 w 279634"/>
                <a:gd name="connsiteY13" fmla="*/ 140098 h 152445"/>
                <a:gd name="connsiteX14" fmla="*/ 72435 w 279634"/>
                <a:gd name="connsiteY14" fmla="*/ 133714 h 152445"/>
                <a:gd name="connsiteX15" fmla="*/ 68176 w 279634"/>
                <a:gd name="connsiteY15" fmla="*/ 133714 h 152445"/>
                <a:gd name="connsiteX16" fmla="*/ 54171 w 279634"/>
                <a:gd name="connsiteY16" fmla="*/ 125743 h 152445"/>
                <a:gd name="connsiteX17" fmla="*/ 54171 w 279634"/>
                <a:gd name="connsiteY17" fmla="*/ 85163 h 152445"/>
                <a:gd name="connsiteX18" fmla="*/ 82007 w 279634"/>
                <a:gd name="connsiteY18" fmla="*/ 25439 h 152445"/>
                <a:gd name="connsiteX19" fmla="*/ 113395 w 279634"/>
                <a:gd name="connsiteY19" fmla="*/ 52378 h 152445"/>
                <a:gd name="connsiteX20" fmla="*/ 82007 w 279634"/>
                <a:gd name="connsiteY20" fmla="*/ 79493 h 152445"/>
                <a:gd name="connsiteX21" fmla="*/ 53464 w 279634"/>
                <a:gd name="connsiteY21" fmla="*/ 79493 h 152445"/>
                <a:gd name="connsiteX22" fmla="*/ 53464 w 279634"/>
                <a:gd name="connsiteY22" fmla="*/ 32347 h 152445"/>
                <a:gd name="connsiteX23" fmla="*/ 61972 w 279634"/>
                <a:gd name="connsiteY23" fmla="*/ 25439 h 152445"/>
                <a:gd name="connsiteX24" fmla="*/ 82007 w 279634"/>
                <a:gd name="connsiteY24" fmla="*/ 25439 h 152445"/>
                <a:gd name="connsiteX25" fmla="*/ 277009 w 279634"/>
                <a:gd name="connsiteY25" fmla="*/ 20301 h 152445"/>
                <a:gd name="connsiteX26" fmla="*/ 157148 w 279634"/>
                <a:gd name="connsiteY26" fmla="*/ 20301 h 152445"/>
                <a:gd name="connsiteX27" fmla="*/ 153422 w 279634"/>
                <a:gd name="connsiteY27" fmla="*/ 61056 h 152445"/>
                <a:gd name="connsiteX28" fmla="*/ 159451 w 279634"/>
                <a:gd name="connsiteY28" fmla="*/ 61056 h 152445"/>
                <a:gd name="connsiteX29" fmla="*/ 194382 w 279634"/>
                <a:gd name="connsiteY29" fmla="*/ 26678 h 152445"/>
                <a:gd name="connsiteX30" fmla="*/ 204844 w 279634"/>
                <a:gd name="connsiteY30" fmla="*/ 26861 h 152445"/>
                <a:gd name="connsiteX31" fmla="*/ 208745 w 279634"/>
                <a:gd name="connsiteY31" fmla="*/ 33592 h 152445"/>
                <a:gd name="connsiteX32" fmla="*/ 208745 w 279634"/>
                <a:gd name="connsiteY32" fmla="*/ 125568 h 152445"/>
                <a:gd name="connsiteX33" fmla="*/ 190306 w 279634"/>
                <a:gd name="connsiteY33" fmla="*/ 133714 h 152445"/>
                <a:gd name="connsiteX34" fmla="*/ 182855 w 279634"/>
                <a:gd name="connsiteY34" fmla="*/ 133714 h 152445"/>
                <a:gd name="connsiteX35" fmla="*/ 182855 w 279634"/>
                <a:gd name="connsiteY35" fmla="*/ 140098 h 152445"/>
                <a:gd name="connsiteX36" fmla="*/ 217261 w 279634"/>
                <a:gd name="connsiteY36" fmla="*/ 139391 h 152445"/>
                <a:gd name="connsiteX37" fmla="*/ 251477 w 279634"/>
                <a:gd name="connsiteY37" fmla="*/ 140098 h 152445"/>
                <a:gd name="connsiteX38" fmla="*/ 251477 w 279634"/>
                <a:gd name="connsiteY38" fmla="*/ 133714 h 152445"/>
                <a:gd name="connsiteX39" fmla="*/ 244033 w 279634"/>
                <a:gd name="connsiteY39" fmla="*/ 133714 h 152445"/>
                <a:gd name="connsiteX40" fmla="*/ 225594 w 279634"/>
                <a:gd name="connsiteY40" fmla="*/ 125568 h 152445"/>
                <a:gd name="connsiteX41" fmla="*/ 225594 w 279634"/>
                <a:gd name="connsiteY41" fmla="*/ 33592 h 152445"/>
                <a:gd name="connsiteX42" fmla="*/ 229495 w 279634"/>
                <a:gd name="connsiteY42" fmla="*/ 26861 h 152445"/>
                <a:gd name="connsiteX43" fmla="*/ 239958 w 279634"/>
                <a:gd name="connsiteY43" fmla="*/ 26678 h 152445"/>
                <a:gd name="connsiteX44" fmla="*/ 263711 w 279634"/>
                <a:gd name="connsiteY44" fmla="*/ 30226 h 152445"/>
                <a:gd name="connsiteX45" fmla="*/ 273110 w 279634"/>
                <a:gd name="connsiteY45" fmla="*/ 47233 h 152445"/>
                <a:gd name="connsiteX46" fmla="*/ 274706 w 279634"/>
                <a:gd name="connsiteY46" fmla="*/ 61056 h 152445"/>
                <a:gd name="connsiteX47" fmla="*/ 280736 w 279634"/>
                <a:gd name="connsiteY47" fmla="*/ 61056 h 152445"/>
                <a:gd name="connsiteX48" fmla="*/ 277009 w 279634"/>
                <a:gd name="connsiteY48" fmla="*/ 20301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9634" h="152445">
                  <a:moveTo>
                    <a:pt x="54171" y="85163"/>
                  </a:moveTo>
                  <a:lnTo>
                    <a:pt x="86440" y="85163"/>
                  </a:lnTo>
                  <a:cubicBezTo>
                    <a:pt x="112156" y="85163"/>
                    <a:pt x="132366" y="70275"/>
                    <a:pt x="132366" y="52378"/>
                  </a:cubicBezTo>
                  <a:cubicBezTo>
                    <a:pt x="132366" y="34831"/>
                    <a:pt x="112505" y="19056"/>
                    <a:pt x="86440" y="19056"/>
                  </a:cubicBezTo>
                  <a:lnTo>
                    <a:pt x="19066" y="19056"/>
                  </a:lnTo>
                  <a:lnTo>
                    <a:pt x="19066" y="25439"/>
                  </a:lnTo>
                  <a:lnTo>
                    <a:pt x="23316" y="25439"/>
                  </a:lnTo>
                  <a:cubicBezTo>
                    <a:pt x="36972" y="25439"/>
                    <a:pt x="37329" y="27210"/>
                    <a:pt x="37329" y="33411"/>
                  </a:cubicBezTo>
                  <a:lnTo>
                    <a:pt x="37329" y="125743"/>
                  </a:lnTo>
                  <a:cubicBezTo>
                    <a:pt x="37329" y="131769"/>
                    <a:pt x="36972" y="133714"/>
                    <a:pt x="23316" y="133714"/>
                  </a:cubicBezTo>
                  <a:lnTo>
                    <a:pt x="19066" y="133714"/>
                  </a:lnTo>
                  <a:lnTo>
                    <a:pt x="19066" y="140098"/>
                  </a:lnTo>
                  <a:cubicBezTo>
                    <a:pt x="27932" y="139741"/>
                    <a:pt x="39276" y="139391"/>
                    <a:pt x="45663" y="139391"/>
                  </a:cubicBezTo>
                  <a:cubicBezTo>
                    <a:pt x="52217" y="139391"/>
                    <a:pt x="63569" y="139741"/>
                    <a:pt x="72435" y="140098"/>
                  </a:cubicBezTo>
                  <a:lnTo>
                    <a:pt x="72435" y="133714"/>
                  </a:lnTo>
                  <a:lnTo>
                    <a:pt x="68176" y="133714"/>
                  </a:lnTo>
                  <a:cubicBezTo>
                    <a:pt x="54529" y="133714"/>
                    <a:pt x="54171" y="131944"/>
                    <a:pt x="54171" y="125743"/>
                  </a:cubicBezTo>
                  <a:lnTo>
                    <a:pt x="54171" y="85163"/>
                  </a:lnTo>
                  <a:close/>
                  <a:moveTo>
                    <a:pt x="82007" y="25439"/>
                  </a:moveTo>
                  <a:cubicBezTo>
                    <a:pt x="111623" y="25439"/>
                    <a:pt x="113395" y="42097"/>
                    <a:pt x="113395" y="52378"/>
                  </a:cubicBezTo>
                  <a:cubicBezTo>
                    <a:pt x="113395" y="60175"/>
                    <a:pt x="113395" y="79493"/>
                    <a:pt x="82007" y="79493"/>
                  </a:cubicBezTo>
                  <a:lnTo>
                    <a:pt x="53464" y="79493"/>
                  </a:lnTo>
                  <a:lnTo>
                    <a:pt x="53464" y="32347"/>
                  </a:lnTo>
                  <a:cubicBezTo>
                    <a:pt x="53464" y="26861"/>
                    <a:pt x="53639" y="25439"/>
                    <a:pt x="61972" y="25439"/>
                  </a:cubicBezTo>
                  <a:lnTo>
                    <a:pt x="82007" y="25439"/>
                  </a:lnTo>
                  <a:close/>
                  <a:moveTo>
                    <a:pt x="277009" y="20301"/>
                  </a:moveTo>
                  <a:lnTo>
                    <a:pt x="157148" y="20301"/>
                  </a:lnTo>
                  <a:lnTo>
                    <a:pt x="153422" y="61056"/>
                  </a:lnTo>
                  <a:lnTo>
                    <a:pt x="159451" y="61056"/>
                  </a:lnTo>
                  <a:cubicBezTo>
                    <a:pt x="161938" y="30401"/>
                    <a:pt x="167077" y="26678"/>
                    <a:pt x="194382" y="26678"/>
                  </a:cubicBezTo>
                  <a:cubicBezTo>
                    <a:pt x="197933" y="26678"/>
                    <a:pt x="203073" y="26678"/>
                    <a:pt x="204844" y="26861"/>
                  </a:cubicBezTo>
                  <a:cubicBezTo>
                    <a:pt x="208745" y="27566"/>
                    <a:pt x="208745" y="29512"/>
                    <a:pt x="208745" y="33592"/>
                  </a:cubicBezTo>
                  <a:lnTo>
                    <a:pt x="208745" y="125568"/>
                  </a:lnTo>
                  <a:cubicBezTo>
                    <a:pt x="208745" y="131412"/>
                    <a:pt x="208745" y="133714"/>
                    <a:pt x="190306" y="133714"/>
                  </a:cubicBezTo>
                  <a:lnTo>
                    <a:pt x="182855" y="133714"/>
                  </a:lnTo>
                  <a:lnTo>
                    <a:pt x="182855" y="140098"/>
                  </a:lnTo>
                  <a:cubicBezTo>
                    <a:pt x="191546" y="139391"/>
                    <a:pt x="208038" y="139391"/>
                    <a:pt x="217261" y="139391"/>
                  </a:cubicBezTo>
                  <a:cubicBezTo>
                    <a:pt x="226476" y="139391"/>
                    <a:pt x="242794" y="139391"/>
                    <a:pt x="251477" y="140098"/>
                  </a:cubicBezTo>
                  <a:lnTo>
                    <a:pt x="251477" y="133714"/>
                  </a:lnTo>
                  <a:lnTo>
                    <a:pt x="244033" y="133714"/>
                  </a:lnTo>
                  <a:cubicBezTo>
                    <a:pt x="225594" y="133714"/>
                    <a:pt x="225594" y="131412"/>
                    <a:pt x="225594" y="125568"/>
                  </a:cubicBezTo>
                  <a:lnTo>
                    <a:pt x="225594" y="33592"/>
                  </a:lnTo>
                  <a:cubicBezTo>
                    <a:pt x="225594" y="29512"/>
                    <a:pt x="225594" y="27566"/>
                    <a:pt x="229495" y="26861"/>
                  </a:cubicBezTo>
                  <a:cubicBezTo>
                    <a:pt x="231267" y="26678"/>
                    <a:pt x="236407" y="26678"/>
                    <a:pt x="239958" y="26678"/>
                  </a:cubicBezTo>
                  <a:cubicBezTo>
                    <a:pt x="249880" y="26678"/>
                    <a:pt x="257506" y="26678"/>
                    <a:pt x="263711" y="30226"/>
                  </a:cubicBezTo>
                  <a:cubicBezTo>
                    <a:pt x="271694" y="35007"/>
                    <a:pt x="272934" y="46352"/>
                    <a:pt x="273110" y="47233"/>
                  </a:cubicBezTo>
                  <a:lnTo>
                    <a:pt x="274706" y="61056"/>
                  </a:lnTo>
                  <a:lnTo>
                    <a:pt x="280736" y="61056"/>
                  </a:lnTo>
                  <a:lnTo>
                    <a:pt x="277009" y="2030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2B7EBED0-764C-4B0E-8765-3B8C7330E82A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9665388" y="-12563700"/>
              <a:ext cx="305056" cy="279483"/>
            </a:xfrm>
            <a:custGeom>
              <a:avLst/>
              <a:gdLst>
                <a:gd name="connsiteX0" fmla="*/ 77813 w 305056"/>
                <a:gd name="connsiteY0" fmla="*/ 269612 h 279482"/>
                <a:gd name="connsiteX1" fmla="*/ 73507 w 305056"/>
                <a:gd name="connsiteY1" fmla="*/ 264047 h 279482"/>
                <a:gd name="connsiteX2" fmla="*/ 33754 w 305056"/>
                <a:gd name="connsiteY2" fmla="*/ 145600 h 279482"/>
                <a:gd name="connsiteX3" fmla="*/ 74524 w 305056"/>
                <a:gd name="connsiteY3" fmla="*/ 25891 h 279482"/>
                <a:gd name="connsiteX4" fmla="*/ 77813 w 305056"/>
                <a:gd name="connsiteY4" fmla="*/ 21588 h 279482"/>
                <a:gd name="connsiteX5" fmla="*/ 75279 w 305056"/>
                <a:gd name="connsiteY5" fmla="*/ 19056 h 279482"/>
                <a:gd name="connsiteX6" fmla="*/ 35017 w 305056"/>
                <a:gd name="connsiteY6" fmla="*/ 68410 h 279482"/>
                <a:gd name="connsiteX7" fmla="*/ 19066 w 305056"/>
                <a:gd name="connsiteY7" fmla="*/ 145600 h 279482"/>
                <a:gd name="connsiteX8" fmla="*/ 35781 w 305056"/>
                <a:gd name="connsiteY8" fmla="*/ 224563 h 279482"/>
                <a:gd name="connsiteX9" fmla="*/ 75279 w 305056"/>
                <a:gd name="connsiteY9" fmla="*/ 272146 h 279482"/>
                <a:gd name="connsiteX10" fmla="*/ 77813 w 305056"/>
                <a:gd name="connsiteY10" fmla="*/ 269612 h 279482"/>
                <a:gd name="connsiteX11" fmla="*/ 208973 w 305056"/>
                <a:gd name="connsiteY11" fmla="*/ 127888 h 279482"/>
                <a:gd name="connsiteX12" fmla="*/ 198844 w 305056"/>
                <a:gd name="connsiteY12" fmla="*/ 68663 h 279482"/>
                <a:gd name="connsiteX13" fmla="*/ 155795 w 305056"/>
                <a:gd name="connsiteY13" fmla="*/ 40318 h 279482"/>
                <a:gd name="connsiteX14" fmla="*/ 111737 w 305056"/>
                <a:gd name="connsiteY14" fmla="*/ 70434 h 279482"/>
                <a:gd name="connsiteX15" fmla="*/ 102362 w 305056"/>
                <a:gd name="connsiteY15" fmla="*/ 127888 h 279482"/>
                <a:gd name="connsiteX16" fmla="*/ 113762 w 305056"/>
                <a:gd name="connsiteY16" fmla="*/ 188880 h 279482"/>
                <a:gd name="connsiteX17" fmla="*/ 155541 w 305056"/>
                <a:gd name="connsiteY17" fmla="*/ 214440 h 279482"/>
                <a:gd name="connsiteX18" fmla="*/ 199607 w 305056"/>
                <a:gd name="connsiteY18" fmla="*/ 185086 h 279482"/>
                <a:gd name="connsiteX19" fmla="*/ 208973 w 305056"/>
                <a:gd name="connsiteY19" fmla="*/ 127888 h 279482"/>
                <a:gd name="connsiteX20" fmla="*/ 155541 w 305056"/>
                <a:gd name="connsiteY20" fmla="*/ 208873 h 279482"/>
                <a:gd name="connsiteX21" fmla="*/ 126163 w 305056"/>
                <a:gd name="connsiteY21" fmla="*/ 178250 h 279482"/>
                <a:gd name="connsiteX22" fmla="*/ 123383 w 305056"/>
                <a:gd name="connsiteY22" fmla="*/ 124846 h 279482"/>
                <a:gd name="connsiteX23" fmla="*/ 125409 w 305056"/>
                <a:gd name="connsiteY23" fmla="*/ 78279 h 279482"/>
                <a:gd name="connsiteX24" fmla="*/ 155541 w 305056"/>
                <a:gd name="connsiteY24" fmla="*/ 45884 h 279482"/>
                <a:gd name="connsiteX25" fmla="*/ 185419 w 305056"/>
                <a:gd name="connsiteY25" fmla="*/ 75492 h 279482"/>
                <a:gd name="connsiteX26" fmla="*/ 187953 w 305056"/>
                <a:gd name="connsiteY26" fmla="*/ 124846 h 279482"/>
                <a:gd name="connsiteX27" fmla="*/ 185172 w 305056"/>
                <a:gd name="connsiteY27" fmla="*/ 177240 h 279482"/>
                <a:gd name="connsiteX28" fmla="*/ 155541 w 305056"/>
                <a:gd name="connsiteY28" fmla="*/ 208873 h 279482"/>
                <a:gd name="connsiteX29" fmla="*/ 292299 w 305056"/>
                <a:gd name="connsiteY29" fmla="*/ 145600 h 279482"/>
                <a:gd name="connsiteX30" fmla="*/ 275584 w 305056"/>
                <a:gd name="connsiteY30" fmla="*/ 66639 h 279482"/>
                <a:gd name="connsiteX31" fmla="*/ 236086 w 305056"/>
                <a:gd name="connsiteY31" fmla="*/ 19056 h 279482"/>
                <a:gd name="connsiteX32" fmla="*/ 233553 w 305056"/>
                <a:gd name="connsiteY32" fmla="*/ 21588 h 279482"/>
                <a:gd name="connsiteX33" fmla="*/ 238366 w 305056"/>
                <a:gd name="connsiteY33" fmla="*/ 27408 h 279482"/>
                <a:gd name="connsiteX34" fmla="*/ 277610 w 305056"/>
                <a:gd name="connsiteY34" fmla="*/ 145600 h 279482"/>
                <a:gd name="connsiteX35" fmla="*/ 236841 w 305056"/>
                <a:gd name="connsiteY35" fmla="*/ 265309 h 279482"/>
                <a:gd name="connsiteX36" fmla="*/ 233553 w 305056"/>
                <a:gd name="connsiteY36" fmla="*/ 269612 h 279482"/>
                <a:gd name="connsiteX37" fmla="*/ 236086 w 305056"/>
                <a:gd name="connsiteY37" fmla="*/ 272146 h 279482"/>
                <a:gd name="connsiteX38" fmla="*/ 276347 w 305056"/>
                <a:gd name="connsiteY38" fmla="*/ 222792 h 279482"/>
                <a:gd name="connsiteX39" fmla="*/ 292299 w 305056"/>
                <a:gd name="connsiteY39" fmla="*/ 145600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5056" h="279482">
                  <a:moveTo>
                    <a:pt x="77813" y="269612"/>
                  </a:moveTo>
                  <a:cubicBezTo>
                    <a:pt x="77813" y="268859"/>
                    <a:pt x="77813" y="268350"/>
                    <a:pt x="73507" y="264047"/>
                  </a:cubicBezTo>
                  <a:cubicBezTo>
                    <a:pt x="41857" y="232160"/>
                    <a:pt x="33754" y="184323"/>
                    <a:pt x="33754" y="145600"/>
                  </a:cubicBezTo>
                  <a:cubicBezTo>
                    <a:pt x="33754" y="101567"/>
                    <a:pt x="43375" y="57524"/>
                    <a:pt x="74524" y="25891"/>
                  </a:cubicBezTo>
                  <a:cubicBezTo>
                    <a:pt x="77813" y="22850"/>
                    <a:pt x="77813" y="22342"/>
                    <a:pt x="77813" y="21588"/>
                  </a:cubicBezTo>
                  <a:cubicBezTo>
                    <a:pt x="77813" y="19817"/>
                    <a:pt x="76796" y="19056"/>
                    <a:pt x="75279" y="19056"/>
                  </a:cubicBezTo>
                  <a:cubicBezTo>
                    <a:pt x="72744" y="19056"/>
                    <a:pt x="49961" y="36269"/>
                    <a:pt x="35017" y="68410"/>
                  </a:cubicBezTo>
                  <a:cubicBezTo>
                    <a:pt x="22100" y="96246"/>
                    <a:pt x="19066" y="124338"/>
                    <a:pt x="19066" y="145600"/>
                  </a:cubicBezTo>
                  <a:cubicBezTo>
                    <a:pt x="19066" y="165340"/>
                    <a:pt x="21846" y="195962"/>
                    <a:pt x="35781" y="224563"/>
                  </a:cubicBezTo>
                  <a:cubicBezTo>
                    <a:pt x="50969" y="255694"/>
                    <a:pt x="72744" y="272146"/>
                    <a:pt x="75279" y="272146"/>
                  </a:cubicBezTo>
                  <a:cubicBezTo>
                    <a:pt x="76796" y="272146"/>
                    <a:pt x="77813" y="271383"/>
                    <a:pt x="77813" y="269612"/>
                  </a:cubicBezTo>
                  <a:close/>
                  <a:moveTo>
                    <a:pt x="208973" y="127888"/>
                  </a:moveTo>
                  <a:cubicBezTo>
                    <a:pt x="208973" y="107639"/>
                    <a:pt x="207710" y="87394"/>
                    <a:pt x="198844" y="68663"/>
                  </a:cubicBezTo>
                  <a:cubicBezTo>
                    <a:pt x="187199" y="44367"/>
                    <a:pt x="166432" y="40318"/>
                    <a:pt x="155795" y="40318"/>
                  </a:cubicBezTo>
                  <a:cubicBezTo>
                    <a:pt x="140598" y="40318"/>
                    <a:pt x="122111" y="46892"/>
                    <a:pt x="111737" y="70434"/>
                  </a:cubicBezTo>
                  <a:cubicBezTo>
                    <a:pt x="103633" y="87894"/>
                    <a:pt x="102362" y="107639"/>
                    <a:pt x="102362" y="127888"/>
                  </a:cubicBezTo>
                  <a:cubicBezTo>
                    <a:pt x="102362" y="146863"/>
                    <a:pt x="103379" y="169643"/>
                    <a:pt x="113762" y="188880"/>
                  </a:cubicBezTo>
                  <a:cubicBezTo>
                    <a:pt x="124646" y="209381"/>
                    <a:pt x="143132" y="214440"/>
                    <a:pt x="155541" y="214440"/>
                  </a:cubicBezTo>
                  <a:cubicBezTo>
                    <a:pt x="169212" y="214440"/>
                    <a:pt x="188462" y="209127"/>
                    <a:pt x="199607" y="185086"/>
                  </a:cubicBezTo>
                  <a:cubicBezTo>
                    <a:pt x="207710" y="167618"/>
                    <a:pt x="208973" y="147880"/>
                    <a:pt x="208973" y="127888"/>
                  </a:cubicBezTo>
                  <a:close/>
                  <a:moveTo>
                    <a:pt x="155541" y="208873"/>
                  </a:moveTo>
                  <a:cubicBezTo>
                    <a:pt x="145666" y="208873"/>
                    <a:pt x="130723" y="202545"/>
                    <a:pt x="126163" y="178250"/>
                  </a:cubicBezTo>
                  <a:cubicBezTo>
                    <a:pt x="123383" y="163060"/>
                    <a:pt x="123383" y="139780"/>
                    <a:pt x="123383" y="124846"/>
                  </a:cubicBezTo>
                  <a:cubicBezTo>
                    <a:pt x="123383" y="108649"/>
                    <a:pt x="123383" y="91943"/>
                    <a:pt x="125409" y="78279"/>
                  </a:cubicBezTo>
                  <a:cubicBezTo>
                    <a:pt x="130222" y="48163"/>
                    <a:pt x="149209" y="45884"/>
                    <a:pt x="155541" y="45884"/>
                  </a:cubicBezTo>
                  <a:cubicBezTo>
                    <a:pt x="163898" y="45884"/>
                    <a:pt x="180613" y="50441"/>
                    <a:pt x="185419" y="75492"/>
                  </a:cubicBezTo>
                  <a:cubicBezTo>
                    <a:pt x="187953" y="89665"/>
                    <a:pt x="187953" y="108903"/>
                    <a:pt x="187953" y="124846"/>
                  </a:cubicBezTo>
                  <a:cubicBezTo>
                    <a:pt x="187953" y="143829"/>
                    <a:pt x="187953" y="161036"/>
                    <a:pt x="185172" y="177240"/>
                  </a:cubicBezTo>
                  <a:cubicBezTo>
                    <a:pt x="181367" y="201283"/>
                    <a:pt x="166940" y="208873"/>
                    <a:pt x="155541" y="208873"/>
                  </a:cubicBezTo>
                  <a:close/>
                  <a:moveTo>
                    <a:pt x="292299" y="145600"/>
                  </a:moveTo>
                  <a:cubicBezTo>
                    <a:pt x="292299" y="125862"/>
                    <a:pt x="289520" y="95238"/>
                    <a:pt x="275584" y="66639"/>
                  </a:cubicBezTo>
                  <a:cubicBezTo>
                    <a:pt x="260395" y="35506"/>
                    <a:pt x="238613" y="19056"/>
                    <a:pt x="236086" y="19056"/>
                  </a:cubicBezTo>
                  <a:cubicBezTo>
                    <a:pt x="234561" y="19056"/>
                    <a:pt x="233553" y="20071"/>
                    <a:pt x="233553" y="21588"/>
                  </a:cubicBezTo>
                  <a:cubicBezTo>
                    <a:pt x="233553" y="22342"/>
                    <a:pt x="233553" y="22850"/>
                    <a:pt x="238366" y="27408"/>
                  </a:cubicBezTo>
                  <a:cubicBezTo>
                    <a:pt x="263176" y="52467"/>
                    <a:pt x="277610" y="92706"/>
                    <a:pt x="277610" y="145600"/>
                  </a:cubicBezTo>
                  <a:cubicBezTo>
                    <a:pt x="277610" y="188880"/>
                    <a:pt x="268245" y="233424"/>
                    <a:pt x="236841" y="265309"/>
                  </a:cubicBezTo>
                  <a:cubicBezTo>
                    <a:pt x="233553" y="268350"/>
                    <a:pt x="233553" y="268859"/>
                    <a:pt x="233553" y="269612"/>
                  </a:cubicBezTo>
                  <a:cubicBezTo>
                    <a:pt x="233553" y="271129"/>
                    <a:pt x="234561" y="272146"/>
                    <a:pt x="236086" y="272146"/>
                  </a:cubicBezTo>
                  <a:cubicBezTo>
                    <a:pt x="238613" y="272146"/>
                    <a:pt x="261404" y="254933"/>
                    <a:pt x="276347" y="222792"/>
                  </a:cubicBezTo>
                  <a:cubicBezTo>
                    <a:pt x="289266" y="194955"/>
                    <a:pt x="292299" y="166864"/>
                    <a:pt x="292299" y="1456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0FF1EB0D-AF9A-4B56-8500-FC19DC2794B8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9977857" y="-12563700"/>
              <a:ext cx="76264" cy="279483"/>
            </a:xfrm>
            <a:custGeom>
              <a:avLst/>
              <a:gdLst>
                <a:gd name="connsiteX0" fmla="*/ 74269 w 76264"/>
                <a:gd name="connsiteY0" fmla="*/ 149904 h 279482"/>
                <a:gd name="connsiteX1" fmla="*/ 75541 w 76264"/>
                <a:gd name="connsiteY1" fmla="*/ 145600 h 279482"/>
                <a:gd name="connsiteX2" fmla="*/ 74269 w 76264"/>
                <a:gd name="connsiteY2" fmla="*/ 141297 h 279482"/>
                <a:gd name="connsiteX3" fmla="*/ 29957 w 76264"/>
                <a:gd name="connsiteY3" fmla="*/ 24876 h 279482"/>
                <a:gd name="connsiteX4" fmla="*/ 24134 w 76264"/>
                <a:gd name="connsiteY4" fmla="*/ 19056 h 279482"/>
                <a:gd name="connsiteX5" fmla="*/ 19066 w 76264"/>
                <a:gd name="connsiteY5" fmla="*/ 24120 h 279482"/>
                <a:gd name="connsiteX6" fmla="*/ 20337 w 76264"/>
                <a:gd name="connsiteY6" fmla="*/ 28169 h 279482"/>
                <a:gd name="connsiteX7" fmla="*/ 65158 w 76264"/>
                <a:gd name="connsiteY7" fmla="*/ 145600 h 279482"/>
                <a:gd name="connsiteX8" fmla="*/ 20337 w 76264"/>
                <a:gd name="connsiteY8" fmla="*/ 262530 h 279482"/>
                <a:gd name="connsiteX9" fmla="*/ 19066 w 76264"/>
                <a:gd name="connsiteY9" fmla="*/ 267080 h 279482"/>
                <a:gd name="connsiteX10" fmla="*/ 24134 w 76264"/>
                <a:gd name="connsiteY10" fmla="*/ 272146 h 279482"/>
                <a:gd name="connsiteX11" fmla="*/ 29449 w 76264"/>
                <a:gd name="connsiteY11" fmla="*/ 267080 h 279482"/>
                <a:gd name="connsiteX12" fmla="*/ 74269 w 76264"/>
                <a:gd name="connsiteY12" fmla="*/ 149904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64" h="279482">
                  <a:moveTo>
                    <a:pt x="74269" y="149904"/>
                  </a:moveTo>
                  <a:cubicBezTo>
                    <a:pt x="75541" y="146863"/>
                    <a:pt x="75541" y="146363"/>
                    <a:pt x="75541" y="145600"/>
                  </a:cubicBezTo>
                  <a:cubicBezTo>
                    <a:pt x="75541" y="144839"/>
                    <a:pt x="75541" y="144338"/>
                    <a:pt x="74269" y="141297"/>
                  </a:cubicBezTo>
                  <a:lnTo>
                    <a:pt x="29957" y="24876"/>
                  </a:lnTo>
                  <a:cubicBezTo>
                    <a:pt x="28440" y="20572"/>
                    <a:pt x="26915" y="19056"/>
                    <a:pt x="24134" y="19056"/>
                  </a:cubicBezTo>
                  <a:cubicBezTo>
                    <a:pt x="21346" y="19056"/>
                    <a:pt x="19066" y="21334"/>
                    <a:pt x="19066" y="24120"/>
                  </a:cubicBezTo>
                  <a:cubicBezTo>
                    <a:pt x="19066" y="24876"/>
                    <a:pt x="19066" y="25383"/>
                    <a:pt x="20337" y="28169"/>
                  </a:cubicBezTo>
                  <a:lnTo>
                    <a:pt x="65158" y="145600"/>
                  </a:lnTo>
                  <a:lnTo>
                    <a:pt x="20337" y="262530"/>
                  </a:lnTo>
                  <a:cubicBezTo>
                    <a:pt x="19066" y="265309"/>
                    <a:pt x="19066" y="265818"/>
                    <a:pt x="19066" y="267080"/>
                  </a:cubicBezTo>
                  <a:cubicBezTo>
                    <a:pt x="19066" y="269867"/>
                    <a:pt x="21346" y="272146"/>
                    <a:pt x="24134" y="272146"/>
                  </a:cubicBezTo>
                  <a:cubicBezTo>
                    <a:pt x="27423" y="272146"/>
                    <a:pt x="28440" y="269612"/>
                    <a:pt x="29449" y="267080"/>
                  </a:cubicBezTo>
                  <a:lnTo>
                    <a:pt x="74269" y="14990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44" name="Forme libre : forme 143">
              <a:extLst>
                <a:ext uri="{FF2B5EF4-FFF2-40B4-BE49-F238E27FC236}">
                  <a16:creationId xmlns:a16="http://schemas.microsoft.com/office/drawing/2014/main" id="{2FF9385F-C164-487A-BFB8-9B98905C1326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0189158" y="-12466762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3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3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21EA31AA-6AD6-4644-B842-4D54440C9CDF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0514667" y="-12563700"/>
              <a:ext cx="25421" cy="279483"/>
            </a:xfrm>
            <a:custGeom>
              <a:avLst/>
              <a:gdLst>
                <a:gd name="connsiteX0" fmla="*/ 29195 w 25421"/>
                <a:gd name="connsiteY0" fmla="*/ 28169 h 279482"/>
                <a:gd name="connsiteX1" fmla="*/ 24134 w 25421"/>
                <a:gd name="connsiteY1" fmla="*/ 19056 h 279482"/>
                <a:gd name="connsiteX2" fmla="*/ 19066 w 25421"/>
                <a:gd name="connsiteY2" fmla="*/ 28169 h 279482"/>
                <a:gd name="connsiteX3" fmla="*/ 19066 w 25421"/>
                <a:gd name="connsiteY3" fmla="*/ 263031 h 279482"/>
                <a:gd name="connsiteX4" fmla="*/ 24134 w 25421"/>
                <a:gd name="connsiteY4" fmla="*/ 272146 h 279482"/>
                <a:gd name="connsiteX5" fmla="*/ 29195 w 25421"/>
                <a:gd name="connsiteY5" fmla="*/ 263031 h 279482"/>
                <a:gd name="connsiteX6" fmla="*/ 29195 w 25421"/>
                <a:gd name="connsiteY6" fmla="*/ 28169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21" h="279482">
                  <a:moveTo>
                    <a:pt x="29195" y="28169"/>
                  </a:moveTo>
                  <a:cubicBezTo>
                    <a:pt x="29195" y="23613"/>
                    <a:pt x="29195" y="19056"/>
                    <a:pt x="24134" y="19056"/>
                  </a:cubicBezTo>
                  <a:cubicBezTo>
                    <a:pt x="19066" y="19056"/>
                    <a:pt x="19066" y="23613"/>
                    <a:pt x="19066" y="28169"/>
                  </a:cubicBezTo>
                  <a:lnTo>
                    <a:pt x="19066" y="263031"/>
                  </a:lnTo>
                  <a:cubicBezTo>
                    <a:pt x="19066" y="267589"/>
                    <a:pt x="19066" y="272146"/>
                    <a:pt x="24134" y="272146"/>
                  </a:cubicBezTo>
                  <a:cubicBezTo>
                    <a:pt x="29195" y="272146"/>
                    <a:pt x="29195" y="267589"/>
                    <a:pt x="29195" y="263031"/>
                  </a:cubicBezTo>
                  <a:lnTo>
                    <a:pt x="29195" y="2816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E6D8350A-C171-40E6-83A1-CEB1FCE74EC4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0562216" y="-12485746"/>
              <a:ext cx="152528" cy="152445"/>
            </a:xfrm>
            <a:custGeom>
              <a:avLst/>
              <a:gdLst>
                <a:gd name="connsiteX0" fmla="*/ 96307 w 152528"/>
                <a:gd name="connsiteY0" fmla="*/ 54483 h 152445"/>
                <a:gd name="connsiteX1" fmla="*/ 121371 w 152528"/>
                <a:gd name="connsiteY1" fmla="*/ 24621 h 152445"/>
                <a:gd name="connsiteX2" fmla="*/ 134034 w 152528"/>
                <a:gd name="connsiteY2" fmla="*/ 27917 h 152445"/>
                <a:gd name="connsiteX3" fmla="*/ 121879 w 152528"/>
                <a:gd name="connsiteY3" fmla="*/ 41580 h 152445"/>
                <a:gd name="connsiteX4" fmla="*/ 131499 w 152528"/>
                <a:gd name="connsiteY4" fmla="*/ 50434 h 152445"/>
                <a:gd name="connsiteX5" fmla="*/ 145180 w 152528"/>
                <a:gd name="connsiteY5" fmla="*/ 35760 h 152445"/>
                <a:gd name="connsiteX6" fmla="*/ 121625 w 152528"/>
                <a:gd name="connsiteY6" fmla="*/ 19056 h 152445"/>
                <a:gd name="connsiteX7" fmla="*/ 95036 w 152528"/>
                <a:gd name="connsiteY7" fmla="*/ 38285 h 152445"/>
                <a:gd name="connsiteX8" fmla="*/ 67692 w 152528"/>
                <a:gd name="connsiteY8" fmla="*/ 19056 h 152445"/>
                <a:gd name="connsiteX9" fmla="*/ 26923 w 152528"/>
                <a:gd name="connsiteY9" fmla="*/ 58032 h 152445"/>
                <a:gd name="connsiteX10" fmla="*/ 29957 w 152528"/>
                <a:gd name="connsiteY10" fmla="*/ 60557 h 152445"/>
                <a:gd name="connsiteX11" fmla="*/ 33246 w 152528"/>
                <a:gd name="connsiteY11" fmla="*/ 57778 h 152445"/>
                <a:gd name="connsiteX12" fmla="*/ 67183 w 152528"/>
                <a:gd name="connsiteY12" fmla="*/ 24621 h 152445"/>
                <a:gd name="connsiteX13" fmla="*/ 80856 w 152528"/>
                <a:gd name="connsiteY13" fmla="*/ 41580 h 152445"/>
                <a:gd name="connsiteX14" fmla="*/ 67183 w 152528"/>
                <a:gd name="connsiteY14" fmla="*/ 101813 h 152445"/>
                <a:gd name="connsiteX15" fmla="*/ 43129 w 152528"/>
                <a:gd name="connsiteY15" fmla="*/ 128133 h 152445"/>
                <a:gd name="connsiteX16" fmla="*/ 30466 w 152528"/>
                <a:gd name="connsiteY16" fmla="*/ 124846 h 152445"/>
                <a:gd name="connsiteX17" fmla="*/ 42366 w 152528"/>
                <a:gd name="connsiteY17" fmla="*/ 111181 h 152445"/>
                <a:gd name="connsiteX18" fmla="*/ 33000 w 152528"/>
                <a:gd name="connsiteY18" fmla="*/ 102320 h 152445"/>
                <a:gd name="connsiteX19" fmla="*/ 19066 w 152528"/>
                <a:gd name="connsiteY19" fmla="*/ 117001 h 152445"/>
                <a:gd name="connsiteX20" fmla="*/ 42874 w 152528"/>
                <a:gd name="connsiteY20" fmla="*/ 133708 h 152445"/>
                <a:gd name="connsiteX21" fmla="*/ 69463 w 152528"/>
                <a:gd name="connsiteY21" fmla="*/ 114469 h 152445"/>
                <a:gd name="connsiteX22" fmla="*/ 96808 w 152528"/>
                <a:gd name="connsiteY22" fmla="*/ 133708 h 152445"/>
                <a:gd name="connsiteX23" fmla="*/ 137323 w 152528"/>
                <a:gd name="connsiteY23" fmla="*/ 94729 h 152445"/>
                <a:gd name="connsiteX24" fmla="*/ 134288 w 152528"/>
                <a:gd name="connsiteY24" fmla="*/ 92197 h 152445"/>
                <a:gd name="connsiteX25" fmla="*/ 131000 w 152528"/>
                <a:gd name="connsiteY25" fmla="*/ 94984 h 152445"/>
                <a:gd name="connsiteX26" fmla="*/ 97316 w 152528"/>
                <a:gd name="connsiteY26" fmla="*/ 128133 h 152445"/>
                <a:gd name="connsiteX27" fmla="*/ 83390 w 152528"/>
                <a:gd name="connsiteY27" fmla="*/ 111436 h 152445"/>
                <a:gd name="connsiteX28" fmla="*/ 87695 w 152528"/>
                <a:gd name="connsiteY28" fmla="*/ 89156 h 152445"/>
                <a:gd name="connsiteX29" fmla="*/ 96307 w 152528"/>
                <a:gd name="connsiteY29" fmla="*/ 5448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528" h="152445">
                  <a:moveTo>
                    <a:pt x="96307" y="54483"/>
                  </a:moveTo>
                  <a:cubicBezTo>
                    <a:pt x="97824" y="47909"/>
                    <a:pt x="103647" y="24621"/>
                    <a:pt x="121371" y="24621"/>
                  </a:cubicBezTo>
                  <a:cubicBezTo>
                    <a:pt x="122642" y="24621"/>
                    <a:pt x="128720" y="24621"/>
                    <a:pt x="134034" y="27917"/>
                  </a:cubicBezTo>
                  <a:cubicBezTo>
                    <a:pt x="126948" y="29179"/>
                    <a:pt x="121879" y="35508"/>
                    <a:pt x="121879" y="41580"/>
                  </a:cubicBezTo>
                  <a:cubicBezTo>
                    <a:pt x="121879" y="45629"/>
                    <a:pt x="124668" y="50434"/>
                    <a:pt x="131499" y="50434"/>
                  </a:cubicBezTo>
                  <a:cubicBezTo>
                    <a:pt x="137077" y="50434"/>
                    <a:pt x="145180" y="45884"/>
                    <a:pt x="145180" y="35760"/>
                  </a:cubicBezTo>
                  <a:cubicBezTo>
                    <a:pt x="145180" y="22596"/>
                    <a:pt x="130236" y="19056"/>
                    <a:pt x="121625" y="19056"/>
                  </a:cubicBezTo>
                  <a:cubicBezTo>
                    <a:pt x="106936" y="19056"/>
                    <a:pt x="98079" y="32467"/>
                    <a:pt x="95036" y="38285"/>
                  </a:cubicBezTo>
                  <a:cubicBezTo>
                    <a:pt x="88705" y="21588"/>
                    <a:pt x="75032" y="19056"/>
                    <a:pt x="67692" y="19056"/>
                  </a:cubicBezTo>
                  <a:cubicBezTo>
                    <a:pt x="41349" y="19056"/>
                    <a:pt x="26923" y="51704"/>
                    <a:pt x="26923" y="58032"/>
                  </a:cubicBezTo>
                  <a:cubicBezTo>
                    <a:pt x="26923" y="60557"/>
                    <a:pt x="29449" y="60557"/>
                    <a:pt x="29957" y="60557"/>
                  </a:cubicBezTo>
                  <a:cubicBezTo>
                    <a:pt x="31983" y="60557"/>
                    <a:pt x="32746" y="60058"/>
                    <a:pt x="33246" y="57778"/>
                  </a:cubicBezTo>
                  <a:cubicBezTo>
                    <a:pt x="41857" y="30950"/>
                    <a:pt x="58572" y="24621"/>
                    <a:pt x="67183" y="24621"/>
                  </a:cubicBezTo>
                  <a:cubicBezTo>
                    <a:pt x="71990" y="24621"/>
                    <a:pt x="80856" y="26899"/>
                    <a:pt x="80856" y="41580"/>
                  </a:cubicBezTo>
                  <a:cubicBezTo>
                    <a:pt x="80856" y="49426"/>
                    <a:pt x="76550" y="66385"/>
                    <a:pt x="67183" y="101813"/>
                  </a:cubicBezTo>
                  <a:cubicBezTo>
                    <a:pt x="63132" y="117510"/>
                    <a:pt x="54266" y="128133"/>
                    <a:pt x="43129" y="128133"/>
                  </a:cubicBezTo>
                  <a:cubicBezTo>
                    <a:pt x="41604" y="128133"/>
                    <a:pt x="35781" y="128133"/>
                    <a:pt x="30466" y="124846"/>
                  </a:cubicBezTo>
                  <a:cubicBezTo>
                    <a:pt x="36797" y="123584"/>
                    <a:pt x="42366" y="118264"/>
                    <a:pt x="42366" y="111181"/>
                  </a:cubicBezTo>
                  <a:cubicBezTo>
                    <a:pt x="42366" y="104346"/>
                    <a:pt x="36797" y="102320"/>
                    <a:pt x="33000" y="102320"/>
                  </a:cubicBezTo>
                  <a:cubicBezTo>
                    <a:pt x="25397" y="102320"/>
                    <a:pt x="19066" y="108903"/>
                    <a:pt x="19066" y="117001"/>
                  </a:cubicBezTo>
                  <a:cubicBezTo>
                    <a:pt x="19066" y="128641"/>
                    <a:pt x="31729" y="133708"/>
                    <a:pt x="42874" y="133708"/>
                  </a:cubicBezTo>
                  <a:cubicBezTo>
                    <a:pt x="59589" y="133708"/>
                    <a:pt x="68701" y="115985"/>
                    <a:pt x="69463" y="114469"/>
                  </a:cubicBezTo>
                  <a:cubicBezTo>
                    <a:pt x="72498" y="123829"/>
                    <a:pt x="81619" y="133708"/>
                    <a:pt x="96808" y="133708"/>
                  </a:cubicBezTo>
                  <a:cubicBezTo>
                    <a:pt x="122897" y="133708"/>
                    <a:pt x="137323" y="101058"/>
                    <a:pt x="137323" y="94729"/>
                  </a:cubicBezTo>
                  <a:cubicBezTo>
                    <a:pt x="137323" y="92197"/>
                    <a:pt x="135051" y="92197"/>
                    <a:pt x="134288" y="92197"/>
                  </a:cubicBezTo>
                  <a:cubicBezTo>
                    <a:pt x="132008" y="92197"/>
                    <a:pt x="131499" y="93205"/>
                    <a:pt x="131000" y="94984"/>
                  </a:cubicBezTo>
                  <a:cubicBezTo>
                    <a:pt x="122642" y="122060"/>
                    <a:pt x="105419" y="128133"/>
                    <a:pt x="97316" y="128133"/>
                  </a:cubicBezTo>
                  <a:cubicBezTo>
                    <a:pt x="87442" y="128133"/>
                    <a:pt x="83390" y="120035"/>
                    <a:pt x="83390" y="111436"/>
                  </a:cubicBezTo>
                  <a:cubicBezTo>
                    <a:pt x="83390" y="105862"/>
                    <a:pt x="84907" y="100297"/>
                    <a:pt x="87695" y="89156"/>
                  </a:cubicBezTo>
                  <a:lnTo>
                    <a:pt x="96307" y="5448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B03099ED-5161-40A7-8CAE-FE8E882B2AF4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0729757" y="-12563700"/>
              <a:ext cx="25421" cy="279483"/>
            </a:xfrm>
            <a:custGeom>
              <a:avLst/>
              <a:gdLst>
                <a:gd name="connsiteX0" fmla="*/ 29195 w 25421"/>
                <a:gd name="connsiteY0" fmla="*/ 28169 h 279482"/>
                <a:gd name="connsiteX1" fmla="*/ 24135 w 25421"/>
                <a:gd name="connsiteY1" fmla="*/ 19056 h 279482"/>
                <a:gd name="connsiteX2" fmla="*/ 19066 w 25421"/>
                <a:gd name="connsiteY2" fmla="*/ 28169 h 279482"/>
                <a:gd name="connsiteX3" fmla="*/ 19066 w 25421"/>
                <a:gd name="connsiteY3" fmla="*/ 263031 h 279482"/>
                <a:gd name="connsiteX4" fmla="*/ 24135 w 25421"/>
                <a:gd name="connsiteY4" fmla="*/ 272146 h 279482"/>
                <a:gd name="connsiteX5" fmla="*/ 29195 w 25421"/>
                <a:gd name="connsiteY5" fmla="*/ 263031 h 279482"/>
                <a:gd name="connsiteX6" fmla="*/ 29195 w 25421"/>
                <a:gd name="connsiteY6" fmla="*/ 28169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21" h="279482">
                  <a:moveTo>
                    <a:pt x="29195" y="28169"/>
                  </a:moveTo>
                  <a:cubicBezTo>
                    <a:pt x="29195" y="23613"/>
                    <a:pt x="29195" y="19056"/>
                    <a:pt x="24135" y="19056"/>
                  </a:cubicBezTo>
                  <a:cubicBezTo>
                    <a:pt x="19066" y="19056"/>
                    <a:pt x="19066" y="23613"/>
                    <a:pt x="19066" y="28169"/>
                  </a:cubicBezTo>
                  <a:lnTo>
                    <a:pt x="19066" y="263031"/>
                  </a:lnTo>
                  <a:cubicBezTo>
                    <a:pt x="19066" y="267589"/>
                    <a:pt x="19066" y="272146"/>
                    <a:pt x="24135" y="272146"/>
                  </a:cubicBezTo>
                  <a:cubicBezTo>
                    <a:pt x="29195" y="272146"/>
                    <a:pt x="29195" y="267589"/>
                    <a:pt x="29195" y="263031"/>
                  </a:cubicBezTo>
                  <a:lnTo>
                    <a:pt x="29195" y="2816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3AEA815B-F4AB-4570-BDFC-41BE85D91AE9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0789119" y="-12527144"/>
              <a:ext cx="152528" cy="25408"/>
            </a:xfrm>
            <a:custGeom>
              <a:avLst/>
              <a:gdLst>
                <a:gd name="connsiteX0" fmla="*/ 131834 w 152528"/>
                <a:gd name="connsiteY0" fmla="*/ 27743 h 25407"/>
                <a:gd name="connsiteX1" fmla="*/ 138928 w 152528"/>
                <a:gd name="connsiteY1" fmla="*/ 23486 h 25407"/>
                <a:gd name="connsiteX2" fmla="*/ 131834 w 152528"/>
                <a:gd name="connsiteY2" fmla="*/ 19056 h 25407"/>
                <a:gd name="connsiteX3" fmla="*/ 26152 w 152528"/>
                <a:gd name="connsiteY3" fmla="*/ 19056 h 25407"/>
                <a:gd name="connsiteX4" fmla="*/ 19066 w 152528"/>
                <a:gd name="connsiteY4" fmla="*/ 23312 h 25407"/>
                <a:gd name="connsiteX5" fmla="*/ 26152 w 152528"/>
                <a:gd name="connsiteY5" fmla="*/ 27743 h 25407"/>
                <a:gd name="connsiteX6" fmla="*/ 131834 w 152528"/>
                <a:gd name="connsiteY6" fmla="*/ 27743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28" h="25407">
                  <a:moveTo>
                    <a:pt x="131834" y="27743"/>
                  </a:moveTo>
                  <a:cubicBezTo>
                    <a:pt x="134669" y="27743"/>
                    <a:pt x="138928" y="27743"/>
                    <a:pt x="138928" y="23486"/>
                  </a:cubicBezTo>
                  <a:cubicBezTo>
                    <a:pt x="138928" y="19056"/>
                    <a:pt x="134852" y="19056"/>
                    <a:pt x="131834" y="19056"/>
                  </a:cubicBezTo>
                  <a:lnTo>
                    <a:pt x="26152" y="19056"/>
                  </a:lnTo>
                  <a:cubicBezTo>
                    <a:pt x="23316" y="19056"/>
                    <a:pt x="19066" y="19056"/>
                    <a:pt x="19066" y="23312"/>
                  </a:cubicBezTo>
                  <a:cubicBezTo>
                    <a:pt x="19066" y="27743"/>
                    <a:pt x="23141" y="27743"/>
                    <a:pt x="26152" y="27743"/>
                  </a:cubicBezTo>
                  <a:lnTo>
                    <a:pt x="131834" y="2774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D81EDE9F-8852-4D35-8261-93D4C1B046A3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0939434" y="-12604764"/>
              <a:ext cx="279635" cy="152445"/>
            </a:xfrm>
            <a:custGeom>
              <a:avLst/>
              <a:gdLst>
                <a:gd name="connsiteX0" fmla="*/ 97443 w 279634"/>
                <a:gd name="connsiteY0" fmla="*/ 113160 h 152445"/>
                <a:gd name="connsiteX1" fmla="*/ 91413 w 279634"/>
                <a:gd name="connsiteY1" fmla="*/ 113160 h 152445"/>
                <a:gd name="connsiteX2" fmla="*/ 86798 w 279634"/>
                <a:gd name="connsiteY2" fmla="*/ 129285 h 152445"/>
                <a:gd name="connsiteX3" fmla="*/ 69249 w 279634"/>
                <a:gd name="connsiteY3" fmla="*/ 130349 h 152445"/>
                <a:gd name="connsiteX4" fmla="*/ 36622 w 279634"/>
                <a:gd name="connsiteY4" fmla="*/ 130349 h 152445"/>
                <a:gd name="connsiteX5" fmla="*/ 72085 w 279634"/>
                <a:gd name="connsiteY5" fmla="*/ 100574 h 152445"/>
                <a:gd name="connsiteX6" fmla="*/ 97443 w 279634"/>
                <a:gd name="connsiteY6" fmla="*/ 62297 h 152445"/>
                <a:gd name="connsiteX7" fmla="*/ 55951 w 279634"/>
                <a:gd name="connsiteY7" fmla="*/ 27741 h 152445"/>
                <a:gd name="connsiteX8" fmla="*/ 19066 w 279634"/>
                <a:gd name="connsiteY8" fmla="*/ 59462 h 152445"/>
                <a:gd name="connsiteX9" fmla="*/ 28463 w 279634"/>
                <a:gd name="connsiteY9" fmla="*/ 69387 h 152445"/>
                <a:gd name="connsiteX10" fmla="*/ 37861 w 279634"/>
                <a:gd name="connsiteY10" fmla="*/ 59994 h 152445"/>
                <a:gd name="connsiteX11" fmla="*/ 27399 w 279634"/>
                <a:gd name="connsiteY11" fmla="*/ 50601 h 152445"/>
                <a:gd name="connsiteX12" fmla="*/ 53290 w 279634"/>
                <a:gd name="connsiteY12" fmla="*/ 34118 h 152445"/>
                <a:gd name="connsiteX13" fmla="*/ 80244 w 279634"/>
                <a:gd name="connsiteY13" fmla="*/ 62297 h 152445"/>
                <a:gd name="connsiteX14" fmla="*/ 63569 w 279634"/>
                <a:gd name="connsiteY14" fmla="*/ 96319 h 152445"/>
                <a:gd name="connsiteX15" fmla="*/ 20837 w 279634"/>
                <a:gd name="connsiteY15" fmla="*/ 138504 h 152445"/>
                <a:gd name="connsiteX16" fmla="*/ 19066 w 279634"/>
                <a:gd name="connsiteY16" fmla="*/ 145411 h 152445"/>
                <a:gd name="connsiteX17" fmla="*/ 92121 w 279634"/>
                <a:gd name="connsiteY17" fmla="*/ 145411 h 152445"/>
                <a:gd name="connsiteX18" fmla="*/ 97443 w 279634"/>
                <a:gd name="connsiteY18" fmla="*/ 113160 h 152445"/>
                <a:gd name="connsiteX19" fmla="*/ 197690 w 279634"/>
                <a:gd name="connsiteY19" fmla="*/ 23129 h 152445"/>
                <a:gd name="connsiteX20" fmla="*/ 191843 w 279634"/>
                <a:gd name="connsiteY20" fmla="*/ 19056 h 152445"/>
                <a:gd name="connsiteX21" fmla="*/ 186346 w 279634"/>
                <a:gd name="connsiteY21" fmla="*/ 22422 h 152445"/>
                <a:gd name="connsiteX22" fmla="*/ 120918 w 279634"/>
                <a:gd name="connsiteY22" fmla="*/ 141156 h 152445"/>
                <a:gd name="connsiteX23" fmla="*/ 119679 w 279634"/>
                <a:gd name="connsiteY23" fmla="*/ 143640 h 152445"/>
                <a:gd name="connsiteX24" fmla="*/ 123929 w 279634"/>
                <a:gd name="connsiteY24" fmla="*/ 145411 h 152445"/>
                <a:gd name="connsiteX25" fmla="*/ 259933 w 279634"/>
                <a:gd name="connsiteY25" fmla="*/ 145411 h 152445"/>
                <a:gd name="connsiteX26" fmla="*/ 264182 w 279634"/>
                <a:gd name="connsiteY26" fmla="*/ 143640 h 152445"/>
                <a:gd name="connsiteX27" fmla="*/ 262944 w 279634"/>
                <a:gd name="connsiteY27" fmla="*/ 141156 h 152445"/>
                <a:gd name="connsiteX28" fmla="*/ 197690 w 279634"/>
                <a:gd name="connsiteY28" fmla="*/ 23129 h 152445"/>
                <a:gd name="connsiteX29" fmla="*/ 185989 w 279634"/>
                <a:gd name="connsiteY29" fmla="*/ 36421 h 152445"/>
                <a:gd name="connsiteX30" fmla="*/ 238118 w 279634"/>
                <a:gd name="connsiteY30" fmla="*/ 130880 h 152445"/>
                <a:gd name="connsiteX31" fmla="*/ 133859 w 279634"/>
                <a:gd name="connsiteY31" fmla="*/ 130880 h 152445"/>
                <a:gd name="connsiteX32" fmla="*/ 185989 w 279634"/>
                <a:gd name="connsiteY32" fmla="*/ 36421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79634" h="152445">
                  <a:moveTo>
                    <a:pt x="97443" y="113160"/>
                  </a:moveTo>
                  <a:lnTo>
                    <a:pt x="91413" y="113160"/>
                  </a:lnTo>
                  <a:cubicBezTo>
                    <a:pt x="90881" y="117059"/>
                    <a:pt x="89110" y="127514"/>
                    <a:pt x="86798" y="129285"/>
                  </a:cubicBezTo>
                  <a:cubicBezTo>
                    <a:pt x="85384" y="130349"/>
                    <a:pt x="71728" y="130349"/>
                    <a:pt x="69249" y="130349"/>
                  </a:cubicBezTo>
                  <a:lnTo>
                    <a:pt x="36622" y="130349"/>
                  </a:lnTo>
                  <a:cubicBezTo>
                    <a:pt x="55235" y="113866"/>
                    <a:pt x="61448" y="108903"/>
                    <a:pt x="72085" y="100574"/>
                  </a:cubicBezTo>
                  <a:cubicBezTo>
                    <a:pt x="85209" y="90117"/>
                    <a:pt x="97443" y="79129"/>
                    <a:pt x="97443" y="62297"/>
                  </a:cubicBezTo>
                  <a:cubicBezTo>
                    <a:pt x="97443" y="40851"/>
                    <a:pt x="78647" y="27741"/>
                    <a:pt x="55951" y="27741"/>
                  </a:cubicBezTo>
                  <a:cubicBezTo>
                    <a:pt x="33961" y="27741"/>
                    <a:pt x="19066" y="43154"/>
                    <a:pt x="19066" y="59462"/>
                  </a:cubicBezTo>
                  <a:cubicBezTo>
                    <a:pt x="19066" y="68498"/>
                    <a:pt x="26692" y="69387"/>
                    <a:pt x="28463" y="69387"/>
                  </a:cubicBezTo>
                  <a:cubicBezTo>
                    <a:pt x="32722" y="69387"/>
                    <a:pt x="37861" y="66369"/>
                    <a:pt x="37861" y="59994"/>
                  </a:cubicBezTo>
                  <a:cubicBezTo>
                    <a:pt x="37861" y="56803"/>
                    <a:pt x="36622" y="50601"/>
                    <a:pt x="27399" y="50601"/>
                  </a:cubicBezTo>
                  <a:cubicBezTo>
                    <a:pt x="32896" y="38017"/>
                    <a:pt x="44956" y="34118"/>
                    <a:pt x="53290" y="34118"/>
                  </a:cubicBezTo>
                  <a:cubicBezTo>
                    <a:pt x="71020" y="34118"/>
                    <a:pt x="80244" y="47942"/>
                    <a:pt x="80244" y="62297"/>
                  </a:cubicBezTo>
                  <a:cubicBezTo>
                    <a:pt x="80244" y="77716"/>
                    <a:pt x="69249" y="89944"/>
                    <a:pt x="63569" y="96319"/>
                  </a:cubicBezTo>
                  <a:lnTo>
                    <a:pt x="20837" y="138504"/>
                  </a:lnTo>
                  <a:cubicBezTo>
                    <a:pt x="19066" y="140092"/>
                    <a:pt x="19066" y="140449"/>
                    <a:pt x="19066" y="145411"/>
                  </a:cubicBezTo>
                  <a:lnTo>
                    <a:pt x="92121" y="145411"/>
                  </a:lnTo>
                  <a:lnTo>
                    <a:pt x="97443" y="113160"/>
                  </a:lnTo>
                  <a:close/>
                  <a:moveTo>
                    <a:pt x="197690" y="23129"/>
                  </a:moveTo>
                  <a:cubicBezTo>
                    <a:pt x="195919" y="19938"/>
                    <a:pt x="195386" y="19056"/>
                    <a:pt x="191843" y="19056"/>
                  </a:cubicBezTo>
                  <a:cubicBezTo>
                    <a:pt x="189714" y="19056"/>
                    <a:pt x="187943" y="19588"/>
                    <a:pt x="186346" y="22422"/>
                  </a:cubicBezTo>
                  <a:lnTo>
                    <a:pt x="120918" y="141156"/>
                  </a:lnTo>
                  <a:cubicBezTo>
                    <a:pt x="119679" y="143108"/>
                    <a:pt x="119679" y="143457"/>
                    <a:pt x="119679" y="143640"/>
                  </a:cubicBezTo>
                  <a:cubicBezTo>
                    <a:pt x="119679" y="145411"/>
                    <a:pt x="121093" y="145411"/>
                    <a:pt x="123929" y="145411"/>
                  </a:cubicBezTo>
                  <a:lnTo>
                    <a:pt x="259933" y="145411"/>
                  </a:lnTo>
                  <a:cubicBezTo>
                    <a:pt x="262768" y="145411"/>
                    <a:pt x="264182" y="145411"/>
                    <a:pt x="264182" y="143640"/>
                  </a:cubicBezTo>
                  <a:cubicBezTo>
                    <a:pt x="264182" y="143457"/>
                    <a:pt x="264182" y="143108"/>
                    <a:pt x="262944" y="141156"/>
                  </a:cubicBezTo>
                  <a:lnTo>
                    <a:pt x="197690" y="23129"/>
                  </a:lnTo>
                  <a:close/>
                  <a:moveTo>
                    <a:pt x="185989" y="36421"/>
                  </a:moveTo>
                  <a:lnTo>
                    <a:pt x="238118" y="130880"/>
                  </a:lnTo>
                  <a:lnTo>
                    <a:pt x="133859" y="130880"/>
                  </a:lnTo>
                  <a:lnTo>
                    <a:pt x="185989" y="3642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50" name="Forme libre : forme 149">
              <a:extLst>
                <a:ext uri="{FF2B5EF4-FFF2-40B4-BE49-F238E27FC236}">
                  <a16:creationId xmlns:a16="http://schemas.microsoft.com/office/drawing/2014/main" id="{5C55C215-D241-4E4C-8944-88D5C9905EA4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1213199" y="-12613643"/>
              <a:ext cx="76264" cy="76223"/>
            </a:xfrm>
            <a:custGeom>
              <a:avLst/>
              <a:gdLst>
                <a:gd name="connsiteX0" fmla="*/ 50223 w 76264"/>
                <a:gd name="connsiteY0" fmla="*/ 42979 h 76222"/>
                <a:gd name="connsiteX1" fmla="*/ 52503 w 76264"/>
                <a:gd name="connsiteY1" fmla="*/ 23106 h 76222"/>
                <a:gd name="connsiteX2" fmla="*/ 48070 w 76264"/>
                <a:gd name="connsiteY2" fmla="*/ 19056 h 76222"/>
                <a:gd name="connsiteX3" fmla="*/ 43637 w 76264"/>
                <a:gd name="connsiteY3" fmla="*/ 22979 h 76222"/>
                <a:gd name="connsiteX4" fmla="*/ 45917 w 76264"/>
                <a:gd name="connsiteY4" fmla="*/ 42979 h 76222"/>
                <a:gd name="connsiteX5" fmla="*/ 26287 w 76264"/>
                <a:gd name="connsiteY5" fmla="*/ 31204 h 76222"/>
                <a:gd name="connsiteX6" fmla="*/ 23372 w 76264"/>
                <a:gd name="connsiteY6" fmla="*/ 30069 h 76222"/>
                <a:gd name="connsiteX7" fmla="*/ 19066 w 76264"/>
                <a:gd name="connsiteY7" fmla="*/ 34746 h 76222"/>
                <a:gd name="connsiteX8" fmla="*/ 21727 w 76264"/>
                <a:gd name="connsiteY8" fmla="*/ 38549 h 76222"/>
                <a:gd name="connsiteX9" fmla="*/ 43002 w 76264"/>
                <a:gd name="connsiteY9" fmla="*/ 46267 h 76222"/>
                <a:gd name="connsiteX10" fmla="*/ 22109 w 76264"/>
                <a:gd name="connsiteY10" fmla="*/ 53991 h 76222"/>
                <a:gd name="connsiteX11" fmla="*/ 19066 w 76264"/>
                <a:gd name="connsiteY11" fmla="*/ 57914 h 76222"/>
                <a:gd name="connsiteX12" fmla="*/ 23372 w 76264"/>
                <a:gd name="connsiteY12" fmla="*/ 62599 h 76222"/>
                <a:gd name="connsiteX13" fmla="*/ 45917 w 76264"/>
                <a:gd name="connsiteY13" fmla="*/ 49688 h 76222"/>
                <a:gd name="connsiteX14" fmla="*/ 43637 w 76264"/>
                <a:gd name="connsiteY14" fmla="*/ 69689 h 76222"/>
                <a:gd name="connsiteX15" fmla="*/ 48070 w 76264"/>
                <a:gd name="connsiteY15" fmla="*/ 73611 h 76222"/>
                <a:gd name="connsiteX16" fmla="*/ 52503 w 76264"/>
                <a:gd name="connsiteY16" fmla="*/ 69562 h 76222"/>
                <a:gd name="connsiteX17" fmla="*/ 50223 w 76264"/>
                <a:gd name="connsiteY17" fmla="*/ 49688 h 76222"/>
                <a:gd name="connsiteX18" fmla="*/ 70235 w 76264"/>
                <a:gd name="connsiteY18" fmla="*/ 61709 h 76222"/>
                <a:gd name="connsiteX19" fmla="*/ 72768 w 76264"/>
                <a:gd name="connsiteY19" fmla="*/ 62599 h 76222"/>
                <a:gd name="connsiteX20" fmla="*/ 77075 w 76264"/>
                <a:gd name="connsiteY20" fmla="*/ 57914 h 76222"/>
                <a:gd name="connsiteX21" fmla="*/ 74413 w 76264"/>
                <a:gd name="connsiteY21" fmla="*/ 54118 h 76222"/>
                <a:gd name="connsiteX22" fmla="*/ 53138 w 76264"/>
                <a:gd name="connsiteY22" fmla="*/ 46394 h 76222"/>
                <a:gd name="connsiteX23" fmla="*/ 74032 w 76264"/>
                <a:gd name="connsiteY23" fmla="*/ 38676 h 76222"/>
                <a:gd name="connsiteX24" fmla="*/ 77075 w 76264"/>
                <a:gd name="connsiteY24" fmla="*/ 34746 h 76222"/>
                <a:gd name="connsiteX25" fmla="*/ 72768 w 76264"/>
                <a:gd name="connsiteY25" fmla="*/ 30069 h 76222"/>
                <a:gd name="connsiteX26" fmla="*/ 69853 w 76264"/>
                <a:gd name="connsiteY26" fmla="*/ 31204 h 76222"/>
                <a:gd name="connsiteX27" fmla="*/ 50223 w 76264"/>
                <a:gd name="connsiteY27" fmla="*/ 429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6264" h="76222">
                  <a:moveTo>
                    <a:pt x="50223" y="42979"/>
                  </a:moveTo>
                  <a:cubicBezTo>
                    <a:pt x="50477" y="40447"/>
                    <a:pt x="52503" y="24241"/>
                    <a:pt x="52503" y="23106"/>
                  </a:cubicBezTo>
                  <a:cubicBezTo>
                    <a:pt x="52503" y="20827"/>
                    <a:pt x="50605" y="19056"/>
                    <a:pt x="48070" y="19056"/>
                  </a:cubicBezTo>
                  <a:cubicBezTo>
                    <a:pt x="45409" y="19056"/>
                    <a:pt x="43637" y="21081"/>
                    <a:pt x="43637" y="22979"/>
                  </a:cubicBezTo>
                  <a:cubicBezTo>
                    <a:pt x="43637" y="24241"/>
                    <a:pt x="45536" y="40320"/>
                    <a:pt x="45917" y="42979"/>
                  </a:cubicBezTo>
                  <a:lnTo>
                    <a:pt x="26287" y="31204"/>
                  </a:lnTo>
                  <a:cubicBezTo>
                    <a:pt x="25016" y="30443"/>
                    <a:pt x="24516" y="30069"/>
                    <a:pt x="23372" y="30069"/>
                  </a:cubicBezTo>
                  <a:cubicBezTo>
                    <a:pt x="21346" y="30069"/>
                    <a:pt x="19066" y="31967"/>
                    <a:pt x="19066" y="34746"/>
                  </a:cubicBezTo>
                  <a:cubicBezTo>
                    <a:pt x="19066" y="36778"/>
                    <a:pt x="20329" y="38040"/>
                    <a:pt x="21727" y="38549"/>
                  </a:cubicBezTo>
                  <a:cubicBezTo>
                    <a:pt x="28694" y="41335"/>
                    <a:pt x="35908" y="43860"/>
                    <a:pt x="43002" y="46267"/>
                  </a:cubicBezTo>
                  <a:cubicBezTo>
                    <a:pt x="35908" y="48926"/>
                    <a:pt x="24262" y="53102"/>
                    <a:pt x="22109" y="53991"/>
                  </a:cubicBezTo>
                  <a:cubicBezTo>
                    <a:pt x="21219" y="54373"/>
                    <a:pt x="19066" y="55128"/>
                    <a:pt x="19066" y="57914"/>
                  </a:cubicBezTo>
                  <a:cubicBezTo>
                    <a:pt x="19066" y="60701"/>
                    <a:pt x="21346" y="62599"/>
                    <a:pt x="23372" y="62599"/>
                  </a:cubicBezTo>
                  <a:cubicBezTo>
                    <a:pt x="24762" y="62599"/>
                    <a:pt x="28694" y="60192"/>
                    <a:pt x="45917" y="49688"/>
                  </a:cubicBezTo>
                  <a:cubicBezTo>
                    <a:pt x="45536" y="52349"/>
                    <a:pt x="43637" y="68419"/>
                    <a:pt x="43637" y="69689"/>
                  </a:cubicBezTo>
                  <a:cubicBezTo>
                    <a:pt x="43637" y="71586"/>
                    <a:pt x="45409" y="73611"/>
                    <a:pt x="48070" y="73611"/>
                  </a:cubicBezTo>
                  <a:cubicBezTo>
                    <a:pt x="50605" y="73611"/>
                    <a:pt x="52503" y="71840"/>
                    <a:pt x="52503" y="69562"/>
                  </a:cubicBezTo>
                  <a:cubicBezTo>
                    <a:pt x="52503" y="68419"/>
                    <a:pt x="50477" y="52222"/>
                    <a:pt x="50223" y="49688"/>
                  </a:cubicBezTo>
                  <a:lnTo>
                    <a:pt x="70235" y="61709"/>
                  </a:lnTo>
                  <a:cubicBezTo>
                    <a:pt x="71124" y="62218"/>
                    <a:pt x="71625" y="62599"/>
                    <a:pt x="72768" y="62599"/>
                  </a:cubicBezTo>
                  <a:cubicBezTo>
                    <a:pt x="74795" y="62599"/>
                    <a:pt x="77075" y="60701"/>
                    <a:pt x="77075" y="57914"/>
                  </a:cubicBezTo>
                  <a:cubicBezTo>
                    <a:pt x="77075" y="55889"/>
                    <a:pt x="75803" y="54627"/>
                    <a:pt x="74413" y="54118"/>
                  </a:cubicBezTo>
                  <a:cubicBezTo>
                    <a:pt x="67446" y="51331"/>
                    <a:pt x="60225" y="48799"/>
                    <a:pt x="53138" y="46394"/>
                  </a:cubicBezTo>
                  <a:cubicBezTo>
                    <a:pt x="60225" y="43733"/>
                    <a:pt x="71878" y="39557"/>
                    <a:pt x="74032" y="38676"/>
                  </a:cubicBezTo>
                  <a:cubicBezTo>
                    <a:pt x="74921" y="38294"/>
                    <a:pt x="77075" y="37533"/>
                    <a:pt x="77075" y="34746"/>
                  </a:cubicBezTo>
                  <a:cubicBezTo>
                    <a:pt x="77075" y="31967"/>
                    <a:pt x="74795" y="30069"/>
                    <a:pt x="72768" y="30069"/>
                  </a:cubicBezTo>
                  <a:cubicBezTo>
                    <a:pt x="71625" y="30069"/>
                    <a:pt x="71124" y="30443"/>
                    <a:pt x="69853" y="31204"/>
                  </a:cubicBezTo>
                  <a:lnTo>
                    <a:pt x="50223" y="429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</p:grp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13F4BD4-952D-4B0D-A84A-42BA0C75BB21}"/>
              </a:ext>
            </a:extLst>
          </p:cNvPr>
          <p:cNvSpPr/>
          <p:nvPr/>
        </p:nvSpPr>
        <p:spPr>
          <a:xfrm>
            <a:off x="707447" y="5765066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 spectrum consists of real dimensions and/or of complex conjugate pairs!  </a:t>
            </a: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99312851-DC38-4E28-838F-42D837B4ACF3}"/>
              </a:ext>
            </a:extLst>
          </p:cNvPr>
          <p:cNvGrpSpPr/>
          <p:nvPr/>
        </p:nvGrpSpPr>
        <p:grpSpPr>
          <a:xfrm>
            <a:off x="1022025" y="4068957"/>
            <a:ext cx="6251477" cy="668821"/>
            <a:chOff x="1049260" y="4426735"/>
            <a:chExt cx="6251477" cy="66882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4304EA-3B64-4C13-85C1-0A6F38D4C7B4}"/>
                </a:ext>
              </a:extLst>
            </p:cNvPr>
            <p:cNvSpPr/>
            <p:nvPr/>
          </p:nvSpPr>
          <p:spPr>
            <a:xfrm>
              <a:off x="4842646" y="4426735"/>
              <a:ext cx="12406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1014A4"/>
                  </a:solidFill>
                </a:rPr>
                <a:t>transpose</a:t>
              </a:r>
            </a:p>
          </p:txBody>
        </p:sp>
        <p:grpSp>
          <p:nvGrpSpPr>
            <p:cNvPr id="30" name="Groupe 29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tr(\phi_1\phi_2\bar\phi_1\bar\phi_2)\quad\overset{T}\to\quad \tr(\phi_2\phi_1\bar\phi_2\bar\phi_1)\quad\overset{``P&quot;}\to\quad \tr(\phi_1\phi_2\bar\phi_1\bar\phi_2)&#10;\end{align*}&#10;&#10;\end{document}" title="IguanaTex Vector Display">
              <a:extLst>
                <a:ext uri="{FF2B5EF4-FFF2-40B4-BE49-F238E27FC236}">
                  <a16:creationId xmlns:a16="http://schemas.microsoft.com/office/drawing/2014/main" id="{101990BA-515D-4932-B4DA-7C974B55E64B}"/>
                </a:ext>
              </a:extLst>
            </p:cNvPr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>
            <a:xfrm>
              <a:off x="1049260" y="4739401"/>
              <a:ext cx="6251477" cy="356155"/>
              <a:chOff x="5219985" y="-15345472"/>
              <a:chExt cx="6251477" cy="356155"/>
            </a:xfrm>
          </p:grpSpPr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F171EDA0-9043-4893-9D30-6AC549BEF140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5219985" y="-15268800"/>
                <a:ext cx="305056" cy="279483"/>
              </a:xfrm>
              <a:custGeom>
                <a:avLst/>
                <a:gdLst>
                  <a:gd name="connsiteX0" fmla="*/ 58064 w 305056"/>
                  <a:gd name="connsiteY0" fmla="*/ 107639 h 279482"/>
                  <a:gd name="connsiteX1" fmla="*/ 94273 w 305056"/>
                  <a:gd name="connsiteY1" fmla="*/ 107639 h 279482"/>
                  <a:gd name="connsiteX2" fmla="*/ 94273 w 305056"/>
                  <a:gd name="connsiteY2" fmla="*/ 99788 h 279482"/>
                  <a:gd name="connsiteX3" fmla="*/ 58064 w 305056"/>
                  <a:gd name="connsiteY3" fmla="*/ 99788 h 279482"/>
                  <a:gd name="connsiteX4" fmla="*/ 58064 w 305056"/>
                  <a:gd name="connsiteY4" fmla="*/ 53220 h 279482"/>
                  <a:gd name="connsiteX5" fmla="*/ 51733 w 305056"/>
                  <a:gd name="connsiteY5" fmla="*/ 53220 h 279482"/>
                  <a:gd name="connsiteX6" fmla="*/ 19066 w 305056"/>
                  <a:gd name="connsiteY6" fmla="*/ 102066 h 279482"/>
                  <a:gd name="connsiteX7" fmla="*/ 19066 w 305056"/>
                  <a:gd name="connsiteY7" fmla="*/ 107639 h 279482"/>
                  <a:gd name="connsiteX8" fmla="*/ 40587 w 305056"/>
                  <a:gd name="connsiteY8" fmla="*/ 107639 h 279482"/>
                  <a:gd name="connsiteX9" fmla="*/ 40587 w 305056"/>
                  <a:gd name="connsiteY9" fmla="*/ 177487 h 279482"/>
                  <a:gd name="connsiteX10" fmla="*/ 73253 w 305056"/>
                  <a:gd name="connsiteY10" fmla="*/ 211661 h 279482"/>
                  <a:gd name="connsiteX11" fmla="*/ 98325 w 305056"/>
                  <a:gd name="connsiteY11" fmla="*/ 177487 h 279482"/>
                  <a:gd name="connsiteX12" fmla="*/ 98325 w 305056"/>
                  <a:gd name="connsiteY12" fmla="*/ 163060 h 279482"/>
                  <a:gd name="connsiteX13" fmla="*/ 91993 w 305056"/>
                  <a:gd name="connsiteY13" fmla="*/ 163060 h 279482"/>
                  <a:gd name="connsiteX14" fmla="*/ 91993 w 305056"/>
                  <a:gd name="connsiteY14" fmla="*/ 176987 h 279482"/>
                  <a:gd name="connsiteX15" fmla="*/ 75025 w 305056"/>
                  <a:gd name="connsiteY15" fmla="*/ 205332 h 279482"/>
                  <a:gd name="connsiteX16" fmla="*/ 58064 w 305056"/>
                  <a:gd name="connsiteY16" fmla="*/ 177995 h 279482"/>
                  <a:gd name="connsiteX17" fmla="*/ 58064 w 305056"/>
                  <a:gd name="connsiteY17" fmla="*/ 107639 h 279482"/>
                  <a:gd name="connsiteX18" fmla="*/ 155032 w 305056"/>
                  <a:gd name="connsiteY18" fmla="*/ 124846 h 279482"/>
                  <a:gd name="connsiteX19" fmla="*/ 155032 w 305056"/>
                  <a:gd name="connsiteY19" fmla="*/ 97009 h 279482"/>
                  <a:gd name="connsiteX20" fmla="*/ 119840 w 305056"/>
                  <a:gd name="connsiteY20" fmla="*/ 99788 h 279482"/>
                  <a:gd name="connsiteX21" fmla="*/ 119840 w 305056"/>
                  <a:gd name="connsiteY21" fmla="*/ 107639 h 279482"/>
                  <a:gd name="connsiteX22" fmla="*/ 139589 w 305056"/>
                  <a:gd name="connsiteY22" fmla="*/ 121813 h 279482"/>
                  <a:gd name="connsiteX23" fmla="*/ 139589 w 305056"/>
                  <a:gd name="connsiteY23" fmla="*/ 189635 h 279482"/>
                  <a:gd name="connsiteX24" fmla="*/ 119840 w 305056"/>
                  <a:gd name="connsiteY24" fmla="*/ 201029 h 279482"/>
                  <a:gd name="connsiteX25" fmla="*/ 119840 w 305056"/>
                  <a:gd name="connsiteY25" fmla="*/ 208873 h 279482"/>
                  <a:gd name="connsiteX26" fmla="*/ 148701 w 305056"/>
                  <a:gd name="connsiteY26" fmla="*/ 208111 h 279482"/>
                  <a:gd name="connsiteX27" fmla="*/ 180867 w 305056"/>
                  <a:gd name="connsiteY27" fmla="*/ 208873 h 279482"/>
                  <a:gd name="connsiteX28" fmla="*/ 180867 w 305056"/>
                  <a:gd name="connsiteY28" fmla="*/ 201029 h 279482"/>
                  <a:gd name="connsiteX29" fmla="*/ 175544 w 305056"/>
                  <a:gd name="connsiteY29" fmla="*/ 201029 h 279482"/>
                  <a:gd name="connsiteX30" fmla="*/ 156304 w 305056"/>
                  <a:gd name="connsiteY30" fmla="*/ 189135 h 279482"/>
                  <a:gd name="connsiteX31" fmla="*/ 156304 w 305056"/>
                  <a:gd name="connsiteY31" fmla="*/ 150158 h 279482"/>
                  <a:gd name="connsiteX32" fmla="*/ 186181 w 305056"/>
                  <a:gd name="connsiteY32" fmla="*/ 102575 h 279482"/>
                  <a:gd name="connsiteX33" fmla="*/ 188970 w 305056"/>
                  <a:gd name="connsiteY33" fmla="*/ 102829 h 279482"/>
                  <a:gd name="connsiteX34" fmla="*/ 183147 w 305056"/>
                  <a:gd name="connsiteY34" fmla="*/ 112698 h 279482"/>
                  <a:gd name="connsiteX35" fmla="*/ 194031 w 305056"/>
                  <a:gd name="connsiteY35" fmla="*/ 123583 h 279482"/>
                  <a:gd name="connsiteX36" fmla="*/ 204922 w 305056"/>
                  <a:gd name="connsiteY36" fmla="*/ 112444 h 279482"/>
                  <a:gd name="connsiteX37" fmla="*/ 186181 w 305056"/>
                  <a:gd name="connsiteY37" fmla="*/ 97009 h 279482"/>
                  <a:gd name="connsiteX38" fmla="*/ 155032 w 305056"/>
                  <a:gd name="connsiteY38" fmla="*/ 124846 h 279482"/>
                  <a:gd name="connsiteX39" fmla="*/ 295768 w 305056"/>
                  <a:gd name="connsiteY39" fmla="*/ 269612 h 279482"/>
                  <a:gd name="connsiteX40" fmla="*/ 291462 w 305056"/>
                  <a:gd name="connsiteY40" fmla="*/ 264047 h 279482"/>
                  <a:gd name="connsiteX41" fmla="*/ 251709 w 305056"/>
                  <a:gd name="connsiteY41" fmla="*/ 145600 h 279482"/>
                  <a:gd name="connsiteX42" fmla="*/ 292479 w 305056"/>
                  <a:gd name="connsiteY42" fmla="*/ 25891 h 279482"/>
                  <a:gd name="connsiteX43" fmla="*/ 295768 w 305056"/>
                  <a:gd name="connsiteY43" fmla="*/ 21588 h 279482"/>
                  <a:gd name="connsiteX44" fmla="*/ 293234 w 305056"/>
                  <a:gd name="connsiteY44" fmla="*/ 19056 h 279482"/>
                  <a:gd name="connsiteX45" fmla="*/ 252972 w 305056"/>
                  <a:gd name="connsiteY45" fmla="*/ 68410 h 279482"/>
                  <a:gd name="connsiteX46" fmla="*/ 237021 w 305056"/>
                  <a:gd name="connsiteY46" fmla="*/ 145600 h 279482"/>
                  <a:gd name="connsiteX47" fmla="*/ 253735 w 305056"/>
                  <a:gd name="connsiteY47" fmla="*/ 224563 h 279482"/>
                  <a:gd name="connsiteX48" fmla="*/ 293234 w 305056"/>
                  <a:gd name="connsiteY48" fmla="*/ 272146 h 279482"/>
                  <a:gd name="connsiteX49" fmla="*/ 295768 w 305056"/>
                  <a:gd name="connsiteY49" fmla="*/ 269612 h 27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05056" h="279482">
                    <a:moveTo>
                      <a:pt x="58064" y="107639"/>
                    </a:moveTo>
                    <a:lnTo>
                      <a:pt x="94273" y="107639"/>
                    </a:lnTo>
                    <a:lnTo>
                      <a:pt x="94273" y="99788"/>
                    </a:lnTo>
                    <a:lnTo>
                      <a:pt x="58064" y="99788"/>
                    </a:lnTo>
                    <a:lnTo>
                      <a:pt x="58064" y="53220"/>
                    </a:lnTo>
                    <a:lnTo>
                      <a:pt x="51733" y="53220"/>
                    </a:lnTo>
                    <a:cubicBezTo>
                      <a:pt x="51478" y="73976"/>
                      <a:pt x="43876" y="101058"/>
                      <a:pt x="19066" y="102066"/>
                    </a:cubicBezTo>
                    <a:lnTo>
                      <a:pt x="19066" y="107639"/>
                    </a:lnTo>
                    <a:lnTo>
                      <a:pt x="40587" y="107639"/>
                    </a:lnTo>
                    <a:lnTo>
                      <a:pt x="40587" y="177487"/>
                    </a:lnTo>
                    <a:cubicBezTo>
                      <a:pt x="40587" y="208620"/>
                      <a:pt x="64141" y="211661"/>
                      <a:pt x="73253" y="211661"/>
                    </a:cubicBezTo>
                    <a:cubicBezTo>
                      <a:pt x="91231" y="211661"/>
                      <a:pt x="98325" y="193684"/>
                      <a:pt x="98325" y="177487"/>
                    </a:cubicBezTo>
                    <a:lnTo>
                      <a:pt x="98325" y="163060"/>
                    </a:lnTo>
                    <a:lnTo>
                      <a:pt x="91993" y="163060"/>
                    </a:lnTo>
                    <a:lnTo>
                      <a:pt x="91993" y="176987"/>
                    </a:lnTo>
                    <a:cubicBezTo>
                      <a:pt x="91993" y="195710"/>
                      <a:pt x="84399" y="205332"/>
                      <a:pt x="75025" y="205332"/>
                    </a:cubicBezTo>
                    <a:cubicBezTo>
                      <a:pt x="58064" y="205332"/>
                      <a:pt x="58064" y="182299"/>
                      <a:pt x="58064" y="177995"/>
                    </a:cubicBezTo>
                    <a:lnTo>
                      <a:pt x="58064" y="107639"/>
                    </a:lnTo>
                    <a:close/>
                    <a:moveTo>
                      <a:pt x="155032" y="124846"/>
                    </a:moveTo>
                    <a:lnTo>
                      <a:pt x="155032" y="97009"/>
                    </a:lnTo>
                    <a:lnTo>
                      <a:pt x="119840" y="99788"/>
                    </a:lnTo>
                    <a:lnTo>
                      <a:pt x="119840" y="107639"/>
                    </a:lnTo>
                    <a:cubicBezTo>
                      <a:pt x="137563" y="107639"/>
                      <a:pt x="139589" y="109410"/>
                      <a:pt x="139589" y="121813"/>
                    </a:cubicBezTo>
                    <a:lnTo>
                      <a:pt x="139589" y="189635"/>
                    </a:lnTo>
                    <a:cubicBezTo>
                      <a:pt x="139589" y="201029"/>
                      <a:pt x="136801" y="201029"/>
                      <a:pt x="119840" y="201029"/>
                    </a:cubicBezTo>
                    <a:lnTo>
                      <a:pt x="119840" y="208873"/>
                    </a:lnTo>
                    <a:cubicBezTo>
                      <a:pt x="129715" y="208620"/>
                      <a:pt x="141615" y="208111"/>
                      <a:pt x="148701" y="208111"/>
                    </a:cubicBezTo>
                    <a:cubicBezTo>
                      <a:pt x="158830" y="208111"/>
                      <a:pt x="170738" y="208111"/>
                      <a:pt x="180867" y="208873"/>
                    </a:cubicBezTo>
                    <a:lnTo>
                      <a:pt x="180867" y="201029"/>
                    </a:lnTo>
                    <a:lnTo>
                      <a:pt x="175544" y="201029"/>
                    </a:lnTo>
                    <a:cubicBezTo>
                      <a:pt x="156804" y="201029"/>
                      <a:pt x="156304" y="198242"/>
                      <a:pt x="156304" y="189135"/>
                    </a:cubicBezTo>
                    <a:lnTo>
                      <a:pt x="156304" y="150158"/>
                    </a:lnTo>
                    <a:cubicBezTo>
                      <a:pt x="156304" y="125099"/>
                      <a:pt x="166933" y="102575"/>
                      <a:pt x="186181" y="102575"/>
                    </a:cubicBezTo>
                    <a:cubicBezTo>
                      <a:pt x="187953" y="102575"/>
                      <a:pt x="188462" y="102575"/>
                      <a:pt x="188970" y="102829"/>
                    </a:cubicBezTo>
                    <a:cubicBezTo>
                      <a:pt x="188207" y="103083"/>
                      <a:pt x="183147" y="106115"/>
                      <a:pt x="183147" y="112698"/>
                    </a:cubicBezTo>
                    <a:cubicBezTo>
                      <a:pt x="183147" y="119788"/>
                      <a:pt x="188462" y="123583"/>
                      <a:pt x="194031" y="123583"/>
                    </a:cubicBezTo>
                    <a:cubicBezTo>
                      <a:pt x="198590" y="123583"/>
                      <a:pt x="204922" y="120543"/>
                      <a:pt x="204922" y="112444"/>
                    </a:cubicBezTo>
                    <a:cubicBezTo>
                      <a:pt x="204922" y="104346"/>
                      <a:pt x="197073" y="97009"/>
                      <a:pt x="186181" y="97009"/>
                    </a:cubicBezTo>
                    <a:cubicBezTo>
                      <a:pt x="167696" y="97009"/>
                      <a:pt x="158584" y="113968"/>
                      <a:pt x="155032" y="124846"/>
                    </a:cubicBezTo>
                    <a:close/>
                    <a:moveTo>
                      <a:pt x="295768" y="269612"/>
                    </a:moveTo>
                    <a:cubicBezTo>
                      <a:pt x="295768" y="268859"/>
                      <a:pt x="295768" y="268350"/>
                      <a:pt x="291462" y="264047"/>
                    </a:cubicBezTo>
                    <a:cubicBezTo>
                      <a:pt x="259812" y="232160"/>
                      <a:pt x="251709" y="184323"/>
                      <a:pt x="251709" y="145600"/>
                    </a:cubicBezTo>
                    <a:cubicBezTo>
                      <a:pt x="251709" y="101567"/>
                      <a:pt x="261330" y="57524"/>
                      <a:pt x="292479" y="25891"/>
                    </a:cubicBezTo>
                    <a:cubicBezTo>
                      <a:pt x="295768" y="22850"/>
                      <a:pt x="295768" y="22342"/>
                      <a:pt x="295768" y="21588"/>
                    </a:cubicBezTo>
                    <a:cubicBezTo>
                      <a:pt x="295768" y="19817"/>
                      <a:pt x="294752" y="19056"/>
                      <a:pt x="293234" y="19056"/>
                    </a:cubicBezTo>
                    <a:cubicBezTo>
                      <a:pt x="290699" y="19056"/>
                      <a:pt x="267915" y="36269"/>
                      <a:pt x="252972" y="68410"/>
                    </a:cubicBezTo>
                    <a:cubicBezTo>
                      <a:pt x="240055" y="96246"/>
                      <a:pt x="237021" y="124338"/>
                      <a:pt x="237021" y="145600"/>
                    </a:cubicBezTo>
                    <a:cubicBezTo>
                      <a:pt x="237021" y="165340"/>
                      <a:pt x="239801" y="195962"/>
                      <a:pt x="253735" y="224563"/>
                    </a:cubicBezTo>
                    <a:cubicBezTo>
                      <a:pt x="268923" y="255694"/>
                      <a:pt x="290699" y="272146"/>
                      <a:pt x="293234" y="272146"/>
                    </a:cubicBezTo>
                    <a:cubicBezTo>
                      <a:pt x="294752" y="272146"/>
                      <a:pt x="295768" y="271383"/>
                      <a:pt x="295768" y="2696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8B9EA185-0E62-418A-BC3C-625FFD4C702F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5523739" y="-15254627"/>
                <a:ext cx="152528" cy="254075"/>
              </a:xfrm>
              <a:custGeom>
                <a:avLst/>
                <a:gdLst>
                  <a:gd name="connsiteX0" fmla="*/ 117320 w 152528"/>
                  <a:gd name="connsiteY0" fmla="*/ 25130 h 254075"/>
                  <a:gd name="connsiteX1" fmla="*/ 118075 w 152528"/>
                  <a:gd name="connsiteY1" fmla="*/ 21588 h 254075"/>
                  <a:gd name="connsiteX2" fmla="*/ 115040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5 w 152528"/>
                  <a:gd name="connsiteY6" fmla="*/ 197741 h 254075"/>
                  <a:gd name="connsiteX7" fmla="*/ 61861 w 152528"/>
                  <a:gd name="connsiteY7" fmla="*/ 221530 h 254075"/>
                  <a:gd name="connsiteX8" fmla="*/ 56293 w 152528"/>
                  <a:gd name="connsiteY8" fmla="*/ 243802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70 w 152528"/>
                  <a:gd name="connsiteY12" fmla="*/ 197741 h 254075"/>
                  <a:gd name="connsiteX13" fmla="*/ 151758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20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7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20" y="25130"/>
                    </a:moveTo>
                    <a:cubicBezTo>
                      <a:pt x="117320" y="24621"/>
                      <a:pt x="118075" y="21842"/>
                      <a:pt x="118075" y="21588"/>
                    </a:cubicBezTo>
                    <a:cubicBezTo>
                      <a:pt x="118075" y="21334"/>
                      <a:pt x="118075" y="19056"/>
                      <a:pt x="115040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3" y="83845"/>
                      <a:pt x="19066" y="117510"/>
                      <a:pt x="19066" y="151929"/>
                    </a:cubicBezTo>
                    <a:cubicBezTo>
                      <a:pt x="19066" y="175970"/>
                      <a:pt x="36790" y="195964"/>
                      <a:pt x="67685" y="197741"/>
                    </a:cubicBezTo>
                    <a:cubicBezTo>
                      <a:pt x="65659" y="205586"/>
                      <a:pt x="63887" y="213685"/>
                      <a:pt x="61861" y="221530"/>
                    </a:cubicBezTo>
                    <a:cubicBezTo>
                      <a:pt x="58819" y="233424"/>
                      <a:pt x="56293" y="243039"/>
                      <a:pt x="56293" y="243802"/>
                    </a:cubicBezTo>
                    <a:cubicBezTo>
                      <a:pt x="56293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70" y="197741"/>
                    </a:lnTo>
                    <a:cubicBezTo>
                      <a:pt x="115040" y="196471"/>
                      <a:pt x="151758" y="162306"/>
                      <a:pt x="151758" y="128395"/>
                    </a:cubicBezTo>
                    <a:cubicBezTo>
                      <a:pt x="151758" y="108395"/>
                      <a:pt x="138332" y="85115"/>
                      <a:pt x="103139" y="82582"/>
                    </a:cubicBezTo>
                    <a:lnTo>
                      <a:pt x="117320" y="25130"/>
                    </a:lnTo>
                    <a:close/>
                    <a:moveTo>
                      <a:pt x="68948" y="192168"/>
                    </a:moveTo>
                    <a:cubicBezTo>
                      <a:pt x="53759" y="191414"/>
                      <a:pt x="35527" y="182553"/>
                      <a:pt x="35527" y="157240"/>
                    </a:cubicBezTo>
                    <a:cubicBezTo>
                      <a:pt x="35527" y="126870"/>
                      <a:pt x="57301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3" y="89164"/>
                      <a:pt x="135297" y="100804"/>
                      <a:pt x="135297" y="123076"/>
                    </a:cubicBezTo>
                    <a:cubicBezTo>
                      <a:pt x="135297" y="152937"/>
                      <a:pt x="113523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31C814A4-8685-4700-AA99-4B6CC19BE8B0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5681559" y="-15158693"/>
                <a:ext cx="101685" cy="152445"/>
              </a:xfrm>
              <a:custGeom>
                <a:avLst/>
                <a:gdLst>
                  <a:gd name="connsiteX0" fmla="*/ 59136 w 101685"/>
                  <a:gd name="connsiteY0" fmla="*/ 24010 h 152445"/>
                  <a:gd name="connsiteX1" fmla="*/ 53822 w 101685"/>
                  <a:gd name="connsiteY1" fmla="*/ 19056 h 152445"/>
                  <a:gd name="connsiteX2" fmla="*/ 19066 w 101685"/>
                  <a:gd name="connsiteY2" fmla="*/ 30395 h 152445"/>
                  <a:gd name="connsiteX3" fmla="*/ 19066 w 101685"/>
                  <a:gd name="connsiteY3" fmla="*/ 36778 h 152445"/>
                  <a:gd name="connsiteX4" fmla="*/ 44773 w 101685"/>
                  <a:gd name="connsiteY4" fmla="*/ 31815 h 152445"/>
                  <a:gd name="connsiteX5" fmla="*/ 44773 w 101685"/>
                  <a:gd name="connsiteY5" fmla="*/ 122195 h 152445"/>
                  <a:gd name="connsiteX6" fmla="*/ 27042 w 101685"/>
                  <a:gd name="connsiteY6" fmla="*/ 130341 h 152445"/>
                  <a:gd name="connsiteX7" fmla="*/ 20305 w 101685"/>
                  <a:gd name="connsiteY7" fmla="*/ 130341 h 152445"/>
                  <a:gd name="connsiteX8" fmla="*/ 20305 w 101685"/>
                  <a:gd name="connsiteY8" fmla="*/ 136725 h 152445"/>
                  <a:gd name="connsiteX9" fmla="*/ 51868 w 101685"/>
                  <a:gd name="connsiteY9" fmla="*/ 136018 h 152445"/>
                  <a:gd name="connsiteX10" fmla="*/ 83605 w 101685"/>
                  <a:gd name="connsiteY10" fmla="*/ 136725 h 152445"/>
                  <a:gd name="connsiteX11" fmla="*/ 83605 w 101685"/>
                  <a:gd name="connsiteY11" fmla="*/ 130341 h 152445"/>
                  <a:gd name="connsiteX12" fmla="*/ 76868 w 101685"/>
                  <a:gd name="connsiteY12" fmla="*/ 130341 h 152445"/>
                  <a:gd name="connsiteX13" fmla="*/ 59136 w 101685"/>
                  <a:gd name="connsiteY13" fmla="*/ 122195 h 152445"/>
                  <a:gd name="connsiteX14" fmla="*/ 59136 w 101685"/>
                  <a:gd name="connsiteY14" fmla="*/ 24010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685" h="152445">
                    <a:moveTo>
                      <a:pt x="59136" y="24010"/>
                    </a:moveTo>
                    <a:cubicBezTo>
                      <a:pt x="59136" y="19231"/>
                      <a:pt x="58787" y="19056"/>
                      <a:pt x="53822" y="19056"/>
                    </a:cubicBezTo>
                    <a:cubicBezTo>
                      <a:pt x="42470" y="30220"/>
                      <a:pt x="26335" y="30395"/>
                      <a:pt x="19066" y="30395"/>
                    </a:cubicBezTo>
                    <a:lnTo>
                      <a:pt x="19066" y="36778"/>
                    </a:lnTo>
                    <a:cubicBezTo>
                      <a:pt x="23324" y="36778"/>
                      <a:pt x="35026" y="36778"/>
                      <a:pt x="44773" y="31815"/>
                    </a:cubicBezTo>
                    <a:lnTo>
                      <a:pt x="44773" y="122195"/>
                    </a:lnTo>
                    <a:cubicBezTo>
                      <a:pt x="44773" y="128038"/>
                      <a:pt x="44773" y="130341"/>
                      <a:pt x="27042" y="130341"/>
                    </a:cubicBezTo>
                    <a:lnTo>
                      <a:pt x="20305" y="130341"/>
                    </a:lnTo>
                    <a:lnTo>
                      <a:pt x="20305" y="136725"/>
                    </a:lnTo>
                    <a:cubicBezTo>
                      <a:pt x="23499" y="136550"/>
                      <a:pt x="45306" y="136018"/>
                      <a:pt x="51868" y="136018"/>
                    </a:cubicBezTo>
                    <a:cubicBezTo>
                      <a:pt x="57365" y="136018"/>
                      <a:pt x="79704" y="136550"/>
                      <a:pt x="83605" y="136725"/>
                    </a:cubicBezTo>
                    <a:lnTo>
                      <a:pt x="83605" y="130341"/>
                    </a:lnTo>
                    <a:lnTo>
                      <a:pt x="76868" y="130341"/>
                    </a:lnTo>
                    <a:cubicBezTo>
                      <a:pt x="59136" y="130341"/>
                      <a:pt x="59136" y="128038"/>
                      <a:pt x="59136" y="122195"/>
                    </a:cubicBezTo>
                    <a:lnTo>
                      <a:pt x="59136" y="2401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A6EEF3AE-BE22-4428-8A32-CE7C8C804765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5788274" y="-15254627"/>
                <a:ext cx="152528" cy="254075"/>
              </a:xfrm>
              <a:custGeom>
                <a:avLst/>
                <a:gdLst>
                  <a:gd name="connsiteX0" fmla="*/ 117320 w 152528"/>
                  <a:gd name="connsiteY0" fmla="*/ 25130 h 254075"/>
                  <a:gd name="connsiteX1" fmla="*/ 118074 w 152528"/>
                  <a:gd name="connsiteY1" fmla="*/ 21588 h 254075"/>
                  <a:gd name="connsiteX2" fmla="*/ 115040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5 w 152528"/>
                  <a:gd name="connsiteY6" fmla="*/ 197741 h 254075"/>
                  <a:gd name="connsiteX7" fmla="*/ 61861 w 152528"/>
                  <a:gd name="connsiteY7" fmla="*/ 221530 h 254075"/>
                  <a:gd name="connsiteX8" fmla="*/ 56293 w 152528"/>
                  <a:gd name="connsiteY8" fmla="*/ 243802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70 w 152528"/>
                  <a:gd name="connsiteY12" fmla="*/ 197741 h 254075"/>
                  <a:gd name="connsiteX13" fmla="*/ 151758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20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7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20" y="25130"/>
                    </a:moveTo>
                    <a:cubicBezTo>
                      <a:pt x="117320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40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3" y="83845"/>
                      <a:pt x="19066" y="117510"/>
                      <a:pt x="19066" y="151929"/>
                    </a:cubicBezTo>
                    <a:cubicBezTo>
                      <a:pt x="19066" y="175970"/>
                      <a:pt x="36790" y="195964"/>
                      <a:pt x="67685" y="197741"/>
                    </a:cubicBezTo>
                    <a:cubicBezTo>
                      <a:pt x="65659" y="205586"/>
                      <a:pt x="63887" y="213685"/>
                      <a:pt x="61861" y="221530"/>
                    </a:cubicBezTo>
                    <a:cubicBezTo>
                      <a:pt x="58819" y="233424"/>
                      <a:pt x="56293" y="243039"/>
                      <a:pt x="56293" y="243802"/>
                    </a:cubicBezTo>
                    <a:cubicBezTo>
                      <a:pt x="56293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70" y="197741"/>
                    </a:lnTo>
                    <a:cubicBezTo>
                      <a:pt x="115040" y="196471"/>
                      <a:pt x="151758" y="162306"/>
                      <a:pt x="151758" y="128395"/>
                    </a:cubicBezTo>
                    <a:cubicBezTo>
                      <a:pt x="151758" y="108395"/>
                      <a:pt x="138332" y="85115"/>
                      <a:pt x="103139" y="82582"/>
                    </a:cubicBezTo>
                    <a:lnTo>
                      <a:pt x="117320" y="25130"/>
                    </a:lnTo>
                    <a:close/>
                    <a:moveTo>
                      <a:pt x="68948" y="192168"/>
                    </a:moveTo>
                    <a:cubicBezTo>
                      <a:pt x="53758" y="191414"/>
                      <a:pt x="35527" y="182553"/>
                      <a:pt x="35527" y="157240"/>
                    </a:cubicBezTo>
                    <a:cubicBezTo>
                      <a:pt x="35527" y="126870"/>
                      <a:pt x="57302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3" y="89164"/>
                      <a:pt x="135297" y="100804"/>
                      <a:pt x="135297" y="123076"/>
                    </a:cubicBezTo>
                    <a:cubicBezTo>
                      <a:pt x="135297" y="152937"/>
                      <a:pt x="113523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6D498EEE-DD33-4528-BE3D-785E3B1F23D4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5937935" y="-15158693"/>
                <a:ext cx="101685" cy="152445"/>
              </a:xfrm>
              <a:custGeom>
                <a:avLst/>
                <a:gdLst>
                  <a:gd name="connsiteX0" fmla="*/ 97443 w 101685"/>
                  <a:gd name="connsiteY0" fmla="*/ 104473 h 152445"/>
                  <a:gd name="connsiteX1" fmla="*/ 91414 w 101685"/>
                  <a:gd name="connsiteY1" fmla="*/ 104473 h 152445"/>
                  <a:gd name="connsiteX2" fmla="*/ 86798 w 101685"/>
                  <a:gd name="connsiteY2" fmla="*/ 120599 h 152445"/>
                  <a:gd name="connsiteX3" fmla="*/ 69249 w 101685"/>
                  <a:gd name="connsiteY3" fmla="*/ 121663 h 152445"/>
                  <a:gd name="connsiteX4" fmla="*/ 36623 w 101685"/>
                  <a:gd name="connsiteY4" fmla="*/ 121663 h 152445"/>
                  <a:gd name="connsiteX5" fmla="*/ 72085 w 101685"/>
                  <a:gd name="connsiteY5" fmla="*/ 91888 h 152445"/>
                  <a:gd name="connsiteX6" fmla="*/ 97443 w 101685"/>
                  <a:gd name="connsiteY6" fmla="*/ 53610 h 152445"/>
                  <a:gd name="connsiteX7" fmla="*/ 55951 w 101685"/>
                  <a:gd name="connsiteY7" fmla="*/ 19056 h 152445"/>
                  <a:gd name="connsiteX8" fmla="*/ 19066 w 101685"/>
                  <a:gd name="connsiteY8" fmla="*/ 50776 h 152445"/>
                  <a:gd name="connsiteX9" fmla="*/ 28464 w 101685"/>
                  <a:gd name="connsiteY9" fmla="*/ 60701 h 152445"/>
                  <a:gd name="connsiteX10" fmla="*/ 37862 w 101685"/>
                  <a:gd name="connsiteY10" fmla="*/ 51308 h 152445"/>
                  <a:gd name="connsiteX11" fmla="*/ 27400 w 101685"/>
                  <a:gd name="connsiteY11" fmla="*/ 41915 h 152445"/>
                  <a:gd name="connsiteX12" fmla="*/ 53290 w 101685"/>
                  <a:gd name="connsiteY12" fmla="*/ 25432 h 152445"/>
                  <a:gd name="connsiteX13" fmla="*/ 80244 w 101685"/>
                  <a:gd name="connsiteY13" fmla="*/ 53610 h 152445"/>
                  <a:gd name="connsiteX14" fmla="*/ 63569 w 101685"/>
                  <a:gd name="connsiteY14" fmla="*/ 87633 h 152445"/>
                  <a:gd name="connsiteX15" fmla="*/ 20838 w 101685"/>
                  <a:gd name="connsiteY15" fmla="*/ 129817 h 152445"/>
                  <a:gd name="connsiteX16" fmla="*/ 19066 w 101685"/>
                  <a:gd name="connsiteY16" fmla="*/ 136725 h 152445"/>
                  <a:gd name="connsiteX17" fmla="*/ 92121 w 101685"/>
                  <a:gd name="connsiteY17" fmla="*/ 136725 h 152445"/>
                  <a:gd name="connsiteX18" fmla="*/ 97443 w 101685"/>
                  <a:gd name="connsiteY18" fmla="*/ 10447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685" h="152445">
                    <a:moveTo>
                      <a:pt x="97443" y="104473"/>
                    </a:moveTo>
                    <a:lnTo>
                      <a:pt x="91414" y="104473"/>
                    </a:lnTo>
                    <a:cubicBezTo>
                      <a:pt x="90881" y="108371"/>
                      <a:pt x="89110" y="118828"/>
                      <a:pt x="86798" y="120599"/>
                    </a:cubicBezTo>
                    <a:cubicBezTo>
                      <a:pt x="85384" y="121663"/>
                      <a:pt x="71728" y="121663"/>
                      <a:pt x="69249" y="121663"/>
                    </a:cubicBezTo>
                    <a:lnTo>
                      <a:pt x="36623" y="121663"/>
                    </a:lnTo>
                    <a:cubicBezTo>
                      <a:pt x="55236" y="105180"/>
                      <a:pt x="61448" y="100217"/>
                      <a:pt x="72085" y="91888"/>
                    </a:cubicBezTo>
                    <a:cubicBezTo>
                      <a:pt x="85209" y="81432"/>
                      <a:pt x="97443" y="70443"/>
                      <a:pt x="97443" y="53610"/>
                    </a:cubicBezTo>
                    <a:cubicBezTo>
                      <a:pt x="97443" y="32164"/>
                      <a:pt x="78647" y="19056"/>
                      <a:pt x="55951" y="19056"/>
                    </a:cubicBezTo>
                    <a:cubicBezTo>
                      <a:pt x="33961" y="19056"/>
                      <a:pt x="19066" y="34467"/>
                      <a:pt x="19066" y="50776"/>
                    </a:cubicBezTo>
                    <a:cubicBezTo>
                      <a:pt x="19066" y="59811"/>
                      <a:pt x="26692" y="60701"/>
                      <a:pt x="28464" y="60701"/>
                    </a:cubicBezTo>
                    <a:cubicBezTo>
                      <a:pt x="32722" y="60701"/>
                      <a:pt x="37862" y="57683"/>
                      <a:pt x="37862" y="51308"/>
                    </a:cubicBezTo>
                    <a:cubicBezTo>
                      <a:pt x="37862" y="48115"/>
                      <a:pt x="36623" y="41915"/>
                      <a:pt x="27400" y="41915"/>
                    </a:cubicBezTo>
                    <a:cubicBezTo>
                      <a:pt x="32897" y="29331"/>
                      <a:pt x="44956" y="25432"/>
                      <a:pt x="53290" y="25432"/>
                    </a:cubicBezTo>
                    <a:cubicBezTo>
                      <a:pt x="71021" y="25432"/>
                      <a:pt x="80244" y="39254"/>
                      <a:pt x="80244" y="53610"/>
                    </a:cubicBezTo>
                    <a:cubicBezTo>
                      <a:pt x="80244" y="69030"/>
                      <a:pt x="69249" y="81256"/>
                      <a:pt x="63569" y="87633"/>
                    </a:cubicBezTo>
                    <a:lnTo>
                      <a:pt x="20838" y="129817"/>
                    </a:lnTo>
                    <a:cubicBezTo>
                      <a:pt x="19066" y="131405"/>
                      <a:pt x="19066" y="131763"/>
                      <a:pt x="19066" y="136725"/>
                    </a:cubicBezTo>
                    <a:lnTo>
                      <a:pt x="92121" y="136725"/>
                    </a:lnTo>
                    <a:lnTo>
                      <a:pt x="97443" y="10447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08D15A75-4010-43AB-84DB-2E897B2BA937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6091094" y="-15295104"/>
                <a:ext cx="127107" cy="25408"/>
              </a:xfrm>
              <a:custGeom>
                <a:avLst/>
                <a:gdLst>
                  <a:gd name="connsiteX0" fmla="*/ 110488 w 127106"/>
                  <a:gd name="connsiteY0" fmla="*/ 26901 h 25407"/>
                  <a:gd name="connsiteX1" fmla="*/ 110488 w 127106"/>
                  <a:gd name="connsiteY1" fmla="*/ 19056 h 25407"/>
                  <a:gd name="connsiteX2" fmla="*/ 19066 w 127106"/>
                  <a:gd name="connsiteY2" fmla="*/ 19056 h 25407"/>
                  <a:gd name="connsiteX3" fmla="*/ 19066 w 127106"/>
                  <a:gd name="connsiteY3" fmla="*/ 26901 h 25407"/>
                  <a:gd name="connsiteX4" fmla="*/ 110488 w 127106"/>
                  <a:gd name="connsiteY4" fmla="*/ 26901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106" h="25407">
                    <a:moveTo>
                      <a:pt x="110488" y="26901"/>
                    </a:moveTo>
                    <a:lnTo>
                      <a:pt x="110488" y="19056"/>
                    </a:lnTo>
                    <a:lnTo>
                      <a:pt x="19066" y="19056"/>
                    </a:lnTo>
                    <a:lnTo>
                      <a:pt x="19066" y="26901"/>
                    </a:lnTo>
                    <a:lnTo>
                      <a:pt x="110488" y="2690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B7FEB310-3C85-4071-B71C-0B97648C7D5C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6052782" y="-15254627"/>
                <a:ext cx="152528" cy="254075"/>
              </a:xfrm>
              <a:custGeom>
                <a:avLst/>
                <a:gdLst>
                  <a:gd name="connsiteX0" fmla="*/ 117319 w 152528"/>
                  <a:gd name="connsiteY0" fmla="*/ 25130 h 254075"/>
                  <a:gd name="connsiteX1" fmla="*/ 118074 w 152528"/>
                  <a:gd name="connsiteY1" fmla="*/ 21588 h 254075"/>
                  <a:gd name="connsiteX2" fmla="*/ 115040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4 w 152528"/>
                  <a:gd name="connsiteY6" fmla="*/ 197741 h 254075"/>
                  <a:gd name="connsiteX7" fmla="*/ 61861 w 152528"/>
                  <a:gd name="connsiteY7" fmla="*/ 221530 h 254075"/>
                  <a:gd name="connsiteX8" fmla="*/ 56292 w 152528"/>
                  <a:gd name="connsiteY8" fmla="*/ 243802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70 w 152528"/>
                  <a:gd name="connsiteY12" fmla="*/ 197741 h 254075"/>
                  <a:gd name="connsiteX13" fmla="*/ 151757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19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6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19" y="25130"/>
                    </a:moveTo>
                    <a:cubicBezTo>
                      <a:pt x="117319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40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2" y="83845"/>
                      <a:pt x="19066" y="117510"/>
                      <a:pt x="19066" y="151929"/>
                    </a:cubicBezTo>
                    <a:cubicBezTo>
                      <a:pt x="19066" y="175970"/>
                      <a:pt x="36790" y="195964"/>
                      <a:pt x="67684" y="197741"/>
                    </a:cubicBezTo>
                    <a:cubicBezTo>
                      <a:pt x="65659" y="205586"/>
                      <a:pt x="63887" y="213685"/>
                      <a:pt x="61861" y="221530"/>
                    </a:cubicBezTo>
                    <a:cubicBezTo>
                      <a:pt x="58819" y="233424"/>
                      <a:pt x="56292" y="243039"/>
                      <a:pt x="56292" y="243802"/>
                    </a:cubicBezTo>
                    <a:cubicBezTo>
                      <a:pt x="56292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70" y="197741"/>
                    </a:lnTo>
                    <a:cubicBezTo>
                      <a:pt x="115040" y="196471"/>
                      <a:pt x="151757" y="162306"/>
                      <a:pt x="151757" y="128395"/>
                    </a:cubicBezTo>
                    <a:cubicBezTo>
                      <a:pt x="151757" y="108395"/>
                      <a:pt x="138332" y="85115"/>
                      <a:pt x="103139" y="82582"/>
                    </a:cubicBezTo>
                    <a:lnTo>
                      <a:pt x="117319" y="25130"/>
                    </a:lnTo>
                    <a:close/>
                    <a:moveTo>
                      <a:pt x="68948" y="192168"/>
                    </a:moveTo>
                    <a:cubicBezTo>
                      <a:pt x="53758" y="191414"/>
                      <a:pt x="35526" y="182553"/>
                      <a:pt x="35526" y="157240"/>
                    </a:cubicBezTo>
                    <a:cubicBezTo>
                      <a:pt x="35526" y="126870"/>
                      <a:pt x="57302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3" y="89164"/>
                      <a:pt x="135297" y="100804"/>
                      <a:pt x="135297" y="123076"/>
                    </a:cubicBezTo>
                    <a:cubicBezTo>
                      <a:pt x="135297" y="152937"/>
                      <a:pt x="113522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5CBA9B85-AD27-455A-8C87-841861FA3A2C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6210604" y="-15158693"/>
                <a:ext cx="101685" cy="152445"/>
              </a:xfrm>
              <a:custGeom>
                <a:avLst/>
                <a:gdLst>
                  <a:gd name="connsiteX0" fmla="*/ 59136 w 101685"/>
                  <a:gd name="connsiteY0" fmla="*/ 24010 h 152445"/>
                  <a:gd name="connsiteX1" fmla="*/ 53822 w 101685"/>
                  <a:gd name="connsiteY1" fmla="*/ 19056 h 152445"/>
                  <a:gd name="connsiteX2" fmla="*/ 19066 w 101685"/>
                  <a:gd name="connsiteY2" fmla="*/ 30395 h 152445"/>
                  <a:gd name="connsiteX3" fmla="*/ 19066 w 101685"/>
                  <a:gd name="connsiteY3" fmla="*/ 36778 h 152445"/>
                  <a:gd name="connsiteX4" fmla="*/ 44773 w 101685"/>
                  <a:gd name="connsiteY4" fmla="*/ 31815 h 152445"/>
                  <a:gd name="connsiteX5" fmla="*/ 44773 w 101685"/>
                  <a:gd name="connsiteY5" fmla="*/ 122195 h 152445"/>
                  <a:gd name="connsiteX6" fmla="*/ 27042 w 101685"/>
                  <a:gd name="connsiteY6" fmla="*/ 130341 h 152445"/>
                  <a:gd name="connsiteX7" fmla="*/ 20305 w 101685"/>
                  <a:gd name="connsiteY7" fmla="*/ 130341 h 152445"/>
                  <a:gd name="connsiteX8" fmla="*/ 20305 w 101685"/>
                  <a:gd name="connsiteY8" fmla="*/ 136725 h 152445"/>
                  <a:gd name="connsiteX9" fmla="*/ 51867 w 101685"/>
                  <a:gd name="connsiteY9" fmla="*/ 136018 h 152445"/>
                  <a:gd name="connsiteX10" fmla="*/ 83604 w 101685"/>
                  <a:gd name="connsiteY10" fmla="*/ 136725 h 152445"/>
                  <a:gd name="connsiteX11" fmla="*/ 83604 w 101685"/>
                  <a:gd name="connsiteY11" fmla="*/ 130341 h 152445"/>
                  <a:gd name="connsiteX12" fmla="*/ 76868 w 101685"/>
                  <a:gd name="connsiteY12" fmla="*/ 130341 h 152445"/>
                  <a:gd name="connsiteX13" fmla="*/ 59136 w 101685"/>
                  <a:gd name="connsiteY13" fmla="*/ 122195 h 152445"/>
                  <a:gd name="connsiteX14" fmla="*/ 59136 w 101685"/>
                  <a:gd name="connsiteY14" fmla="*/ 24010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685" h="152445">
                    <a:moveTo>
                      <a:pt x="59136" y="24010"/>
                    </a:moveTo>
                    <a:cubicBezTo>
                      <a:pt x="59136" y="19231"/>
                      <a:pt x="58787" y="19056"/>
                      <a:pt x="53822" y="19056"/>
                    </a:cubicBezTo>
                    <a:cubicBezTo>
                      <a:pt x="42470" y="30220"/>
                      <a:pt x="26335" y="30395"/>
                      <a:pt x="19066" y="30395"/>
                    </a:cubicBezTo>
                    <a:lnTo>
                      <a:pt x="19066" y="36778"/>
                    </a:lnTo>
                    <a:cubicBezTo>
                      <a:pt x="23324" y="36778"/>
                      <a:pt x="35026" y="36778"/>
                      <a:pt x="44773" y="31815"/>
                    </a:cubicBezTo>
                    <a:lnTo>
                      <a:pt x="44773" y="122195"/>
                    </a:lnTo>
                    <a:cubicBezTo>
                      <a:pt x="44773" y="128038"/>
                      <a:pt x="44773" y="130341"/>
                      <a:pt x="27042" y="130341"/>
                    </a:cubicBezTo>
                    <a:lnTo>
                      <a:pt x="20305" y="130341"/>
                    </a:lnTo>
                    <a:lnTo>
                      <a:pt x="20305" y="136725"/>
                    </a:lnTo>
                    <a:cubicBezTo>
                      <a:pt x="23499" y="136550"/>
                      <a:pt x="45305" y="136018"/>
                      <a:pt x="51867" y="136018"/>
                    </a:cubicBezTo>
                    <a:cubicBezTo>
                      <a:pt x="57365" y="136018"/>
                      <a:pt x="79704" y="136550"/>
                      <a:pt x="83604" y="136725"/>
                    </a:cubicBezTo>
                    <a:lnTo>
                      <a:pt x="83604" y="130341"/>
                    </a:lnTo>
                    <a:lnTo>
                      <a:pt x="76868" y="130341"/>
                    </a:lnTo>
                    <a:cubicBezTo>
                      <a:pt x="59136" y="130341"/>
                      <a:pt x="59136" y="128038"/>
                      <a:pt x="59136" y="122195"/>
                    </a:cubicBezTo>
                    <a:lnTo>
                      <a:pt x="59136" y="2401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FE9F07F8-4617-421A-A05C-D7EFBD0C9AF7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6355604" y="-15295104"/>
                <a:ext cx="127107" cy="25408"/>
              </a:xfrm>
              <a:custGeom>
                <a:avLst/>
                <a:gdLst>
                  <a:gd name="connsiteX0" fmla="*/ 110488 w 127106"/>
                  <a:gd name="connsiteY0" fmla="*/ 26901 h 25407"/>
                  <a:gd name="connsiteX1" fmla="*/ 110488 w 127106"/>
                  <a:gd name="connsiteY1" fmla="*/ 19056 h 25407"/>
                  <a:gd name="connsiteX2" fmla="*/ 19066 w 127106"/>
                  <a:gd name="connsiteY2" fmla="*/ 19056 h 25407"/>
                  <a:gd name="connsiteX3" fmla="*/ 19066 w 127106"/>
                  <a:gd name="connsiteY3" fmla="*/ 26901 h 25407"/>
                  <a:gd name="connsiteX4" fmla="*/ 110488 w 127106"/>
                  <a:gd name="connsiteY4" fmla="*/ 26901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106" h="25407">
                    <a:moveTo>
                      <a:pt x="110488" y="26901"/>
                    </a:moveTo>
                    <a:lnTo>
                      <a:pt x="110488" y="19056"/>
                    </a:lnTo>
                    <a:lnTo>
                      <a:pt x="19066" y="19056"/>
                    </a:lnTo>
                    <a:lnTo>
                      <a:pt x="19066" y="26901"/>
                    </a:lnTo>
                    <a:lnTo>
                      <a:pt x="110488" y="2690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56D1D360-2AA2-4488-AF88-310A855A89D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6317317" y="-15254627"/>
                <a:ext cx="152528" cy="254075"/>
              </a:xfrm>
              <a:custGeom>
                <a:avLst/>
                <a:gdLst>
                  <a:gd name="connsiteX0" fmla="*/ 117320 w 152528"/>
                  <a:gd name="connsiteY0" fmla="*/ 25130 h 254075"/>
                  <a:gd name="connsiteX1" fmla="*/ 118074 w 152528"/>
                  <a:gd name="connsiteY1" fmla="*/ 21588 h 254075"/>
                  <a:gd name="connsiteX2" fmla="*/ 115040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5 w 152528"/>
                  <a:gd name="connsiteY6" fmla="*/ 197741 h 254075"/>
                  <a:gd name="connsiteX7" fmla="*/ 61861 w 152528"/>
                  <a:gd name="connsiteY7" fmla="*/ 221530 h 254075"/>
                  <a:gd name="connsiteX8" fmla="*/ 56292 w 152528"/>
                  <a:gd name="connsiteY8" fmla="*/ 243802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70 w 152528"/>
                  <a:gd name="connsiteY12" fmla="*/ 197741 h 254075"/>
                  <a:gd name="connsiteX13" fmla="*/ 151758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20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7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20" y="25130"/>
                    </a:moveTo>
                    <a:cubicBezTo>
                      <a:pt x="117320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40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2" y="83845"/>
                      <a:pt x="19066" y="117510"/>
                      <a:pt x="19066" y="151929"/>
                    </a:cubicBezTo>
                    <a:cubicBezTo>
                      <a:pt x="19066" y="175970"/>
                      <a:pt x="36790" y="195964"/>
                      <a:pt x="67685" y="197741"/>
                    </a:cubicBezTo>
                    <a:cubicBezTo>
                      <a:pt x="65659" y="205586"/>
                      <a:pt x="63887" y="213685"/>
                      <a:pt x="61861" y="221530"/>
                    </a:cubicBezTo>
                    <a:cubicBezTo>
                      <a:pt x="58819" y="233424"/>
                      <a:pt x="56292" y="243039"/>
                      <a:pt x="56292" y="243802"/>
                    </a:cubicBezTo>
                    <a:cubicBezTo>
                      <a:pt x="56292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70" y="197741"/>
                    </a:lnTo>
                    <a:cubicBezTo>
                      <a:pt x="115040" y="196471"/>
                      <a:pt x="151758" y="162306"/>
                      <a:pt x="151758" y="128395"/>
                    </a:cubicBezTo>
                    <a:cubicBezTo>
                      <a:pt x="151758" y="108395"/>
                      <a:pt x="138332" y="85115"/>
                      <a:pt x="103139" y="82582"/>
                    </a:cubicBezTo>
                    <a:lnTo>
                      <a:pt x="117320" y="25130"/>
                    </a:lnTo>
                    <a:close/>
                    <a:moveTo>
                      <a:pt x="68948" y="192168"/>
                    </a:moveTo>
                    <a:cubicBezTo>
                      <a:pt x="53758" y="191414"/>
                      <a:pt x="35527" y="182553"/>
                      <a:pt x="35527" y="157240"/>
                    </a:cubicBezTo>
                    <a:cubicBezTo>
                      <a:pt x="35527" y="126870"/>
                      <a:pt x="57301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2" y="89164"/>
                      <a:pt x="135297" y="100804"/>
                      <a:pt x="135297" y="123076"/>
                    </a:cubicBezTo>
                    <a:cubicBezTo>
                      <a:pt x="135297" y="152937"/>
                      <a:pt x="113522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80A69C07-29D9-4008-B52C-6FBCD4356813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6466980" y="-15158692"/>
                <a:ext cx="101685" cy="152445"/>
              </a:xfrm>
              <a:custGeom>
                <a:avLst/>
                <a:gdLst>
                  <a:gd name="connsiteX0" fmla="*/ 97443 w 101685"/>
                  <a:gd name="connsiteY0" fmla="*/ 104473 h 152445"/>
                  <a:gd name="connsiteX1" fmla="*/ 91413 w 101685"/>
                  <a:gd name="connsiteY1" fmla="*/ 104473 h 152445"/>
                  <a:gd name="connsiteX2" fmla="*/ 86798 w 101685"/>
                  <a:gd name="connsiteY2" fmla="*/ 120599 h 152445"/>
                  <a:gd name="connsiteX3" fmla="*/ 69249 w 101685"/>
                  <a:gd name="connsiteY3" fmla="*/ 121663 h 152445"/>
                  <a:gd name="connsiteX4" fmla="*/ 36622 w 101685"/>
                  <a:gd name="connsiteY4" fmla="*/ 121663 h 152445"/>
                  <a:gd name="connsiteX5" fmla="*/ 72085 w 101685"/>
                  <a:gd name="connsiteY5" fmla="*/ 91888 h 152445"/>
                  <a:gd name="connsiteX6" fmla="*/ 97443 w 101685"/>
                  <a:gd name="connsiteY6" fmla="*/ 53611 h 152445"/>
                  <a:gd name="connsiteX7" fmla="*/ 55951 w 101685"/>
                  <a:gd name="connsiteY7" fmla="*/ 19056 h 152445"/>
                  <a:gd name="connsiteX8" fmla="*/ 19066 w 101685"/>
                  <a:gd name="connsiteY8" fmla="*/ 50776 h 152445"/>
                  <a:gd name="connsiteX9" fmla="*/ 28464 w 101685"/>
                  <a:gd name="connsiteY9" fmla="*/ 60701 h 152445"/>
                  <a:gd name="connsiteX10" fmla="*/ 37862 w 101685"/>
                  <a:gd name="connsiteY10" fmla="*/ 51308 h 152445"/>
                  <a:gd name="connsiteX11" fmla="*/ 27399 w 101685"/>
                  <a:gd name="connsiteY11" fmla="*/ 41915 h 152445"/>
                  <a:gd name="connsiteX12" fmla="*/ 53290 w 101685"/>
                  <a:gd name="connsiteY12" fmla="*/ 25432 h 152445"/>
                  <a:gd name="connsiteX13" fmla="*/ 80244 w 101685"/>
                  <a:gd name="connsiteY13" fmla="*/ 53611 h 152445"/>
                  <a:gd name="connsiteX14" fmla="*/ 63569 w 101685"/>
                  <a:gd name="connsiteY14" fmla="*/ 87633 h 152445"/>
                  <a:gd name="connsiteX15" fmla="*/ 20838 w 101685"/>
                  <a:gd name="connsiteY15" fmla="*/ 129817 h 152445"/>
                  <a:gd name="connsiteX16" fmla="*/ 19066 w 101685"/>
                  <a:gd name="connsiteY16" fmla="*/ 136725 h 152445"/>
                  <a:gd name="connsiteX17" fmla="*/ 92121 w 101685"/>
                  <a:gd name="connsiteY17" fmla="*/ 136725 h 152445"/>
                  <a:gd name="connsiteX18" fmla="*/ 97443 w 101685"/>
                  <a:gd name="connsiteY18" fmla="*/ 10447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685" h="152445">
                    <a:moveTo>
                      <a:pt x="97443" y="104473"/>
                    </a:moveTo>
                    <a:lnTo>
                      <a:pt x="91413" y="104473"/>
                    </a:lnTo>
                    <a:cubicBezTo>
                      <a:pt x="90881" y="108371"/>
                      <a:pt x="89110" y="118828"/>
                      <a:pt x="86798" y="120599"/>
                    </a:cubicBezTo>
                    <a:cubicBezTo>
                      <a:pt x="85384" y="121663"/>
                      <a:pt x="71728" y="121663"/>
                      <a:pt x="69249" y="121663"/>
                    </a:cubicBezTo>
                    <a:lnTo>
                      <a:pt x="36622" y="121663"/>
                    </a:lnTo>
                    <a:cubicBezTo>
                      <a:pt x="55236" y="105180"/>
                      <a:pt x="61448" y="100217"/>
                      <a:pt x="72085" y="91888"/>
                    </a:cubicBezTo>
                    <a:cubicBezTo>
                      <a:pt x="85209" y="81432"/>
                      <a:pt x="97443" y="70443"/>
                      <a:pt x="97443" y="53611"/>
                    </a:cubicBezTo>
                    <a:cubicBezTo>
                      <a:pt x="97443" y="32166"/>
                      <a:pt x="78647" y="19056"/>
                      <a:pt x="55951" y="19056"/>
                    </a:cubicBezTo>
                    <a:cubicBezTo>
                      <a:pt x="33961" y="19056"/>
                      <a:pt x="19066" y="34467"/>
                      <a:pt x="19066" y="50776"/>
                    </a:cubicBezTo>
                    <a:cubicBezTo>
                      <a:pt x="19066" y="59811"/>
                      <a:pt x="26692" y="60701"/>
                      <a:pt x="28464" y="60701"/>
                    </a:cubicBezTo>
                    <a:cubicBezTo>
                      <a:pt x="32722" y="60701"/>
                      <a:pt x="37862" y="57683"/>
                      <a:pt x="37862" y="51308"/>
                    </a:cubicBezTo>
                    <a:cubicBezTo>
                      <a:pt x="37862" y="48117"/>
                      <a:pt x="36622" y="41915"/>
                      <a:pt x="27399" y="41915"/>
                    </a:cubicBezTo>
                    <a:cubicBezTo>
                      <a:pt x="32897" y="29331"/>
                      <a:pt x="44956" y="25432"/>
                      <a:pt x="53290" y="25432"/>
                    </a:cubicBezTo>
                    <a:cubicBezTo>
                      <a:pt x="71021" y="25432"/>
                      <a:pt x="80244" y="39256"/>
                      <a:pt x="80244" y="53611"/>
                    </a:cubicBezTo>
                    <a:cubicBezTo>
                      <a:pt x="80244" y="69030"/>
                      <a:pt x="69249" y="81256"/>
                      <a:pt x="63569" y="87633"/>
                    </a:cubicBezTo>
                    <a:lnTo>
                      <a:pt x="20838" y="129817"/>
                    </a:lnTo>
                    <a:cubicBezTo>
                      <a:pt x="19066" y="131405"/>
                      <a:pt x="19066" y="131763"/>
                      <a:pt x="19066" y="136725"/>
                    </a:cubicBezTo>
                    <a:lnTo>
                      <a:pt x="92121" y="136725"/>
                    </a:lnTo>
                    <a:lnTo>
                      <a:pt x="97443" y="10447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F705354E-BB6E-4D97-96D7-73C2C8080BA3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6583852" y="-15268800"/>
                <a:ext cx="76264" cy="279483"/>
              </a:xfrm>
              <a:custGeom>
                <a:avLst/>
                <a:gdLst>
                  <a:gd name="connsiteX0" fmla="*/ 77813 w 76264"/>
                  <a:gd name="connsiteY0" fmla="*/ 145600 h 279482"/>
                  <a:gd name="connsiteX1" fmla="*/ 61099 w 76264"/>
                  <a:gd name="connsiteY1" fmla="*/ 66639 h 279482"/>
                  <a:gd name="connsiteX2" fmla="*/ 21600 w 76264"/>
                  <a:gd name="connsiteY2" fmla="*/ 19056 h 279482"/>
                  <a:gd name="connsiteX3" fmla="*/ 19066 w 76264"/>
                  <a:gd name="connsiteY3" fmla="*/ 21588 h 279482"/>
                  <a:gd name="connsiteX4" fmla="*/ 23880 w 76264"/>
                  <a:gd name="connsiteY4" fmla="*/ 27408 h 279482"/>
                  <a:gd name="connsiteX5" fmla="*/ 63124 w 76264"/>
                  <a:gd name="connsiteY5" fmla="*/ 145600 h 279482"/>
                  <a:gd name="connsiteX6" fmla="*/ 22355 w 76264"/>
                  <a:gd name="connsiteY6" fmla="*/ 265309 h 279482"/>
                  <a:gd name="connsiteX7" fmla="*/ 19066 w 76264"/>
                  <a:gd name="connsiteY7" fmla="*/ 269612 h 279482"/>
                  <a:gd name="connsiteX8" fmla="*/ 21600 w 76264"/>
                  <a:gd name="connsiteY8" fmla="*/ 272146 h 279482"/>
                  <a:gd name="connsiteX9" fmla="*/ 61861 w 76264"/>
                  <a:gd name="connsiteY9" fmla="*/ 222792 h 279482"/>
                  <a:gd name="connsiteX10" fmla="*/ 77813 w 76264"/>
                  <a:gd name="connsiteY10" fmla="*/ 145600 h 27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64" h="279482">
                    <a:moveTo>
                      <a:pt x="77813" y="145600"/>
                    </a:moveTo>
                    <a:cubicBezTo>
                      <a:pt x="77813" y="125862"/>
                      <a:pt x="75032" y="95238"/>
                      <a:pt x="61099" y="66639"/>
                    </a:cubicBezTo>
                    <a:cubicBezTo>
                      <a:pt x="45909" y="35506"/>
                      <a:pt x="24127" y="19056"/>
                      <a:pt x="21600" y="19056"/>
                    </a:cubicBezTo>
                    <a:cubicBezTo>
                      <a:pt x="20075" y="19056"/>
                      <a:pt x="19066" y="20071"/>
                      <a:pt x="19066" y="21588"/>
                    </a:cubicBezTo>
                    <a:cubicBezTo>
                      <a:pt x="19066" y="22342"/>
                      <a:pt x="19066" y="22850"/>
                      <a:pt x="23880" y="27408"/>
                    </a:cubicBezTo>
                    <a:cubicBezTo>
                      <a:pt x="48690" y="52467"/>
                      <a:pt x="63124" y="92706"/>
                      <a:pt x="63124" y="145600"/>
                    </a:cubicBezTo>
                    <a:cubicBezTo>
                      <a:pt x="63124" y="188880"/>
                      <a:pt x="53758" y="233422"/>
                      <a:pt x="22355" y="265309"/>
                    </a:cubicBezTo>
                    <a:cubicBezTo>
                      <a:pt x="19066" y="268350"/>
                      <a:pt x="19066" y="268859"/>
                      <a:pt x="19066" y="269612"/>
                    </a:cubicBezTo>
                    <a:cubicBezTo>
                      <a:pt x="19066" y="271129"/>
                      <a:pt x="20075" y="272146"/>
                      <a:pt x="21600" y="272146"/>
                    </a:cubicBezTo>
                    <a:cubicBezTo>
                      <a:pt x="24127" y="272146"/>
                      <a:pt x="46918" y="254933"/>
                      <a:pt x="61861" y="222792"/>
                    </a:cubicBezTo>
                    <a:cubicBezTo>
                      <a:pt x="74778" y="194955"/>
                      <a:pt x="77813" y="166864"/>
                      <a:pt x="77813" y="145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05B25734-58EF-44B6-9776-5E4E60D96AF5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052346" y="-15342281"/>
                <a:ext cx="152528" cy="152445"/>
              </a:xfrm>
              <a:custGeom>
                <a:avLst/>
                <a:gdLst>
                  <a:gd name="connsiteX0" fmla="*/ 97618 w 152528"/>
                  <a:gd name="connsiteY0" fmla="*/ 31632 h 152445"/>
                  <a:gd name="connsiteX1" fmla="*/ 103107 w 152528"/>
                  <a:gd name="connsiteY1" fmla="*/ 25614 h 152445"/>
                  <a:gd name="connsiteX2" fmla="*/ 113753 w 152528"/>
                  <a:gd name="connsiteY2" fmla="*/ 25431 h 152445"/>
                  <a:gd name="connsiteX3" fmla="*/ 133605 w 152528"/>
                  <a:gd name="connsiteY3" fmla="*/ 26853 h 152445"/>
                  <a:gd name="connsiteX4" fmla="*/ 141947 w 152528"/>
                  <a:gd name="connsiteY4" fmla="*/ 40850 h 152445"/>
                  <a:gd name="connsiteX5" fmla="*/ 140699 w 152528"/>
                  <a:gd name="connsiteY5" fmla="*/ 55205 h 152445"/>
                  <a:gd name="connsiteX6" fmla="*/ 140350 w 152528"/>
                  <a:gd name="connsiteY6" fmla="*/ 57151 h 152445"/>
                  <a:gd name="connsiteX7" fmla="*/ 143361 w 152528"/>
                  <a:gd name="connsiteY7" fmla="*/ 59811 h 152445"/>
                  <a:gd name="connsiteX8" fmla="*/ 146729 w 152528"/>
                  <a:gd name="connsiteY8" fmla="*/ 55381 h 152445"/>
                  <a:gd name="connsiteX9" fmla="*/ 151519 w 152528"/>
                  <a:gd name="connsiteY9" fmla="*/ 21532 h 152445"/>
                  <a:gd name="connsiteX10" fmla="*/ 146196 w 152528"/>
                  <a:gd name="connsiteY10" fmla="*/ 19056 h 152445"/>
                  <a:gd name="connsiteX11" fmla="*/ 37147 w 152528"/>
                  <a:gd name="connsiteY11" fmla="*/ 19056 h 152445"/>
                  <a:gd name="connsiteX12" fmla="*/ 31125 w 152528"/>
                  <a:gd name="connsiteY12" fmla="*/ 22771 h 152445"/>
                  <a:gd name="connsiteX13" fmla="*/ 19948 w 152528"/>
                  <a:gd name="connsiteY13" fmla="*/ 54141 h 152445"/>
                  <a:gd name="connsiteX14" fmla="*/ 19066 w 152528"/>
                  <a:gd name="connsiteY14" fmla="*/ 57333 h 152445"/>
                  <a:gd name="connsiteX15" fmla="*/ 22077 w 152528"/>
                  <a:gd name="connsiteY15" fmla="*/ 59811 h 152445"/>
                  <a:gd name="connsiteX16" fmla="*/ 25803 w 152528"/>
                  <a:gd name="connsiteY16" fmla="*/ 55563 h 152445"/>
                  <a:gd name="connsiteX17" fmla="*/ 68892 w 152528"/>
                  <a:gd name="connsiteY17" fmla="*/ 25431 h 152445"/>
                  <a:gd name="connsiteX18" fmla="*/ 76336 w 152528"/>
                  <a:gd name="connsiteY18" fmla="*/ 25431 h 152445"/>
                  <a:gd name="connsiteX19" fmla="*/ 81833 w 152528"/>
                  <a:gd name="connsiteY19" fmla="*/ 27202 h 152445"/>
                  <a:gd name="connsiteX20" fmla="*/ 81126 w 152528"/>
                  <a:gd name="connsiteY20" fmla="*/ 30925 h 152445"/>
                  <a:gd name="connsiteX21" fmla="*/ 57722 w 152528"/>
                  <a:gd name="connsiteY21" fmla="*/ 124139 h 152445"/>
                  <a:gd name="connsiteX22" fmla="*/ 36972 w 152528"/>
                  <a:gd name="connsiteY22" fmla="*/ 132468 h 152445"/>
                  <a:gd name="connsiteX23" fmla="*/ 28996 w 152528"/>
                  <a:gd name="connsiteY23" fmla="*/ 136375 h 152445"/>
                  <a:gd name="connsiteX24" fmla="*/ 32007 w 152528"/>
                  <a:gd name="connsiteY24" fmla="*/ 138851 h 152445"/>
                  <a:gd name="connsiteX25" fmla="*/ 47260 w 152528"/>
                  <a:gd name="connsiteY25" fmla="*/ 138319 h 152445"/>
                  <a:gd name="connsiteX26" fmla="*/ 62505 w 152528"/>
                  <a:gd name="connsiteY26" fmla="*/ 138146 h 152445"/>
                  <a:gd name="connsiteX27" fmla="*/ 78465 w 152528"/>
                  <a:gd name="connsiteY27" fmla="*/ 138319 h 152445"/>
                  <a:gd name="connsiteX28" fmla="*/ 93360 w 152528"/>
                  <a:gd name="connsiteY28" fmla="*/ 138851 h 152445"/>
                  <a:gd name="connsiteX29" fmla="*/ 97435 w 152528"/>
                  <a:gd name="connsiteY29" fmla="*/ 134954 h 152445"/>
                  <a:gd name="connsiteX30" fmla="*/ 90167 w 152528"/>
                  <a:gd name="connsiteY30" fmla="*/ 132468 h 152445"/>
                  <a:gd name="connsiteX31" fmla="*/ 79887 w 152528"/>
                  <a:gd name="connsiteY31" fmla="*/ 132120 h 152445"/>
                  <a:gd name="connsiteX32" fmla="*/ 73500 w 152528"/>
                  <a:gd name="connsiteY32" fmla="*/ 128753 h 152445"/>
                  <a:gd name="connsiteX33" fmla="*/ 74206 w 152528"/>
                  <a:gd name="connsiteY33" fmla="*/ 124671 h 152445"/>
                  <a:gd name="connsiteX34" fmla="*/ 97618 w 152528"/>
                  <a:gd name="connsiteY34" fmla="*/ 31632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2528" h="152445">
                    <a:moveTo>
                      <a:pt x="97618" y="31632"/>
                    </a:moveTo>
                    <a:cubicBezTo>
                      <a:pt x="98857" y="26495"/>
                      <a:pt x="99207" y="25963"/>
                      <a:pt x="103107" y="25614"/>
                    </a:cubicBezTo>
                    <a:cubicBezTo>
                      <a:pt x="103997" y="25431"/>
                      <a:pt x="110202" y="25431"/>
                      <a:pt x="113753" y="25431"/>
                    </a:cubicBezTo>
                    <a:cubicBezTo>
                      <a:pt x="124565" y="25431"/>
                      <a:pt x="129172" y="25431"/>
                      <a:pt x="133605" y="26853"/>
                    </a:cubicBezTo>
                    <a:cubicBezTo>
                      <a:pt x="141589" y="29329"/>
                      <a:pt x="141947" y="34475"/>
                      <a:pt x="141947" y="40850"/>
                    </a:cubicBezTo>
                    <a:cubicBezTo>
                      <a:pt x="141947" y="43685"/>
                      <a:pt x="141947" y="45988"/>
                      <a:pt x="140699" y="55205"/>
                    </a:cubicBezTo>
                    <a:lnTo>
                      <a:pt x="140350" y="57151"/>
                    </a:lnTo>
                    <a:cubicBezTo>
                      <a:pt x="140350" y="58930"/>
                      <a:pt x="141589" y="59811"/>
                      <a:pt x="143361" y="59811"/>
                    </a:cubicBezTo>
                    <a:cubicBezTo>
                      <a:pt x="146022" y="59811"/>
                      <a:pt x="146380" y="58215"/>
                      <a:pt x="146729" y="55381"/>
                    </a:cubicBezTo>
                    <a:lnTo>
                      <a:pt x="151519" y="21532"/>
                    </a:lnTo>
                    <a:cubicBezTo>
                      <a:pt x="151519" y="19056"/>
                      <a:pt x="149390" y="19056"/>
                      <a:pt x="146196" y="19056"/>
                    </a:cubicBezTo>
                    <a:lnTo>
                      <a:pt x="37147" y="19056"/>
                    </a:lnTo>
                    <a:cubicBezTo>
                      <a:pt x="32714" y="19056"/>
                      <a:pt x="32365" y="19056"/>
                      <a:pt x="31125" y="22771"/>
                    </a:cubicBezTo>
                    <a:lnTo>
                      <a:pt x="19948" y="54141"/>
                    </a:lnTo>
                    <a:cubicBezTo>
                      <a:pt x="19773" y="54849"/>
                      <a:pt x="19066" y="56444"/>
                      <a:pt x="19066" y="57333"/>
                    </a:cubicBezTo>
                    <a:cubicBezTo>
                      <a:pt x="19066" y="58040"/>
                      <a:pt x="19416" y="59811"/>
                      <a:pt x="22077" y="59811"/>
                    </a:cubicBezTo>
                    <a:cubicBezTo>
                      <a:pt x="24381" y="59811"/>
                      <a:pt x="24738" y="58930"/>
                      <a:pt x="25803" y="55563"/>
                    </a:cubicBezTo>
                    <a:cubicBezTo>
                      <a:pt x="36082" y="27202"/>
                      <a:pt x="41937" y="25431"/>
                      <a:pt x="68892" y="25431"/>
                    </a:cubicBezTo>
                    <a:lnTo>
                      <a:pt x="76336" y="25431"/>
                    </a:lnTo>
                    <a:cubicBezTo>
                      <a:pt x="81658" y="25431"/>
                      <a:pt x="81833" y="25614"/>
                      <a:pt x="81833" y="27202"/>
                    </a:cubicBezTo>
                    <a:cubicBezTo>
                      <a:pt x="81833" y="27385"/>
                      <a:pt x="81833" y="28266"/>
                      <a:pt x="81126" y="30925"/>
                    </a:cubicBezTo>
                    <a:lnTo>
                      <a:pt x="57722" y="124139"/>
                    </a:lnTo>
                    <a:cubicBezTo>
                      <a:pt x="56126" y="130697"/>
                      <a:pt x="55593" y="132468"/>
                      <a:pt x="36972" y="132468"/>
                    </a:cubicBezTo>
                    <a:cubicBezTo>
                      <a:pt x="30593" y="132468"/>
                      <a:pt x="28996" y="132468"/>
                      <a:pt x="28996" y="136375"/>
                    </a:cubicBezTo>
                    <a:cubicBezTo>
                      <a:pt x="28996" y="136899"/>
                      <a:pt x="29346" y="138851"/>
                      <a:pt x="32007" y="138851"/>
                    </a:cubicBezTo>
                    <a:cubicBezTo>
                      <a:pt x="36972" y="138851"/>
                      <a:pt x="42295" y="138319"/>
                      <a:pt x="47260" y="138319"/>
                    </a:cubicBezTo>
                    <a:cubicBezTo>
                      <a:pt x="52225" y="138319"/>
                      <a:pt x="57540" y="138146"/>
                      <a:pt x="62505" y="138146"/>
                    </a:cubicBezTo>
                    <a:cubicBezTo>
                      <a:pt x="67470" y="138146"/>
                      <a:pt x="73500" y="138146"/>
                      <a:pt x="78465" y="138319"/>
                    </a:cubicBezTo>
                    <a:cubicBezTo>
                      <a:pt x="83255" y="138495"/>
                      <a:pt x="88569" y="138851"/>
                      <a:pt x="93360" y="138851"/>
                    </a:cubicBezTo>
                    <a:cubicBezTo>
                      <a:pt x="94774" y="138851"/>
                      <a:pt x="97435" y="138851"/>
                      <a:pt x="97435" y="134954"/>
                    </a:cubicBezTo>
                    <a:cubicBezTo>
                      <a:pt x="97435" y="132468"/>
                      <a:pt x="95664" y="132468"/>
                      <a:pt x="90167" y="132468"/>
                    </a:cubicBezTo>
                    <a:cubicBezTo>
                      <a:pt x="86798" y="132468"/>
                      <a:pt x="83255" y="132293"/>
                      <a:pt x="79887" y="132120"/>
                    </a:cubicBezTo>
                    <a:cubicBezTo>
                      <a:pt x="73857" y="131588"/>
                      <a:pt x="73500" y="130880"/>
                      <a:pt x="73500" y="128753"/>
                    </a:cubicBezTo>
                    <a:cubicBezTo>
                      <a:pt x="73500" y="127514"/>
                      <a:pt x="73500" y="127157"/>
                      <a:pt x="74206" y="124671"/>
                    </a:cubicBezTo>
                    <a:lnTo>
                      <a:pt x="97618" y="31632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37D70BF6-6718-4970-A457-5BC50D4AAA56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005466" y="-15208314"/>
                <a:ext cx="254214" cy="152445"/>
              </a:xfrm>
              <a:custGeom>
                <a:avLst/>
                <a:gdLst>
                  <a:gd name="connsiteX0" fmla="*/ 216336 w 254213"/>
                  <a:gd name="connsiteY0" fmla="*/ 90181 h 152445"/>
                  <a:gd name="connsiteX1" fmla="*/ 193544 w 254213"/>
                  <a:gd name="connsiteY1" fmla="*/ 114477 h 152445"/>
                  <a:gd name="connsiteX2" fmla="*/ 180118 w 254213"/>
                  <a:gd name="connsiteY2" fmla="*/ 148134 h 152445"/>
                  <a:gd name="connsiteX3" fmla="*/ 185186 w 254213"/>
                  <a:gd name="connsiteY3" fmla="*/ 151175 h 152445"/>
                  <a:gd name="connsiteX4" fmla="*/ 190756 w 254213"/>
                  <a:gd name="connsiteY4" fmla="*/ 146109 h 152445"/>
                  <a:gd name="connsiteX5" fmla="*/ 240136 w 254213"/>
                  <a:gd name="connsiteY5" fmla="*/ 88402 h 152445"/>
                  <a:gd name="connsiteX6" fmla="*/ 243934 w 254213"/>
                  <a:gd name="connsiteY6" fmla="*/ 85115 h 152445"/>
                  <a:gd name="connsiteX7" fmla="*/ 241908 w 254213"/>
                  <a:gd name="connsiteY7" fmla="*/ 82328 h 152445"/>
                  <a:gd name="connsiteX8" fmla="*/ 190501 w 254213"/>
                  <a:gd name="connsiteY8" fmla="*/ 22858 h 152445"/>
                  <a:gd name="connsiteX9" fmla="*/ 185186 w 254213"/>
                  <a:gd name="connsiteY9" fmla="*/ 19056 h 152445"/>
                  <a:gd name="connsiteX10" fmla="*/ 180118 w 254213"/>
                  <a:gd name="connsiteY10" fmla="*/ 22097 h 152445"/>
                  <a:gd name="connsiteX11" fmla="*/ 193035 w 254213"/>
                  <a:gd name="connsiteY11" fmla="*/ 55508 h 152445"/>
                  <a:gd name="connsiteX12" fmla="*/ 216336 w 254213"/>
                  <a:gd name="connsiteY12" fmla="*/ 80058 h 152445"/>
                  <a:gd name="connsiteX13" fmla="*/ 28186 w 254213"/>
                  <a:gd name="connsiteY13" fmla="*/ 80058 h 152445"/>
                  <a:gd name="connsiteX14" fmla="*/ 19066 w 254213"/>
                  <a:gd name="connsiteY14" fmla="*/ 85115 h 152445"/>
                  <a:gd name="connsiteX15" fmla="*/ 28186 w 254213"/>
                  <a:gd name="connsiteY15" fmla="*/ 90181 h 152445"/>
                  <a:gd name="connsiteX16" fmla="*/ 216336 w 254213"/>
                  <a:gd name="connsiteY16" fmla="*/ 90181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4213" h="152445">
                    <a:moveTo>
                      <a:pt x="216336" y="90181"/>
                    </a:moveTo>
                    <a:cubicBezTo>
                      <a:pt x="202402" y="100804"/>
                      <a:pt x="195570" y="111181"/>
                      <a:pt x="193544" y="114477"/>
                    </a:cubicBezTo>
                    <a:cubicBezTo>
                      <a:pt x="182144" y="131937"/>
                      <a:pt x="180118" y="147880"/>
                      <a:pt x="180118" y="148134"/>
                    </a:cubicBezTo>
                    <a:cubicBezTo>
                      <a:pt x="180118" y="151175"/>
                      <a:pt x="183161" y="151175"/>
                      <a:pt x="185186" y="151175"/>
                    </a:cubicBezTo>
                    <a:cubicBezTo>
                      <a:pt x="189492" y="151175"/>
                      <a:pt x="189747" y="150667"/>
                      <a:pt x="190756" y="146109"/>
                    </a:cubicBezTo>
                    <a:cubicBezTo>
                      <a:pt x="196578" y="121305"/>
                      <a:pt x="211522" y="100050"/>
                      <a:pt x="240136" y="88402"/>
                    </a:cubicBezTo>
                    <a:cubicBezTo>
                      <a:pt x="243171" y="87394"/>
                      <a:pt x="243934" y="86886"/>
                      <a:pt x="243934" y="85115"/>
                    </a:cubicBezTo>
                    <a:cubicBezTo>
                      <a:pt x="243934" y="83344"/>
                      <a:pt x="242416" y="82582"/>
                      <a:pt x="241908" y="82328"/>
                    </a:cubicBezTo>
                    <a:cubicBezTo>
                      <a:pt x="230762" y="78025"/>
                      <a:pt x="200122" y="65377"/>
                      <a:pt x="190501" y="22858"/>
                    </a:cubicBezTo>
                    <a:cubicBezTo>
                      <a:pt x="189747" y="19817"/>
                      <a:pt x="189492" y="19056"/>
                      <a:pt x="185186" y="19056"/>
                    </a:cubicBezTo>
                    <a:cubicBezTo>
                      <a:pt x="183161" y="19056"/>
                      <a:pt x="180118" y="19056"/>
                      <a:pt x="180118" y="22097"/>
                    </a:cubicBezTo>
                    <a:cubicBezTo>
                      <a:pt x="180118" y="22604"/>
                      <a:pt x="182398" y="38547"/>
                      <a:pt x="193035" y="55508"/>
                    </a:cubicBezTo>
                    <a:cubicBezTo>
                      <a:pt x="198096" y="63097"/>
                      <a:pt x="205444" y="71950"/>
                      <a:pt x="216336" y="80058"/>
                    </a:cubicBezTo>
                    <a:lnTo>
                      <a:pt x="28186" y="80058"/>
                    </a:lnTo>
                    <a:cubicBezTo>
                      <a:pt x="23626" y="80058"/>
                      <a:pt x="19066" y="80058"/>
                      <a:pt x="19066" y="85115"/>
                    </a:cubicBezTo>
                    <a:cubicBezTo>
                      <a:pt x="19066" y="90181"/>
                      <a:pt x="23626" y="90181"/>
                      <a:pt x="28186" y="90181"/>
                    </a:cubicBezTo>
                    <a:lnTo>
                      <a:pt x="216336" y="9018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BC3CC5B4-D0F4-4F1E-8B5B-301A85A93E9D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573215" y="-15268800"/>
                <a:ext cx="305056" cy="279483"/>
              </a:xfrm>
              <a:custGeom>
                <a:avLst/>
                <a:gdLst>
                  <a:gd name="connsiteX0" fmla="*/ 58064 w 305056"/>
                  <a:gd name="connsiteY0" fmla="*/ 107639 h 279482"/>
                  <a:gd name="connsiteX1" fmla="*/ 94274 w 305056"/>
                  <a:gd name="connsiteY1" fmla="*/ 107639 h 279482"/>
                  <a:gd name="connsiteX2" fmla="*/ 94274 w 305056"/>
                  <a:gd name="connsiteY2" fmla="*/ 99788 h 279482"/>
                  <a:gd name="connsiteX3" fmla="*/ 58064 w 305056"/>
                  <a:gd name="connsiteY3" fmla="*/ 99788 h 279482"/>
                  <a:gd name="connsiteX4" fmla="*/ 58064 w 305056"/>
                  <a:gd name="connsiteY4" fmla="*/ 53220 h 279482"/>
                  <a:gd name="connsiteX5" fmla="*/ 51733 w 305056"/>
                  <a:gd name="connsiteY5" fmla="*/ 53220 h 279482"/>
                  <a:gd name="connsiteX6" fmla="*/ 19066 w 305056"/>
                  <a:gd name="connsiteY6" fmla="*/ 102066 h 279482"/>
                  <a:gd name="connsiteX7" fmla="*/ 19066 w 305056"/>
                  <a:gd name="connsiteY7" fmla="*/ 107639 h 279482"/>
                  <a:gd name="connsiteX8" fmla="*/ 40587 w 305056"/>
                  <a:gd name="connsiteY8" fmla="*/ 107639 h 279482"/>
                  <a:gd name="connsiteX9" fmla="*/ 40587 w 305056"/>
                  <a:gd name="connsiteY9" fmla="*/ 177487 h 279482"/>
                  <a:gd name="connsiteX10" fmla="*/ 73253 w 305056"/>
                  <a:gd name="connsiteY10" fmla="*/ 211661 h 279482"/>
                  <a:gd name="connsiteX11" fmla="*/ 98325 w 305056"/>
                  <a:gd name="connsiteY11" fmla="*/ 177487 h 279482"/>
                  <a:gd name="connsiteX12" fmla="*/ 98325 w 305056"/>
                  <a:gd name="connsiteY12" fmla="*/ 163060 h 279482"/>
                  <a:gd name="connsiteX13" fmla="*/ 91994 w 305056"/>
                  <a:gd name="connsiteY13" fmla="*/ 163060 h 279482"/>
                  <a:gd name="connsiteX14" fmla="*/ 91994 w 305056"/>
                  <a:gd name="connsiteY14" fmla="*/ 176987 h 279482"/>
                  <a:gd name="connsiteX15" fmla="*/ 75025 w 305056"/>
                  <a:gd name="connsiteY15" fmla="*/ 205332 h 279482"/>
                  <a:gd name="connsiteX16" fmla="*/ 58064 w 305056"/>
                  <a:gd name="connsiteY16" fmla="*/ 177995 h 279482"/>
                  <a:gd name="connsiteX17" fmla="*/ 58064 w 305056"/>
                  <a:gd name="connsiteY17" fmla="*/ 107639 h 279482"/>
                  <a:gd name="connsiteX18" fmla="*/ 155033 w 305056"/>
                  <a:gd name="connsiteY18" fmla="*/ 124846 h 279482"/>
                  <a:gd name="connsiteX19" fmla="*/ 155033 w 305056"/>
                  <a:gd name="connsiteY19" fmla="*/ 97009 h 279482"/>
                  <a:gd name="connsiteX20" fmla="*/ 119840 w 305056"/>
                  <a:gd name="connsiteY20" fmla="*/ 99788 h 279482"/>
                  <a:gd name="connsiteX21" fmla="*/ 119840 w 305056"/>
                  <a:gd name="connsiteY21" fmla="*/ 107639 h 279482"/>
                  <a:gd name="connsiteX22" fmla="*/ 139589 w 305056"/>
                  <a:gd name="connsiteY22" fmla="*/ 121813 h 279482"/>
                  <a:gd name="connsiteX23" fmla="*/ 139589 w 305056"/>
                  <a:gd name="connsiteY23" fmla="*/ 189635 h 279482"/>
                  <a:gd name="connsiteX24" fmla="*/ 119840 w 305056"/>
                  <a:gd name="connsiteY24" fmla="*/ 201029 h 279482"/>
                  <a:gd name="connsiteX25" fmla="*/ 119840 w 305056"/>
                  <a:gd name="connsiteY25" fmla="*/ 208873 h 279482"/>
                  <a:gd name="connsiteX26" fmla="*/ 148701 w 305056"/>
                  <a:gd name="connsiteY26" fmla="*/ 208111 h 279482"/>
                  <a:gd name="connsiteX27" fmla="*/ 180867 w 305056"/>
                  <a:gd name="connsiteY27" fmla="*/ 208873 h 279482"/>
                  <a:gd name="connsiteX28" fmla="*/ 180867 w 305056"/>
                  <a:gd name="connsiteY28" fmla="*/ 201029 h 279482"/>
                  <a:gd name="connsiteX29" fmla="*/ 175544 w 305056"/>
                  <a:gd name="connsiteY29" fmla="*/ 201029 h 279482"/>
                  <a:gd name="connsiteX30" fmla="*/ 156304 w 305056"/>
                  <a:gd name="connsiteY30" fmla="*/ 189135 h 279482"/>
                  <a:gd name="connsiteX31" fmla="*/ 156304 w 305056"/>
                  <a:gd name="connsiteY31" fmla="*/ 150158 h 279482"/>
                  <a:gd name="connsiteX32" fmla="*/ 186182 w 305056"/>
                  <a:gd name="connsiteY32" fmla="*/ 102575 h 279482"/>
                  <a:gd name="connsiteX33" fmla="*/ 188970 w 305056"/>
                  <a:gd name="connsiteY33" fmla="*/ 102829 h 279482"/>
                  <a:gd name="connsiteX34" fmla="*/ 183147 w 305056"/>
                  <a:gd name="connsiteY34" fmla="*/ 112698 h 279482"/>
                  <a:gd name="connsiteX35" fmla="*/ 194031 w 305056"/>
                  <a:gd name="connsiteY35" fmla="*/ 123583 h 279482"/>
                  <a:gd name="connsiteX36" fmla="*/ 204922 w 305056"/>
                  <a:gd name="connsiteY36" fmla="*/ 112444 h 279482"/>
                  <a:gd name="connsiteX37" fmla="*/ 186182 w 305056"/>
                  <a:gd name="connsiteY37" fmla="*/ 97009 h 279482"/>
                  <a:gd name="connsiteX38" fmla="*/ 155033 w 305056"/>
                  <a:gd name="connsiteY38" fmla="*/ 124846 h 279482"/>
                  <a:gd name="connsiteX39" fmla="*/ 295768 w 305056"/>
                  <a:gd name="connsiteY39" fmla="*/ 269612 h 279482"/>
                  <a:gd name="connsiteX40" fmla="*/ 291462 w 305056"/>
                  <a:gd name="connsiteY40" fmla="*/ 264047 h 279482"/>
                  <a:gd name="connsiteX41" fmla="*/ 251709 w 305056"/>
                  <a:gd name="connsiteY41" fmla="*/ 145600 h 279482"/>
                  <a:gd name="connsiteX42" fmla="*/ 292478 w 305056"/>
                  <a:gd name="connsiteY42" fmla="*/ 25891 h 279482"/>
                  <a:gd name="connsiteX43" fmla="*/ 295768 w 305056"/>
                  <a:gd name="connsiteY43" fmla="*/ 21588 h 279482"/>
                  <a:gd name="connsiteX44" fmla="*/ 293234 w 305056"/>
                  <a:gd name="connsiteY44" fmla="*/ 19056 h 279482"/>
                  <a:gd name="connsiteX45" fmla="*/ 252972 w 305056"/>
                  <a:gd name="connsiteY45" fmla="*/ 68410 h 279482"/>
                  <a:gd name="connsiteX46" fmla="*/ 237020 w 305056"/>
                  <a:gd name="connsiteY46" fmla="*/ 145600 h 279482"/>
                  <a:gd name="connsiteX47" fmla="*/ 253735 w 305056"/>
                  <a:gd name="connsiteY47" fmla="*/ 224563 h 279482"/>
                  <a:gd name="connsiteX48" fmla="*/ 293234 w 305056"/>
                  <a:gd name="connsiteY48" fmla="*/ 272146 h 279482"/>
                  <a:gd name="connsiteX49" fmla="*/ 295768 w 305056"/>
                  <a:gd name="connsiteY49" fmla="*/ 269612 h 27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05056" h="279482">
                    <a:moveTo>
                      <a:pt x="58064" y="107639"/>
                    </a:moveTo>
                    <a:lnTo>
                      <a:pt x="94274" y="107639"/>
                    </a:lnTo>
                    <a:lnTo>
                      <a:pt x="94274" y="99788"/>
                    </a:lnTo>
                    <a:lnTo>
                      <a:pt x="58064" y="99788"/>
                    </a:lnTo>
                    <a:lnTo>
                      <a:pt x="58064" y="53220"/>
                    </a:lnTo>
                    <a:lnTo>
                      <a:pt x="51733" y="53220"/>
                    </a:lnTo>
                    <a:cubicBezTo>
                      <a:pt x="51479" y="73976"/>
                      <a:pt x="43876" y="101058"/>
                      <a:pt x="19066" y="102066"/>
                    </a:cubicBezTo>
                    <a:lnTo>
                      <a:pt x="19066" y="107639"/>
                    </a:lnTo>
                    <a:lnTo>
                      <a:pt x="40587" y="107639"/>
                    </a:lnTo>
                    <a:lnTo>
                      <a:pt x="40587" y="177487"/>
                    </a:lnTo>
                    <a:cubicBezTo>
                      <a:pt x="40587" y="208620"/>
                      <a:pt x="64141" y="211661"/>
                      <a:pt x="73253" y="211661"/>
                    </a:cubicBezTo>
                    <a:cubicBezTo>
                      <a:pt x="91232" y="211661"/>
                      <a:pt x="98325" y="193684"/>
                      <a:pt x="98325" y="177487"/>
                    </a:cubicBezTo>
                    <a:lnTo>
                      <a:pt x="98325" y="163060"/>
                    </a:lnTo>
                    <a:lnTo>
                      <a:pt x="91994" y="163060"/>
                    </a:lnTo>
                    <a:lnTo>
                      <a:pt x="91994" y="176987"/>
                    </a:lnTo>
                    <a:cubicBezTo>
                      <a:pt x="91994" y="195708"/>
                      <a:pt x="84399" y="205332"/>
                      <a:pt x="75025" y="205332"/>
                    </a:cubicBezTo>
                    <a:cubicBezTo>
                      <a:pt x="58064" y="205332"/>
                      <a:pt x="58064" y="182299"/>
                      <a:pt x="58064" y="177995"/>
                    </a:cubicBezTo>
                    <a:lnTo>
                      <a:pt x="58064" y="107639"/>
                    </a:lnTo>
                    <a:close/>
                    <a:moveTo>
                      <a:pt x="155033" y="124846"/>
                    </a:moveTo>
                    <a:lnTo>
                      <a:pt x="155033" y="97009"/>
                    </a:lnTo>
                    <a:lnTo>
                      <a:pt x="119840" y="99788"/>
                    </a:lnTo>
                    <a:lnTo>
                      <a:pt x="119840" y="107639"/>
                    </a:lnTo>
                    <a:cubicBezTo>
                      <a:pt x="137564" y="107639"/>
                      <a:pt x="139589" y="109410"/>
                      <a:pt x="139589" y="121813"/>
                    </a:cubicBezTo>
                    <a:lnTo>
                      <a:pt x="139589" y="189635"/>
                    </a:lnTo>
                    <a:cubicBezTo>
                      <a:pt x="139589" y="201029"/>
                      <a:pt x="136801" y="201029"/>
                      <a:pt x="119840" y="201029"/>
                    </a:cubicBezTo>
                    <a:lnTo>
                      <a:pt x="119840" y="208873"/>
                    </a:lnTo>
                    <a:cubicBezTo>
                      <a:pt x="129715" y="208620"/>
                      <a:pt x="141615" y="208111"/>
                      <a:pt x="148701" y="208111"/>
                    </a:cubicBezTo>
                    <a:cubicBezTo>
                      <a:pt x="158830" y="208111"/>
                      <a:pt x="170738" y="208111"/>
                      <a:pt x="180867" y="208873"/>
                    </a:cubicBezTo>
                    <a:lnTo>
                      <a:pt x="180867" y="201029"/>
                    </a:lnTo>
                    <a:lnTo>
                      <a:pt x="175544" y="201029"/>
                    </a:lnTo>
                    <a:cubicBezTo>
                      <a:pt x="156804" y="201029"/>
                      <a:pt x="156304" y="198242"/>
                      <a:pt x="156304" y="189135"/>
                    </a:cubicBezTo>
                    <a:lnTo>
                      <a:pt x="156304" y="150158"/>
                    </a:lnTo>
                    <a:cubicBezTo>
                      <a:pt x="156304" y="125099"/>
                      <a:pt x="166933" y="102575"/>
                      <a:pt x="186182" y="102575"/>
                    </a:cubicBezTo>
                    <a:cubicBezTo>
                      <a:pt x="187953" y="102575"/>
                      <a:pt x="188462" y="102575"/>
                      <a:pt x="188970" y="102829"/>
                    </a:cubicBezTo>
                    <a:cubicBezTo>
                      <a:pt x="188208" y="103083"/>
                      <a:pt x="183147" y="106115"/>
                      <a:pt x="183147" y="112698"/>
                    </a:cubicBezTo>
                    <a:cubicBezTo>
                      <a:pt x="183147" y="119788"/>
                      <a:pt x="188462" y="123583"/>
                      <a:pt x="194031" y="123583"/>
                    </a:cubicBezTo>
                    <a:cubicBezTo>
                      <a:pt x="198590" y="123583"/>
                      <a:pt x="204922" y="120542"/>
                      <a:pt x="204922" y="112444"/>
                    </a:cubicBezTo>
                    <a:cubicBezTo>
                      <a:pt x="204922" y="104346"/>
                      <a:pt x="197074" y="97009"/>
                      <a:pt x="186182" y="97009"/>
                    </a:cubicBezTo>
                    <a:cubicBezTo>
                      <a:pt x="167696" y="97009"/>
                      <a:pt x="158584" y="113968"/>
                      <a:pt x="155033" y="124846"/>
                    </a:cubicBezTo>
                    <a:close/>
                    <a:moveTo>
                      <a:pt x="295768" y="269612"/>
                    </a:moveTo>
                    <a:cubicBezTo>
                      <a:pt x="295768" y="268859"/>
                      <a:pt x="295768" y="268350"/>
                      <a:pt x="291462" y="264047"/>
                    </a:cubicBezTo>
                    <a:cubicBezTo>
                      <a:pt x="259812" y="232160"/>
                      <a:pt x="251709" y="184323"/>
                      <a:pt x="251709" y="145600"/>
                    </a:cubicBezTo>
                    <a:cubicBezTo>
                      <a:pt x="251709" y="101567"/>
                      <a:pt x="261330" y="57524"/>
                      <a:pt x="292478" y="25891"/>
                    </a:cubicBezTo>
                    <a:cubicBezTo>
                      <a:pt x="295768" y="22850"/>
                      <a:pt x="295768" y="22342"/>
                      <a:pt x="295768" y="21588"/>
                    </a:cubicBezTo>
                    <a:cubicBezTo>
                      <a:pt x="295768" y="19817"/>
                      <a:pt x="294751" y="19056"/>
                      <a:pt x="293234" y="19056"/>
                    </a:cubicBezTo>
                    <a:cubicBezTo>
                      <a:pt x="290699" y="19056"/>
                      <a:pt x="267916" y="36269"/>
                      <a:pt x="252972" y="68410"/>
                    </a:cubicBezTo>
                    <a:cubicBezTo>
                      <a:pt x="240055" y="96246"/>
                      <a:pt x="237020" y="124338"/>
                      <a:pt x="237020" y="145600"/>
                    </a:cubicBezTo>
                    <a:cubicBezTo>
                      <a:pt x="237020" y="165340"/>
                      <a:pt x="239802" y="195962"/>
                      <a:pt x="253735" y="224563"/>
                    </a:cubicBezTo>
                    <a:cubicBezTo>
                      <a:pt x="268926" y="255694"/>
                      <a:pt x="290699" y="272146"/>
                      <a:pt x="293234" y="272146"/>
                    </a:cubicBezTo>
                    <a:cubicBezTo>
                      <a:pt x="294751" y="272146"/>
                      <a:pt x="295768" y="271383"/>
                      <a:pt x="295768" y="2696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46" name="Forme libre : forme 45">
                <a:extLst>
                  <a:ext uri="{FF2B5EF4-FFF2-40B4-BE49-F238E27FC236}">
                    <a16:creationId xmlns:a16="http://schemas.microsoft.com/office/drawing/2014/main" id="{64A6B3C4-5DC1-45EE-8A50-5598DC46BE47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876995" y="-15254627"/>
                <a:ext cx="152528" cy="254075"/>
              </a:xfrm>
              <a:custGeom>
                <a:avLst/>
                <a:gdLst>
                  <a:gd name="connsiteX0" fmla="*/ 117319 w 152528"/>
                  <a:gd name="connsiteY0" fmla="*/ 25130 h 254075"/>
                  <a:gd name="connsiteX1" fmla="*/ 118074 w 152528"/>
                  <a:gd name="connsiteY1" fmla="*/ 21588 h 254075"/>
                  <a:gd name="connsiteX2" fmla="*/ 115039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5 w 152528"/>
                  <a:gd name="connsiteY6" fmla="*/ 197741 h 254075"/>
                  <a:gd name="connsiteX7" fmla="*/ 61861 w 152528"/>
                  <a:gd name="connsiteY7" fmla="*/ 221530 h 254075"/>
                  <a:gd name="connsiteX8" fmla="*/ 56292 w 152528"/>
                  <a:gd name="connsiteY8" fmla="*/ 243802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69 w 152528"/>
                  <a:gd name="connsiteY12" fmla="*/ 197741 h 254075"/>
                  <a:gd name="connsiteX13" fmla="*/ 151757 w 152528"/>
                  <a:gd name="connsiteY13" fmla="*/ 128395 h 254075"/>
                  <a:gd name="connsiteX14" fmla="*/ 103138 w 152528"/>
                  <a:gd name="connsiteY14" fmla="*/ 82582 h 254075"/>
                  <a:gd name="connsiteX15" fmla="*/ 117319 w 152528"/>
                  <a:gd name="connsiteY15" fmla="*/ 25130 h 254075"/>
                  <a:gd name="connsiteX16" fmla="*/ 68947 w 152528"/>
                  <a:gd name="connsiteY16" fmla="*/ 192168 h 254075"/>
                  <a:gd name="connsiteX17" fmla="*/ 35526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7 w 152528"/>
                  <a:gd name="connsiteY19" fmla="*/ 192168 h 254075"/>
                  <a:gd name="connsiteX20" fmla="*/ 101613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3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19" y="25130"/>
                    </a:moveTo>
                    <a:cubicBezTo>
                      <a:pt x="117319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39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2" y="83845"/>
                      <a:pt x="19066" y="117510"/>
                      <a:pt x="19066" y="151929"/>
                    </a:cubicBezTo>
                    <a:cubicBezTo>
                      <a:pt x="19066" y="175970"/>
                      <a:pt x="36789" y="195964"/>
                      <a:pt x="67685" y="197741"/>
                    </a:cubicBezTo>
                    <a:cubicBezTo>
                      <a:pt x="65658" y="205586"/>
                      <a:pt x="63887" y="213685"/>
                      <a:pt x="61861" y="221530"/>
                    </a:cubicBezTo>
                    <a:cubicBezTo>
                      <a:pt x="58819" y="233424"/>
                      <a:pt x="56292" y="243039"/>
                      <a:pt x="56292" y="243802"/>
                    </a:cubicBezTo>
                    <a:cubicBezTo>
                      <a:pt x="56292" y="246334"/>
                      <a:pt x="58064" y="246588"/>
                      <a:pt x="59327" y="246588"/>
                    </a:cubicBezTo>
                    <a:cubicBezTo>
                      <a:pt x="60598" y="246588"/>
                      <a:pt x="61098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69" y="197741"/>
                    </a:lnTo>
                    <a:cubicBezTo>
                      <a:pt x="115039" y="196471"/>
                      <a:pt x="151757" y="162306"/>
                      <a:pt x="151757" y="128395"/>
                    </a:cubicBezTo>
                    <a:cubicBezTo>
                      <a:pt x="151757" y="108395"/>
                      <a:pt x="138332" y="85115"/>
                      <a:pt x="103138" y="82582"/>
                    </a:cubicBezTo>
                    <a:lnTo>
                      <a:pt x="117319" y="25130"/>
                    </a:lnTo>
                    <a:close/>
                    <a:moveTo>
                      <a:pt x="68947" y="192168"/>
                    </a:moveTo>
                    <a:cubicBezTo>
                      <a:pt x="53758" y="191414"/>
                      <a:pt x="35526" y="182553"/>
                      <a:pt x="35526" y="157240"/>
                    </a:cubicBezTo>
                    <a:cubicBezTo>
                      <a:pt x="35526" y="126870"/>
                      <a:pt x="57301" y="91443"/>
                      <a:pt x="95036" y="88148"/>
                    </a:cubicBezTo>
                    <a:lnTo>
                      <a:pt x="68947" y="192168"/>
                    </a:lnTo>
                    <a:close/>
                    <a:moveTo>
                      <a:pt x="101613" y="88148"/>
                    </a:moveTo>
                    <a:cubicBezTo>
                      <a:pt x="120862" y="89164"/>
                      <a:pt x="135297" y="100804"/>
                      <a:pt x="135297" y="123076"/>
                    </a:cubicBezTo>
                    <a:cubicBezTo>
                      <a:pt x="135297" y="152937"/>
                      <a:pt x="113522" y="189135"/>
                      <a:pt x="75533" y="192168"/>
                    </a:cubicBezTo>
                    <a:lnTo>
                      <a:pt x="101613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47" name="Forme libre : forme 46">
                <a:extLst>
                  <a:ext uri="{FF2B5EF4-FFF2-40B4-BE49-F238E27FC236}">
                    <a16:creationId xmlns:a16="http://schemas.microsoft.com/office/drawing/2014/main" id="{0D862602-8512-49FE-A81E-398302599EB9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8026655" y="-15158692"/>
                <a:ext cx="101685" cy="152445"/>
              </a:xfrm>
              <a:custGeom>
                <a:avLst/>
                <a:gdLst>
                  <a:gd name="connsiteX0" fmla="*/ 97443 w 101685"/>
                  <a:gd name="connsiteY0" fmla="*/ 104473 h 152445"/>
                  <a:gd name="connsiteX1" fmla="*/ 91413 w 101685"/>
                  <a:gd name="connsiteY1" fmla="*/ 104473 h 152445"/>
                  <a:gd name="connsiteX2" fmla="*/ 86798 w 101685"/>
                  <a:gd name="connsiteY2" fmla="*/ 120599 h 152445"/>
                  <a:gd name="connsiteX3" fmla="*/ 69249 w 101685"/>
                  <a:gd name="connsiteY3" fmla="*/ 121663 h 152445"/>
                  <a:gd name="connsiteX4" fmla="*/ 36622 w 101685"/>
                  <a:gd name="connsiteY4" fmla="*/ 121663 h 152445"/>
                  <a:gd name="connsiteX5" fmla="*/ 72085 w 101685"/>
                  <a:gd name="connsiteY5" fmla="*/ 91888 h 152445"/>
                  <a:gd name="connsiteX6" fmla="*/ 97443 w 101685"/>
                  <a:gd name="connsiteY6" fmla="*/ 53611 h 152445"/>
                  <a:gd name="connsiteX7" fmla="*/ 55951 w 101685"/>
                  <a:gd name="connsiteY7" fmla="*/ 19056 h 152445"/>
                  <a:gd name="connsiteX8" fmla="*/ 19066 w 101685"/>
                  <a:gd name="connsiteY8" fmla="*/ 50776 h 152445"/>
                  <a:gd name="connsiteX9" fmla="*/ 28463 w 101685"/>
                  <a:gd name="connsiteY9" fmla="*/ 60701 h 152445"/>
                  <a:gd name="connsiteX10" fmla="*/ 37861 w 101685"/>
                  <a:gd name="connsiteY10" fmla="*/ 51308 h 152445"/>
                  <a:gd name="connsiteX11" fmla="*/ 27399 w 101685"/>
                  <a:gd name="connsiteY11" fmla="*/ 41915 h 152445"/>
                  <a:gd name="connsiteX12" fmla="*/ 53289 w 101685"/>
                  <a:gd name="connsiteY12" fmla="*/ 25432 h 152445"/>
                  <a:gd name="connsiteX13" fmla="*/ 80244 w 101685"/>
                  <a:gd name="connsiteY13" fmla="*/ 53611 h 152445"/>
                  <a:gd name="connsiteX14" fmla="*/ 63569 w 101685"/>
                  <a:gd name="connsiteY14" fmla="*/ 87633 h 152445"/>
                  <a:gd name="connsiteX15" fmla="*/ 20837 w 101685"/>
                  <a:gd name="connsiteY15" fmla="*/ 129817 h 152445"/>
                  <a:gd name="connsiteX16" fmla="*/ 19066 w 101685"/>
                  <a:gd name="connsiteY16" fmla="*/ 136725 h 152445"/>
                  <a:gd name="connsiteX17" fmla="*/ 92121 w 101685"/>
                  <a:gd name="connsiteY17" fmla="*/ 136725 h 152445"/>
                  <a:gd name="connsiteX18" fmla="*/ 97443 w 101685"/>
                  <a:gd name="connsiteY18" fmla="*/ 10447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685" h="152445">
                    <a:moveTo>
                      <a:pt x="97443" y="104473"/>
                    </a:moveTo>
                    <a:lnTo>
                      <a:pt x="91413" y="104473"/>
                    </a:lnTo>
                    <a:cubicBezTo>
                      <a:pt x="90881" y="108371"/>
                      <a:pt x="89110" y="118828"/>
                      <a:pt x="86798" y="120599"/>
                    </a:cubicBezTo>
                    <a:cubicBezTo>
                      <a:pt x="85384" y="121663"/>
                      <a:pt x="71727" y="121663"/>
                      <a:pt x="69249" y="121663"/>
                    </a:cubicBezTo>
                    <a:lnTo>
                      <a:pt x="36622" y="121663"/>
                    </a:lnTo>
                    <a:cubicBezTo>
                      <a:pt x="55235" y="105180"/>
                      <a:pt x="61448" y="100217"/>
                      <a:pt x="72085" y="91888"/>
                    </a:cubicBezTo>
                    <a:cubicBezTo>
                      <a:pt x="85209" y="81432"/>
                      <a:pt x="97443" y="70443"/>
                      <a:pt x="97443" y="53611"/>
                    </a:cubicBezTo>
                    <a:cubicBezTo>
                      <a:pt x="97443" y="32166"/>
                      <a:pt x="78647" y="19056"/>
                      <a:pt x="55951" y="19056"/>
                    </a:cubicBezTo>
                    <a:cubicBezTo>
                      <a:pt x="33961" y="19056"/>
                      <a:pt x="19066" y="34467"/>
                      <a:pt x="19066" y="50776"/>
                    </a:cubicBezTo>
                    <a:cubicBezTo>
                      <a:pt x="19066" y="59811"/>
                      <a:pt x="26692" y="60701"/>
                      <a:pt x="28463" y="60701"/>
                    </a:cubicBezTo>
                    <a:cubicBezTo>
                      <a:pt x="32722" y="60701"/>
                      <a:pt x="37861" y="57683"/>
                      <a:pt x="37861" y="51308"/>
                    </a:cubicBezTo>
                    <a:cubicBezTo>
                      <a:pt x="37861" y="48117"/>
                      <a:pt x="36622" y="41915"/>
                      <a:pt x="27399" y="41915"/>
                    </a:cubicBezTo>
                    <a:cubicBezTo>
                      <a:pt x="32896" y="29331"/>
                      <a:pt x="44956" y="25432"/>
                      <a:pt x="53289" y="25432"/>
                    </a:cubicBezTo>
                    <a:cubicBezTo>
                      <a:pt x="71020" y="25432"/>
                      <a:pt x="80244" y="39256"/>
                      <a:pt x="80244" y="53611"/>
                    </a:cubicBezTo>
                    <a:cubicBezTo>
                      <a:pt x="80244" y="69030"/>
                      <a:pt x="69249" y="81256"/>
                      <a:pt x="63569" y="87633"/>
                    </a:cubicBezTo>
                    <a:lnTo>
                      <a:pt x="20837" y="129817"/>
                    </a:lnTo>
                    <a:cubicBezTo>
                      <a:pt x="19066" y="131405"/>
                      <a:pt x="19066" y="131763"/>
                      <a:pt x="19066" y="136725"/>
                    </a:cubicBezTo>
                    <a:lnTo>
                      <a:pt x="92121" y="136725"/>
                    </a:lnTo>
                    <a:lnTo>
                      <a:pt x="97443" y="10447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id="{31C4CAA4-DFC2-4416-B6C4-FD84B780D135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8141502" y="-15254627"/>
                <a:ext cx="152528" cy="254075"/>
              </a:xfrm>
              <a:custGeom>
                <a:avLst/>
                <a:gdLst>
                  <a:gd name="connsiteX0" fmla="*/ 117319 w 152528"/>
                  <a:gd name="connsiteY0" fmla="*/ 25130 h 254075"/>
                  <a:gd name="connsiteX1" fmla="*/ 118074 w 152528"/>
                  <a:gd name="connsiteY1" fmla="*/ 21588 h 254075"/>
                  <a:gd name="connsiteX2" fmla="*/ 115040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5 w 152528"/>
                  <a:gd name="connsiteY6" fmla="*/ 197741 h 254075"/>
                  <a:gd name="connsiteX7" fmla="*/ 61861 w 152528"/>
                  <a:gd name="connsiteY7" fmla="*/ 221530 h 254075"/>
                  <a:gd name="connsiteX8" fmla="*/ 56293 w 152528"/>
                  <a:gd name="connsiteY8" fmla="*/ 243802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70 w 152528"/>
                  <a:gd name="connsiteY12" fmla="*/ 197741 h 254075"/>
                  <a:gd name="connsiteX13" fmla="*/ 151758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19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6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19" y="25130"/>
                    </a:moveTo>
                    <a:cubicBezTo>
                      <a:pt x="117319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40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3" y="83845"/>
                      <a:pt x="19066" y="117510"/>
                      <a:pt x="19066" y="151929"/>
                    </a:cubicBezTo>
                    <a:cubicBezTo>
                      <a:pt x="19066" y="175970"/>
                      <a:pt x="36789" y="195964"/>
                      <a:pt x="67685" y="197741"/>
                    </a:cubicBezTo>
                    <a:cubicBezTo>
                      <a:pt x="65659" y="205586"/>
                      <a:pt x="63887" y="213685"/>
                      <a:pt x="61861" y="221530"/>
                    </a:cubicBezTo>
                    <a:cubicBezTo>
                      <a:pt x="58819" y="233424"/>
                      <a:pt x="56293" y="243039"/>
                      <a:pt x="56293" y="243802"/>
                    </a:cubicBezTo>
                    <a:cubicBezTo>
                      <a:pt x="56293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70" y="197741"/>
                    </a:lnTo>
                    <a:cubicBezTo>
                      <a:pt x="115040" y="196471"/>
                      <a:pt x="151758" y="162306"/>
                      <a:pt x="151758" y="128395"/>
                    </a:cubicBezTo>
                    <a:cubicBezTo>
                      <a:pt x="151758" y="108395"/>
                      <a:pt x="138332" y="85115"/>
                      <a:pt x="103139" y="82582"/>
                    </a:cubicBezTo>
                    <a:lnTo>
                      <a:pt x="117319" y="25130"/>
                    </a:lnTo>
                    <a:close/>
                    <a:moveTo>
                      <a:pt x="68948" y="192168"/>
                    </a:moveTo>
                    <a:cubicBezTo>
                      <a:pt x="53758" y="191414"/>
                      <a:pt x="35526" y="182553"/>
                      <a:pt x="35526" y="157240"/>
                    </a:cubicBezTo>
                    <a:cubicBezTo>
                      <a:pt x="35526" y="126870"/>
                      <a:pt x="57301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2" y="89164"/>
                      <a:pt x="135297" y="100804"/>
                      <a:pt x="135297" y="123076"/>
                    </a:cubicBezTo>
                    <a:cubicBezTo>
                      <a:pt x="135297" y="152937"/>
                      <a:pt x="113523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93C31C5B-BC66-4D98-BF62-E8092AEBAABE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8299324" y="-15158692"/>
                <a:ext cx="101685" cy="152445"/>
              </a:xfrm>
              <a:custGeom>
                <a:avLst/>
                <a:gdLst>
                  <a:gd name="connsiteX0" fmla="*/ 59136 w 101685"/>
                  <a:gd name="connsiteY0" fmla="*/ 24010 h 152445"/>
                  <a:gd name="connsiteX1" fmla="*/ 53822 w 101685"/>
                  <a:gd name="connsiteY1" fmla="*/ 19056 h 152445"/>
                  <a:gd name="connsiteX2" fmla="*/ 19066 w 101685"/>
                  <a:gd name="connsiteY2" fmla="*/ 30395 h 152445"/>
                  <a:gd name="connsiteX3" fmla="*/ 19066 w 101685"/>
                  <a:gd name="connsiteY3" fmla="*/ 36778 h 152445"/>
                  <a:gd name="connsiteX4" fmla="*/ 44773 w 101685"/>
                  <a:gd name="connsiteY4" fmla="*/ 31815 h 152445"/>
                  <a:gd name="connsiteX5" fmla="*/ 44773 w 101685"/>
                  <a:gd name="connsiteY5" fmla="*/ 122195 h 152445"/>
                  <a:gd name="connsiteX6" fmla="*/ 27042 w 101685"/>
                  <a:gd name="connsiteY6" fmla="*/ 130341 h 152445"/>
                  <a:gd name="connsiteX7" fmla="*/ 20305 w 101685"/>
                  <a:gd name="connsiteY7" fmla="*/ 130341 h 152445"/>
                  <a:gd name="connsiteX8" fmla="*/ 20305 w 101685"/>
                  <a:gd name="connsiteY8" fmla="*/ 136725 h 152445"/>
                  <a:gd name="connsiteX9" fmla="*/ 51868 w 101685"/>
                  <a:gd name="connsiteY9" fmla="*/ 136018 h 152445"/>
                  <a:gd name="connsiteX10" fmla="*/ 83605 w 101685"/>
                  <a:gd name="connsiteY10" fmla="*/ 136725 h 152445"/>
                  <a:gd name="connsiteX11" fmla="*/ 83605 w 101685"/>
                  <a:gd name="connsiteY11" fmla="*/ 130341 h 152445"/>
                  <a:gd name="connsiteX12" fmla="*/ 76868 w 101685"/>
                  <a:gd name="connsiteY12" fmla="*/ 130341 h 152445"/>
                  <a:gd name="connsiteX13" fmla="*/ 59136 w 101685"/>
                  <a:gd name="connsiteY13" fmla="*/ 122195 h 152445"/>
                  <a:gd name="connsiteX14" fmla="*/ 59136 w 101685"/>
                  <a:gd name="connsiteY14" fmla="*/ 24010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685" h="152445">
                    <a:moveTo>
                      <a:pt x="59136" y="24010"/>
                    </a:moveTo>
                    <a:cubicBezTo>
                      <a:pt x="59136" y="19231"/>
                      <a:pt x="58787" y="19056"/>
                      <a:pt x="53822" y="19056"/>
                    </a:cubicBezTo>
                    <a:cubicBezTo>
                      <a:pt x="42470" y="30220"/>
                      <a:pt x="26334" y="30395"/>
                      <a:pt x="19066" y="30395"/>
                    </a:cubicBezTo>
                    <a:lnTo>
                      <a:pt x="19066" y="36778"/>
                    </a:lnTo>
                    <a:cubicBezTo>
                      <a:pt x="23324" y="36778"/>
                      <a:pt x="35026" y="36778"/>
                      <a:pt x="44773" y="31815"/>
                    </a:cubicBezTo>
                    <a:lnTo>
                      <a:pt x="44773" y="122195"/>
                    </a:lnTo>
                    <a:cubicBezTo>
                      <a:pt x="44773" y="128039"/>
                      <a:pt x="44773" y="130341"/>
                      <a:pt x="27042" y="130341"/>
                    </a:cubicBezTo>
                    <a:lnTo>
                      <a:pt x="20305" y="130341"/>
                    </a:lnTo>
                    <a:lnTo>
                      <a:pt x="20305" y="136725"/>
                    </a:lnTo>
                    <a:cubicBezTo>
                      <a:pt x="23499" y="136550"/>
                      <a:pt x="45306" y="136018"/>
                      <a:pt x="51868" y="136018"/>
                    </a:cubicBezTo>
                    <a:cubicBezTo>
                      <a:pt x="57365" y="136018"/>
                      <a:pt x="79704" y="136550"/>
                      <a:pt x="83605" y="136725"/>
                    </a:cubicBezTo>
                    <a:lnTo>
                      <a:pt x="83605" y="130341"/>
                    </a:lnTo>
                    <a:lnTo>
                      <a:pt x="76868" y="130341"/>
                    </a:lnTo>
                    <a:cubicBezTo>
                      <a:pt x="59136" y="130341"/>
                      <a:pt x="59136" y="128039"/>
                      <a:pt x="59136" y="122195"/>
                    </a:cubicBezTo>
                    <a:lnTo>
                      <a:pt x="59136" y="2401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50" name="Forme libre : forme 49">
                <a:extLst>
                  <a:ext uri="{FF2B5EF4-FFF2-40B4-BE49-F238E27FC236}">
                    <a16:creationId xmlns:a16="http://schemas.microsoft.com/office/drawing/2014/main" id="{49B2DB98-4083-439A-AD2B-B9AA7C0202CD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8444324" y="-15295104"/>
                <a:ext cx="127107" cy="25408"/>
              </a:xfrm>
              <a:custGeom>
                <a:avLst/>
                <a:gdLst>
                  <a:gd name="connsiteX0" fmla="*/ 110487 w 127106"/>
                  <a:gd name="connsiteY0" fmla="*/ 26901 h 25407"/>
                  <a:gd name="connsiteX1" fmla="*/ 110487 w 127106"/>
                  <a:gd name="connsiteY1" fmla="*/ 19056 h 25407"/>
                  <a:gd name="connsiteX2" fmla="*/ 19066 w 127106"/>
                  <a:gd name="connsiteY2" fmla="*/ 19056 h 25407"/>
                  <a:gd name="connsiteX3" fmla="*/ 19066 w 127106"/>
                  <a:gd name="connsiteY3" fmla="*/ 26901 h 25407"/>
                  <a:gd name="connsiteX4" fmla="*/ 110487 w 127106"/>
                  <a:gd name="connsiteY4" fmla="*/ 26901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106" h="25407">
                    <a:moveTo>
                      <a:pt x="110487" y="26901"/>
                    </a:moveTo>
                    <a:lnTo>
                      <a:pt x="110487" y="19056"/>
                    </a:lnTo>
                    <a:lnTo>
                      <a:pt x="19066" y="19056"/>
                    </a:lnTo>
                    <a:lnTo>
                      <a:pt x="19066" y="26901"/>
                    </a:lnTo>
                    <a:lnTo>
                      <a:pt x="110487" y="2690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id="{D0D126F0-2268-4C71-9D5F-03B1FE2CE08D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8406037" y="-15254627"/>
                <a:ext cx="152528" cy="254075"/>
              </a:xfrm>
              <a:custGeom>
                <a:avLst/>
                <a:gdLst>
                  <a:gd name="connsiteX0" fmla="*/ 117319 w 152528"/>
                  <a:gd name="connsiteY0" fmla="*/ 25130 h 254075"/>
                  <a:gd name="connsiteX1" fmla="*/ 118074 w 152528"/>
                  <a:gd name="connsiteY1" fmla="*/ 21588 h 254075"/>
                  <a:gd name="connsiteX2" fmla="*/ 115039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5 w 152528"/>
                  <a:gd name="connsiteY6" fmla="*/ 197741 h 254075"/>
                  <a:gd name="connsiteX7" fmla="*/ 61861 w 152528"/>
                  <a:gd name="connsiteY7" fmla="*/ 221530 h 254075"/>
                  <a:gd name="connsiteX8" fmla="*/ 56292 w 152528"/>
                  <a:gd name="connsiteY8" fmla="*/ 243802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70 w 152528"/>
                  <a:gd name="connsiteY12" fmla="*/ 197741 h 254075"/>
                  <a:gd name="connsiteX13" fmla="*/ 151758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19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6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8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19" y="25130"/>
                    </a:moveTo>
                    <a:cubicBezTo>
                      <a:pt x="117319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39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2" y="83845"/>
                      <a:pt x="19066" y="117510"/>
                      <a:pt x="19066" y="151929"/>
                    </a:cubicBezTo>
                    <a:cubicBezTo>
                      <a:pt x="19066" y="175970"/>
                      <a:pt x="36790" y="195964"/>
                      <a:pt x="67685" y="197741"/>
                    </a:cubicBezTo>
                    <a:cubicBezTo>
                      <a:pt x="65659" y="205586"/>
                      <a:pt x="63887" y="213685"/>
                      <a:pt x="61861" y="221530"/>
                    </a:cubicBezTo>
                    <a:cubicBezTo>
                      <a:pt x="58819" y="233424"/>
                      <a:pt x="56292" y="243039"/>
                      <a:pt x="56292" y="243802"/>
                    </a:cubicBezTo>
                    <a:cubicBezTo>
                      <a:pt x="56292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70" y="197741"/>
                    </a:lnTo>
                    <a:cubicBezTo>
                      <a:pt x="115039" y="196471"/>
                      <a:pt x="151758" y="162306"/>
                      <a:pt x="151758" y="128395"/>
                    </a:cubicBezTo>
                    <a:cubicBezTo>
                      <a:pt x="151758" y="108395"/>
                      <a:pt x="138332" y="85115"/>
                      <a:pt x="103139" y="82582"/>
                    </a:cubicBezTo>
                    <a:lnTo>
                      <a:pt x="117319" y="25130"/>
                    </a:lnTo>
                    <a:close/>
                    <a:moveTo>
                      <a:pt x="68948" y="192168"/>
                    </a:moveTo>
                    <a:cubicBezTo>
                      <a:pt x="53758" y="191414"/>
                      <a:pt x="35526" y="182553"/>
                      <a:pt x="35526" y="157240"/>
                    </a:cubicBezTo>
                    <a:cubicBezTo>
                      <a:pt x="35526" y="126870"/>
                      <a:pt x="57301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2" y="89164"/>
                      <a:pt x="135298" y="100804"/>
                      <a:pt x="135298" y="123076"/>
                    </a:cubicBezTo>
                    <a:cubicBezTo>
                      <a:pt x="135298" y="152937"/>
                      <a:pt x="113522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52" name="Forme libre : forme 51">
                <a:extLst>
                  <a:ext uri="{FF2B5EF4-FFF2-40B4-BE49-F238E27FC236}">
                    <a16:creationId xmlns:a16="http://schemas.microsoft.com/office/drawing/2014/main" id="{BCFDAF5A-3367-4B3D-966C-216E8E158E57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8555699" y="-15158692"/>
                <a:ext cx="101685" cy="152445"/>
              </a:xfrm>
              <a:custGeom>
                <a:avLst/>
                <a:gdLst>
                  <a:gd name="connsiteX0" fmla="*/ 97443 w 101685"/>
                  <a:gd name="connsiteY0" fmla="*/ 104473 h 152445"/>
                  <a:gd name="connsiteX1" fmla="*/ 91414 w 101685"/>
                  <a:gd name="connsiteY1" fmla="*/ 104473 h 152445"/>
                  <a:gd name="connsiteX2" fmla="*/ 86798 w 101685"/>
                  <a:gd name="connsiteY2" fmla="*/ 120599 h 152445"/>
                  <a:gd name="connsiteX3" fmla="*/ 69249 w 101685"/>
                  <a:gd name="connsiteY3" fmla="*/ 121663 h 152445"/>
                  <a:gd name="connsiteX4" fmla="*/ 36623 w 101685"/>
                  <a:gd name="connsiteY4" fmla="*/ 121663 h 152445"/>
                  <a:gd name="connsiteX5" fmla="*/ 72086 w 101685"/>
                  <a:gd name="connsiteY5" fmla="*/ 91888 h 152445"/>
                  <a:gd name="connsiteX6" fmla="*/ 97443 w 101685"/>
                  <a:gd name="connsiteY6" fmla="*/ 53611 h 152445"/>
                  <a:gd name="connsiteX7" fmla="*/ 55951 w 101685"/>
                  <a:gd name="connsiteY7" fmla="*/ 19056 h 152445"/>
                  <a:gd name="connsiteX8" fmla="*/ 19066 w 101685"/>
                  <a:gd name="connsiteY8" fmla="*/ 50776 h 152445"/>
                  <a:gd name="connsiteX9" fmla="*/ 28464 w 101685"/>
                  <a:gd name="connsiteY9" fmla="*/ 60701 h 152445"/>
                  <a:gd name="connsiteX10" fmla="*/ 37862 w 101685"/>
                  <a:gd name="connsiteY10" fmla="*/ 51308 h 152445"/>
                  <a:gd name="connsiteX11" fmla="*/ 27400 w 101685"/>
                  <a:gd name="connsiteY11" fmla="*/ 41915 h 152445"/>
                  <a:gd name="connsiteX12" fmla="*/ 53290 w 101685"/>
                  <a:gd name="connsiteY12" fmla="*/ 25432 h 152445"/>
                  <a:gd name="connsiteX13" fmla="*/ 80245 w 101685"/>
                  <a:gd name="connsiteY13" fmla="*/ 53611 h 152445"/>
                  <a:gd name="connsiteX14" fmla="*/ 63570 w 101685"/>
                  <a:gd name="connsiteY14" fmla="*/ 87633 h 152445"/>
                  <a:gd name="connsiteX15" fmla="*/ 20838 w 101685"/>
                  <a:gd name="connsiteY15" fmla="*/ 129817 h 152445"/>
                  <a:gd name="connsiteX16" fmla="*/ 19066 w 101685"/>
                  <a:gd name="connsiteY16" fmla="*/ 136725 h 152445"/>
                  <a:gd name="connsiteX17" fmla="*/ 92121 w 101685"/>
                  <a:gd name="connsiteY17" fmla="*/ 136725 h 152445"/>
                  <a:gd name="connsiteX18" fmla="*/ 97443 w 101685"/>
                  <a:gd name="connsiteY18" fmla="*/ 10447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685" h="152445">
                    <a:moveTo>
                      <a:pt x="97443" y="104473"/>
                    </a:moveTo>
                    <a:lnTo>
                      <a:pt x="91414" y="104473"/>
                    </a:lnTo>
                    <a:cubicBezTo>
                      <a:pt x="90882" y="108371"/>
                      <a:pt x="89110" y="118828"/>
                      <a:pt x="86798" y="120599"/>
                    </a:cubicBezTo>
                    <a:cubicBezTo>
                      <a:pt x="85384" y="121663"/>
                      <a:pt x="71728" y="121663"/>
                      <a:pt x="69249" y="121663"/>
                    </a:cubicBezTo>
                    <a:lnTo>
                      <a:pt x="36623" y="121663"/>
                    </a:lnTo>
                    <a:cubicBezTo>
                      <a:pt x="55236" y="105180"/>
                      <a:pt x="61449" y="100217"/>
                      <a:pt x="72086" y="91888"/>
                    </a:cubicBezTo>
                    <a:cubicBezTo>
                      <a:pt x="85209" y="81432"/>
                      <a:pt x="97443" y="70443"/>
                      <a:pt x="97443" y="53611"/>
                    </a:cubicBezTo>
                    <a:cubicBezTo>
                      <a:pt x="97443" y="32164"/>
                      <a:pt x="78647" y="19056"/>
                      <a:pt x="55951" y="19056"/>
                    </a:cubicBezTo>
                    <a:cubicBezTo>
                      <a:pt x="33961" y="19056"/>
                      <a:pt x="19066" y="34467"/>
                      <a:pt x="19066" y="50776"/>
                    </a:cubicBezTo>
                    <a:cubicBezTo>
                      <a:pt x="19066" y="59811"/>
                      <a:pt x="26693" y="60701"/>
                      <a:pt x="28464" y="60701"/>
                    </a:cubicBezTo>
                    <a:cubicBezTo>
                      <a:pt x="32722" y="60701"/>
                      <a:pt x="37862" y="57683"/>
                      <a:pt x="37862" y="51308"/>
                    </a:cubicBezTo>
                    <a:cubicBezTo>
                      <a:pt x="37862" y="48117"/>
                      <a:pt x="36623" y="41915"/>
                      <a:pt x="27400" y="41915"/>
                    </a:cubicBezTo>
                    <a:cubicBezTo>
                      <a:pt x="32897" y="29331"/>
                      <a:pt x="44957" y="25432"/>
                      <a:pt x="53290" y="25432"/>
                    </a:cubicBezTo>
                    <a:cubicBezTo>
                      <a:pt x="71021" y="25432"/>
                      <a:pt x="80245" y="39256"/>
                      <a:pt x="80245" y="53611"/>
                    </a:cubicBezTo>
                    <a:cubicBezTo>
                      <a:pt x="80245" y="69030"/>
                      <a:pt x="69249" y="81256"/>
                      <a:pt x="63570" y="87633"/>
                    </a:cubicBezTo>
                    <a:lnTo>
                      <a:pt x="20838" y="129817"/>
                    </a:lnTo>
                    <a:cubicBezTo>
                      <a:pt x="19066" y="131405"/>
                      <a:pt x="19066" y="131763"/>
                      <a:pt x="19066" y="136725"/>
                    </a:cubicBezTo>
                    <a:lnTo>
                      <a:pt x="92121" y="136725"/>
                    </a:lnTo>
                    <a:lnTo>
                      <a:pt x="97443" y="10447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53" name="Forme libre : forme 52">
                <a:extLst>
                  <a:ext uri="{FF2B5EF4-FFF2-40B4-BE49-F238E27FC236}">
                    <a16:creationId xmlns:a16="http://schemas.microsoft.com/office/drawing/2014/main" id="{0F11665C-8225-4563-9DEC-81C914EBB96C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8708859" y="-15295104"/>
                <a:ext cx="127107" cy="25408"/>
              </a:xfrm>
              <a:custGeom>
                <a:avLst/>
                <a:gdLst>
                  <a:gd name="connsiteX0" fmla="*/ 110488 w 127106"/>
                  <a:gd name="connsiteY0" fmla="*/ 26901 h 25407"/>
                  <a:gd name="connsiteX1" fmla="*/ 110488 w 127106"/>
                  <a:gd name="connsiteY1" fmla="*/ 19056 h 25407"/>
                  <a:gd name="connsiteX2" fmla="*/ 19066 w 127106"/>
                  <a:gd name="connsiteY2" fmla="*/ 19056 h 25407"/>
                  <a:gd name="connsiteX3" fmla="*/ 19066 w 127106"/>
                  <a:gd name="connsiteY3" fmla="*/ 26901 h 25407"/>
                  <a:gd name="connsiteX4" fmla="*/ 110488 w 127106"/>
                  <a:gd name="connsiteY4" fmla="*/ 26901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106" h="25407">
                    <a:moveTo>
                      <a:pt x="110488" y="26901"/>
                    </a:moveTo>
                    <a:lnTo>
                      <a:pt x="110488" y="19056"/>
                    </a:lnTo>
                    <a:lnTo>
                      <a:pt x="19066" y="19056"/>
                    </a:lnTo>
                    <a:lnTo>
                      <a:pt x="19066" y="26901"/>
                    </a:lnTo>
                    <a:lnTo>
                      <a:pt x="110488" y="2690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54" name="Forme libre : forme 53">
                <a:extLst>
                  <a:ext uri="{FF2B5EF4-FFF2-40B4-BE49-F238E27FC236}">
                    <a16:creationId xmlns:a16="http://schemas.microsoft.com/office/drawing/2014/main" id="{04321CC6-7DD4-484E-A450-4301576AA6F3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8670547" y="-15254627"/>
                <a:ext cx="152528" cy="254075"/>
              </a:xfrm>
              <a:custGeom>
                <a:avLst/>
                <a:gdLst>
                  <a:gd name="connsiteX0" fmla="*/ 117319 w 152528"/>
                  <a:gd name="connsiteY0" fmla="*/ 25130 h 254075"/>
                  <a:gd name="connsiteX1" fmla="*/ 118074 w 152528"/>
                  <a:gd name="connsiteY1" fmla="*/ 21588 h 254075"/>
                  <a:gd name="connsiteX2" fmla="*/ 115039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4 w 152528"/>
                  <a:gd name="connsiteY6" fmla="*/ 197741 h 254075"/>
                  <a:gd name="connsiteX7" fmla="*/ 61861 w 152528"/>
                  <a:gd name="connsiteY7" fmla="*/ 221530 h 254075"/>
                  <a:gd name="connsiteX8" fmla="*/ 56292 w 152528"/>
                  <a:gd name="connsiteY8" fmla="*/ 243800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70 w 152528"/>
                  <a:gd name="connsiteY12" fmla="*/ 197741 h 254075"/>
                  <a:gd name="connsiteX13" fmla="*/ 151757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19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6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19" y="25130"/>
                    </a:moveTo>
                    <a:cubicBezTo>
                      <a:pt x="117319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39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2" y="83845"/>
                      <a:pt x="19066" y="117510"/>
                      <a:pt x="19066" y="151929"/>
                    </a:cubicBezTo>
                    <a:cubicBezTo>
                      <a:pt x="19066" y="175970"/>
                      <a:pt x="36789" y="195962"/>
                      <a:pt x="67684" y="197741"/>
                    </a:cubicBezTo>
                    <a:cubicBezTo>
                      <a:pt x="65659" y="205586"/>
                      <a:pt x="63887" y="213685"/>
                      <a:pt x="61861" y="221530"/>
                    </a:cubicBezTo>
                    <a:cubicBezTo>
                      <a:pt x="58819" y="233424"/>
                      <a:pt x="56292" y="243039"/>
                      <a:pt x="56292" y="243800"/>
                    </a:cubicBezTo>
                    <a:cubicBezTo>
                      <a:pt x="56292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70" y="197741"/>
                    </a:lnTo>
                    <a:cubicBezTo>
                      <a:pt x="115039" y="196471"/>
                      <a:pt x="151757" y="162306"/>
                      <a:pt x="151757" y="128395"/>
                    </a:cubicBezTo>
                    <a:cubicBezTo>
                      <a:pt x="151757" y="108395"/>
                      <a:pt x="138332" y="85115"/>
                      <a:pt x="103139" y="82582"/>
                    </a:cubicBezTo>
                    <a:lnTo>
                      <a:pt x="117319" y="25130"/>
                    </a:lnTo>
                    <a:close/>
                    <a:moveTo>
                      <a:pt x="68948" y="192168"/>
                    </a:moveTo>
                    <a:cubicBezTo>
                      <a:pt x="53758" y="191414"/>
                      <a:pt x="35526" y="182553"/>
                      <a:pt x="35526" y="157240"/>
                    </a:cubicBezTo>
                    <a:cubicBezTo>
                      <a:pt x="35526" y="126870"/>
                      <a:pt x="57301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2" y="89164"/>
                      <a:pt x="135297" y="100804"/>
                      <a:pt x="135297" y="123076"/>
                    </a:cubicBezTo>
                    <a:cubicBezTo>
                      <a:pt x="135297" y="152937"/>
                      <a:pt x="113522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1F5FB897-39CA-4296-8478-3024A007DA06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8828368" y="-15158692"/>
                <a:ext cx="101685" cy="152445"/>
              </a:xfrm>
              <a:custGeom>
                <a:avLst/>
                <a:gdLst>
                  <a:gd name="connsiteX0" fmla="*/ 59136 w 101685"/>
                  <a:gd name="connsiteY0" fmla="*/ 24010 h 152445"/>
                  <a:gd name="connsiteX1" fmla="*/ 53822 w 101685"/>
                  <a:gd name="connsiteY1" fmla="*/ 19056 h 152445"/>
                  <a:gd name="connsiteX2" fmla="*/ 19066 w 101685"/>
                  <a:gd name="connsiteY2" fmla="*/ 30395 h 152445"/>
                  <a:gd name="connsiteX3" fmla="*/ 19066 w 101685"/>
                  <a:gd name="connsiteY3" fmla="*/ 36778 h 152445"/>
                  <a:gd name="connsiteX4" fmla="*/ 44773 w 101685"/>
                  <a:gd name="connsiteY4" fmla="*/ 31815 h 152445"/>
                  <a:gd name="connsiteX5" fmla="*/ 44773 w 101685"/>
                  <a:gd name="connsiteY5" fmla="*/ 122195 h 152445"/>
                  <a:gd name="connsiteX6" fmla="*/ 27042 w 101685"/>
                  <a:gd name="connsiteY6" fmla="*/ 130341 h 152445"/>
                  <a:gd name="connsiteX7" fmla="*/ 20305 w 101685"/>
                  <a:gd name="connsiteY7" fmla="*/ 130341 h 152445"/>
                  <a:gd name="connsiteX8" fmla="*/ 20305 w 101685"/>
                  <a:gd name="connsiteY8" fmla="*/ 136725 h 152445"/>
                  <a:gd name="connsiteX9" fmla="*/ 51868 w 101685"/>
                  <a:gd name="connsiteY9" fmla="*/ 136018 h 152445"/>
                  <a:gd name="connsiteX10" fmla="*/ 83604 w 101685"/>
                  <a:gd name="connsiteY10" fmla="*/ 136725 h 152445"/>
                  <a:gd name="connsiteX11" fmla="*/ 83604 w 101685"/>
                  <a:gd name="connsiteY11" fmla="*/ 130341 h 152445"/>
                  <a:gd name="connsiteX12" fmla="*/ 76868 w 101685"/>
                  <a:gd name="connsiteY12" fmla="*/ 130341 h 152445"/>
                  <a:gd name="connsiteX13" fmla="*/ 59136 w 101685"/>
                  <a:gd name="connsiteY13" fmla="*/ 122195 h 152445"/>
                  <a:gd name="connsiteX14" fmla="*/ 59136 w 101685"/>
                  <a:gd name="connsiteY14" fmla="*/ 24010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685" h="152445">
                    <a:moveTo>
                      <a:pt x="59136" y="24010"/>
                    </a:moveTo>
                    <a:cubicBezTo>
                      <a:pt x="59136" y="19231"/>
                      <a:pt x="58787" y="19056"/>
                      <a:pt x="53822" y="19056"/>
                    </a:cubicBezTo>
                    <a:cubicBezTo>
                      <a:pt x="42470" y="30220"/>
                      <a:pt x="26334" y="30395"/>
                      <a:pt x="19066" y="30395"/>
                    </a:cubicBezTo>
                    <a:lnTo>
                      <a:pt x="19066" y="36778"/>
                    </a:lnTo>
                    <a:cubicBezTo>
                      <a:pt x="23324" y="36778"/>
                      <a:pt x="35026" y="36778"/>
                      <a:pt x="44773" y="31815"/>
                    </a:cubicBezTo>
                    <a:lnTo>
                      <a:pt x="44773" y="122195"/>
                    </a:lnTo>
                    <a:cubicBezTo>
                      <a:pt x="44773" y="128039"/>
                      <a:pt x="44773" y="130341"/>
                      <a:pt x="27042" y="130341"/>
                    </a:cubicBezTo>
                    <a:lnTo>
                      <a:pt x="20305" y="130341"/>
                    </a:lnTo>
                    <a:lnTo>
                      <a:pt x="20305" y="136725"/>
                    </a:lnTo>
                    <a:cubicBezTo>
                      <a:pt x="23499" y="136550"/>
                      <a:pt x="45305" y="136018"/>
                      <a:pt x="51868" y="136018"/>
                    </a:cubicBezTo>
                    <a:cubicBezTo>
                      <a:pt x="57365" y="136018"/>
                      <a:pt x="79703" y="136550"/>
                      <a:pt x="83604" y="136725"/>
                    </a:cubicBezTo>
                    <a:lnTo>
                      <a:pt x="83604" y="130341"/>
                    </a:lnTo>
                    <a:lnTo>
                      <a:pt x="76868" y="130341"/>
                    </a:lnTo>
                    <a:cubicBezTo>
                      <a:pt x="59136" y="130341"/>
                      <a:pt x="59136" y="128039"/>
                      <a:pt x="59136" y="122195"/>
                    </a:cubicBezTo>
                    <a:lnTo>
                      <a:pt x="59136" y="2401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BCD9FEE4-11E5-4440-AB29-21EBCD285E8B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8937107" y="-15268800"/>
                <a:ext cx="76264" cy="279483"/>
              </a:xfrm>
              <a:custGeom>
                <a:avLst/>
                <a:gdLst>
                  <a:gd name="connsiteX0" fmla="*/ 77813 w 76264"/>
                  <a:gd name="connsiteY0" fmla="*/ 145600 h 279482"/>
                  <a:gd name="connsiteX1" fmla="*/ 61099 w 76264"/>
                  <a:gd name="connsiteY1" fmla="*/ 66639 h 279482"/>
                  <a:gd name="connsiteX2" fmla="*/ 21601 w 76264"/>
                  <a:gd name="connsiteY2" fmla="*/ 19056 h 279482"/>
                  <a:gd name="connsiteX3" fmla="*/ 19066 w 76264"/>
                  <a:gd name="connsiteY3" fmla="*/ 21588 h 279482"/>
                  <a:gd name="connsiteX4" fmla="*/ 23880 w 76264"/>
                  <a:gd name="connsiteY4" fmla="*/ 27408 h 279482"/>
                  <a:gd name="connsiteX5" fmla="*/ 63124 w 76264"/>
                  <a:gd name="connsiteY5" fmla="*/ 145600 h 279482"/>
                  <a:gd name="connsiteX6" fmla="*/ 22355 w 76264"/>
                  <a:gd name="connsiteY6" fmla="*/ 265309 h 279482"/>
                  <a:gd name="connsiteX7" fmla="*/ 19066 w 76264"/>
                  <a:gd name="connsiteY7" fmla="*/ 269612 h 279482"/>
                  <a:gd name="connsiteX8" fmla="*/ 21601 w 76264"/>
                  <a:gd name="connsiteY8" fmla="*/ 272146 h 279482"/>
                  <a:gd name="connsiteX9" fmla="*/ 61861 w 76264"/>
                  <a:gd name="connsiteY9" fmla="*/ 222792 h 279482"/>
                  <a:gd name="connsiteX10" fmla="*/ 77813 w 76264"/>
                  <a:gd name="connsiteY10" fmla="*/ 145600 h 27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64" h="279482">
                    <a:moveTo>
                      <a:pt x="77813" y="145600"/>
                    </a:moveTo>
                    <a:cubicBezTo>
                      <a:pt x="77813" y="125862"/>
                      <a:pt x="75033" y="95238"/>
                      <a:pt x="61099" y="66639"/>
                    </a:cubicBezTo>
                    <a:cubicBezTo>
                      <a:pt x="45909" y="35506"/>
                      <a:pt x="24127" y="19056"/>
                      <a:pt x="21601" y="19056"/>
                    </a:cubicBezTo>
                    <a:cubicBezTo>
                      <a:pt x="20075" y="19056"/>
                      <a:pt x="19066" y="20071"/>
                      <a:pt x="19066" y="21588"/>
                    </a:cubicBezTo>
                    <a:cubicBezTo>
                      <a:pt x="19066" y="22342"/>
                      <a:pt x="19066" y="22850"/>
                      <a:pt x="23880" y="27408"/>
                    </a:cubicBezTo>
                    <a:cubicBezTo>
                      <a:pt x="48690" y="52467"/>
                      <a:pt x="63124" y="92706"/>
                      <a:pt x="63124" y="145600"/>
                    </a:cubicBezTo>
                    <a:cubicBezTo>
                      <a:pt x="63124" y="188880"/>
                      <a:pt x="53758" y="233422"/>
                      <a:pt x="22355" y="265309"/>
                    </a:cubicBezTo>
                    <a:cubicBezTo>
                      <a:pt x="19066" y="268350"/>
                      <a:pt x="19066" y="268859"/>
                      <a:pt x="19066" y="269612"/>
                    </a:cubicBezTo>
                    <a:cubicBezTo>
                      <a:pt x="19066" y="271129"/>
                      <a:pt x="20075" y="272146"/>
                      <a:pt x="21601" y="272146"/>
                    </a:cubicBezTo>
                    <a:cubicBezTo>
                      <a:pt x="24127" y="272146"/>
                      <a:pt x="46918" y="254933"/>
                      <a:pt x="61861" y="222792"/>
                    </a:cubicBezTo>
                    <a:cubicBezTo>
                      <a:pt x="74778" y="194955"/>
                      <a:pt x="77813" y="166864"/>
                      <a:pt x="77813" y="145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06B686FA-5B74-4640-8692-F6D45449D9F9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9376330" y="-15345472"/>
                <a:ext cx="76264" cy="76223"/>
              </a:xfrm>
              <a:custGeom>
                <a:avLst/>
                <a:gdLst>
                  <a:gd name="connsiteX0" fmla="*/ 24031 w 76264"/>
                  <a:gd name="connsiteY0" fmla="*/ 56801 h 76222"/>
                  <a:gd name="connsiteX1" fmla="*/ 38037 w 76264"/>
                  <a:gd name="connsiteY1" fmla="*/ 24192 h 76222"/>
                  <a:gd name="connsiteX2" fmla="*/ 39633 w 76264"/>
                  <a:gd name="connsiteY2" fmla="*/ 21715 h 76222"/>
                  <a:gd name="connsiteX3" fmla="*/ 37155 w 76264"/>
                  <a:gd name="connsiteY3" fmla="*/ 19056 h 76222"/>
                  <a:gd name="connsiteX4" fmla="*/ 19066 w 76264"/>
                  <a:gd name="connsiteY4" fmla="*/ 54498 h 76222"/>
                  <a:gd name="connsiteX5" fmla="*/ 32007 w 76264"/>
                  <a:gd name="connsiteY5" fmla="*/ 73816 h 76222"/>
                  <a:gd name="connsiteX6" fmla="*/ 42120 w 76264"/>
                  <a:gd name="connsiteY6" fmla="*/ 63717 h 76222"/>
                  <a:gd name="connsiteX7" fmla="*/ 31833 w 76264"/>
                  <a:gd name="connsiteY7" fmla="*/ 53434 h 76222"/>
                  <a:gd name="connsiteX8" fmla="*/ 24031 w 76264"/>
                  <a:gd name="connsiteY8" fmla="*/ 56801 h 76222"/>
                  <a:gd name="connsiteX9" fmla="*/ 62155 w 76264"/>
                  <a:gd name="connsiteY9" fmla="*/ 56801 h 76222"/>
                  <a:gd name="connsiteX10" fmla="*/ 76161 w 76264"/>
                  <a:gd name="connsiteY10" fmla="*/ 24192 h 76222"/>
                  <a:gd name="connsiteX11" fmla="*/ 77757 w 76264"/>
                  <a:gd name="connsiteY11" fmla="*/ 21715 h 76222"/>
                  <a:gd name="connsiteX12" fmla="*/ 75271 w 76264"/>
                  <a:gd name="connsiteY12" fmla="*/ 19056 h 76222"/>
                  <a:gd name="connsiteX13" fmla="*/ 57190 w 76264"/>
                  <a:gd name="connsiteY13" fmla="*/ 54498 h 76222"/>
                  <a:gd name="connsiteX14" fmla="*/ 70131 w 76264"/>
                  <a:gd name="connsiteY14" fmla="*/ 73816 h 76222"/>
                  <a:gd name="connsiteX15" fmla="*/ 80236 w 76264"/>
                  <a:gd name="connsiteY15" fmla="*/ 63717 h 76222"/>
                  <a:gd name="connsiteX16" fmla="*/ 69956 w 76264"/>
                  <a:gd name="connsiteY16" fmla="*/ 53434 h 76222"/>
                  <a:gd name="connsiteX17" fmla="*/ 62155 w 76264"/>
                  <a:gd name="connsiteY17" fmla="*/ 56801 h 7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264" h="76222">
                    <a:moveTo>
                      <a:pt x="24031" y="56801"/>
                    </a:moveTo>
                    <a:cubicBezTo>
                      <a:pt x="24031" y="51131"/>
                      <a:pt x="24031" y="36602"/>
                      <a:pt x="38037" y="24192"/>
                    </a:cubicBezTo>
                    <a:cubicBezTo>
                      <a:pt x="39276" y="23128"/>
                      <a:pt x="39633" y="22596"/>
                      <a:pt x="39633" y="21715"/>
                    </a:cubicBezTo>
                    <a:cubicBezTo>
                      <a:pt x="39633" y="20651"/>
                      <a:pt x="38394" y="19056"/>
                      <a:pt x="37155" y="19056"/>
                    </a:cubicBezTo>
                    <a:cubicBezTo>
                      <a:pt x="35026" y="19056"/>
                      <a:pt x="19066" y="32704"/>
                      <a:pt x="19066" y="54498"/>
                    </a:cubicBezTo>
                    <a:cubicBezTo>
                      <a:pt x="19066" y="64955"/>
                      <a:pt x="23324" y="73816"/>
                      <a:pt x="32007" y="73816"/>
                    </a:cubicBezTo>
                    <a:cubicBezTo>
                      <a:pt x="38743" y="73816"/>
                      <a:pt x="42120" y="68497"/>
                      <a:pt x="42120" y="63717"/>
                    </a:cubicBezTo>
                    <a:cubicBezTo>
                      <a:pt x="42120" y="58755"/>
                      <a:pt x="38926" y="53434"/>
                      <a:pt x="31833" y="53434"/>
                    </a:cubicBezTo>
                    <a:cubicBezTo>
                      <a:pt x="26867" y="53434"/>
                      <a:pt x="25270" y="55205"/>
                      <a:pt x="24031" y="56801"/>
                    </a:cubicBezTo>
                    <a:close/>
                    <a:moveTo>
                      <a:pt x="62155" y="56801"/>
                    </a:moveTo>
                    <a:cubicBezTo>
                      <a:pt x="62155" y="51131"/>
                      <a:pt x="62155" y="36602"/>
                      <a:pt x="76161" y="24192"/>
                    </a:cubicBezTo>
                    <a:cubicBezTo>
                      <a:pt x="77400" y="23128"/>
                      <a:pt x="77757" y="22596"/>
                      <a:pt x="77757" y="21715"/>
                    </a:cubicBezTo>
                    <a:cubicBezTo>
                      <a:pt x="77757" y="20651"/>
                      <a:pt x="76518" y="19056"/>
                      <a:pt x="75271" y="19056"/>
                    </a:cubicBezTo>
                    <a:cubicBezTo>
                      <a:pt x="73150" y="19056"/>
                      <a:pt x="57190" y="32704"/>
                      <a:pt x="57190" y="54498"/>
                    </a:cubicBezTo>
                    <a:cubicBezTo>
                      <a:pt x="57190" y="64955"/>
                      <a:pt x="61440" y="73816"/>
                      <a:pt x="70131" y="73816"/>
                    </a:cubicBezTo>
                    <a:cubicBezTo>
                      <a:pt x="76868" y="73816"/>
                      <a:pt x="80236" y="68497"/>
                      <a:pt x="80236" y="63717"/>
                    </a:cubicBezTo>
                    <a:cubicBezTo>
                      <a:pt x="80236" y="58755"/>
                      <a:pt x="77051" y="53434"/>
                      <a:pt x="69956" y="53434"/>
                    </a:cubicBezTo>
                    <a:cubicBezTo>
                      <a:pt x="64991" y="53434"/>
                      <a:pt x="63394" y="55205"/>
                      <a:pt x="62155" y="568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054D580B-B4F9-43CA-B6DB-0304633D5B42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9458308" y="-15343527"/>
                <a:ext cx="152528" cy="152445"/>
              </a:xfrm>
              <a:custGeom>
                <a:avLst/>
                <a:gdLst>
                  <a:gd name="connsiteX0" fmla="*/ 66938 w 152528"/>
                  <a:gd name="connsiteY0" fmla="*/ 85163 h 152445"/>
                  <a:gd name="connsiteX1" fmla="*/ 99032 w 152528"/>
                  <a:gd name="connsiteY1" fmla="*/ 85163 h 152445"/>
                  <a:gd name="connsiteX2" fmla="*/ 154356 w 152528"/>
                  <a:gd name="connsiteY2" fmla="*/ 46702 h 152445"/>
                  <a:gd name="connsiteX3" fmla="*/ 115525 w 152528"/>
                  <a:gd name="connsiteY3" fmla="*/ 19056 h 152445"/>
                  <a:gd name="connsiteX4" fmla="*/ 53465 w 152528"/>
                  <a:gd name="connsiteY4" fmla="*/ 19056 h 152445"/>
                  <a:gd name="connsiteX5" fmla="*/ 47792 w 152528"/>
                  <a:gd name="connsiteY5" fmla="*/ 22954 h 152445"/>
                  <a:gd name="connsiteX6" fmla="*/ 53639 w 152528"/>
                  <a:gd name="connsiteY6" fmla="*/ 25439 h 152445"/>
                  <a:gd name="connsiteX7" fmla="*/ 60376 w 152528"/>
                  <a:gd name="connsiteY7" fmla="*/ 25797 h 152445"/>
                  <a:gd name="connsiteX8" fmla="*/ 64276 w 152528"/>
                  <a:gd name="connsiteY8" fmla="*/ 28273 h 152445"/>
                  <a:gd name="connsiteX9" fmla="*/ 63570 w 152528"/>
                  <a:gd name="connsiteY9" fmla="*/ 32172 h 152445"/>
                  <a:gd name="connsiteX10" fmla="*/ 40166 w 152528"/>
                  <a:gd name="connsiteY10" fmla="*/ 125569 h 152445"/>
                  <a:gd name="connsiteX11" fmla="*/ 24381 w 152528"/>
                  <a:gd name="connsiteY11" fmla="*/ 133715 h 152445"/>
                  <a:gd name="connsiteX12" fmla="*/ 19066 w 152528"/>
                  <a:gd name="connsiteY12" fmla="*/ 137622 h 152445"/>
                  <a:gd name="connsiteX13" fmla="*/ 21902 w 152528"/>
                  <a:gd name="connsiteY13" fmla="*/ 140098 h 152445"/>
                  <a:gd name="connsiteX14" fmla="*/ 44948 w 152528"/>
                  <a:gd name="connsiteY14" fmla="*/ 139393 h 152445"/>
                  <a:gd name="connsiteX15" fmla="*/ 57190 w 152528"/>
                  <a:gd name="connsiteY15" fmla="*/ 139566 h 152445"/>
                  <a:gd name="connsiteX16" fmla="*/ 68535 w 152528"/>
                  <a:gd name="connsiteY16" fmla="*/ 140098 h 152445"/>
                  <a:gd name="connsiteX17" fmla="*/ 72260 w 152528"/>
                  <a:gd name="connsiteY17" fmla="*/ 136201 h 152445"/>
                  <a:gd name="connsiteX18" fmla="*/ 66581 w 152528"/>
                  <a:gd name="connsiteY18" fmla="*/ 133715 h 152445"/>
                  <a:gd name="connsiteX19" fmla="*/ 59844 w 152528"/>
                  <a:gd name="connsiteY19" fmla="*/ 133366 h 152445"/>
                  <a:gd name="connsiteX20" fmla="*/ 55768 w 152528"/>
                  <a:gd name="connsiteY20" fmla="*/ 130705 h 152445"/>
                  <a:gd name="connsiteX21" fmla="*/ 56475 w 152528"/>
                  <a:gd name="connsiteY21" fmla="*/ 126808 h 152445"/>
                  <a:gd name="connsiteX22" fmla="*/ 66938 w 152528"/>
                  <a:gd name="connsiteY22" fmla="*/ 85163 h 152445"/>
                  <a:gd name="connsiteX23" fmla="*/ 79704 w 152528"/>
                  <a:gd name="connsiteY23" fmla="*/ 31466 h 152445"/>
                  <a:gd name="connsiteX24" fmla="*/ 88744 w 152528"/>
                  <a:gd name="connsiteY24" fmla="*/ 25439 h 152445"/>
                  <a:gd name="connsiteX25" fmla="*/ 109495 w 152528"/>
                  <a:gd name="connsiteY25" fmla="*/ 25439 h 152445"/>
                  <a:gd name="connsiteX26" fmla="*/ 136267 w 152528"/>
                  <a:gd name="connsiteY26" fmla="*/ 42987 h 152445"/>
                  <a:gd name="connsiteX27" fmla="*/ 125272 w 152528"/>
                  <a:gd name="connsiteY27" fmla="*/ 70451 h 152445"/>
                  <a:gd name="connsiteX28" fmla="*/ 96021 w 152528"/>
                  <a:gd name="connsiteY28" fmla="*/ 79493 h 152445"/>
                  <a:gd name="connsiteX29" fmla="*/ 67645 w 152528"/>
                  <a:gd name="connsiteY29" fmla="*/ 79493 h 152445"/>
                  <a:gd name="connsiteX30" fmla="*/ 79704 w 152528"/>
                  <a:gd name="connsiteY30" fmla="*/ 31466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52528" h="152445">
                    <a:moveTo>
                      <a:pt x="66938" y="85163"/>
                    </a:moveTo>
                    <a:lnTo>
                      <a:pt x="99032" y="85163"/>
                    </a:lnTo>
                    <a:cubicBezTo>
                      <a:pt x="128998" y="85163"/>
                      <a:pt x="154356" y="66020"/>
                      <a:pt x="154356" y="46702"/>
                    </a:cubicBezTo>
                    <a:cubicBezTo>
                      <a:pt x="154356" y="31815"/>
                      <a:pt x="139817" y="19056"/>
                      <a:pt x="115525" y="19056"/>
                    </a:cubicBezTo>
                    <a:lnTo>
                      <a:pt x="53465" y="19056"/>
                    </a:lnTo>
                    <a:cubicBezTo>
                      <a:pt x="49913" y="19056"/>
                      <a:pt x="47792" y="19056"/>
                      <a:pt x="47792" y="22954"/>
                    </a:cubicBezTo>
                    <a:cubicBezTo>
                      <a:pt x="47792" y="25439"/>
                      <a:pt x="49739" y="25439"/>
                      <a:pt x="53639" y="25439"/>
                    </a:cubicBezTo>
                    <a:cubicBezTo>
                      <a:pt x="56475" y="25439"/>
                      <a:pt x="57190" y="25439"/>
                      <a:pt x="60376" y="25797"/>
                    </a:cubicBezTo>
                    <a:cubicBezTo>
                      <a:pt x="63927" y="26146"/>
                      <a:pt x="64276" y="26504"/>
                      <a:pt x="64276" y="28273"/>
                    </a:cubicBezTo>
                    <a:cubicBezTo>
                      <a:pt x="64276" y="28632"/>
                      <a:pt x="64276" y="29512"/>
                      <a:pt x="63570" y="32172"/>
                    </a:cubicBezTo>
                    <a:lnTo>
                      <a:pt x="40166" y="125569"/>
                    </a:lnTo>
                    <a:cubicBezTo>
                      <a:pt x="38394" y="132476"/>
                      <a:pt x="38212" y="133715"/>
                      <a:pt x="24381" y="133715"/>
                    </a:cubicBezTo>
                    <a:cubicBezTo>
                      <a:pt x="21196" y="133715"/>
                      <a:pt x="19066" y="133715"/>
                      <a:pt x="19066" y="137622"/>
                    </a:cubicBezTo>
                    <a:cubicBezTo>
                      <a:pt x="19066" y="137797"/>
                      <a:pt x="19066" y="140098"/>
                      <a:pt x="21902" y="140098"/>
                    </a:cubicBezTo>
                    <a:cubicBezTo>
                      <a:pt x="27042" y="140098"/>
                      <a:pt x="39809" y="139393"/>
                      <a:pt x="44948" y="139393"/>
                    </a:cubicBezTo>
                    <a:cubicBezTo>
                      <a:pt x="47968" y="139393"/>
                      <a:pt x="54172" y="139393"/>
                      <a:pt x="57190" y="139566"/>
                    </a:cubicBezTo>
                    <a:cubicBezTo>
                      <a:pt x="60733" y="139741"/>
                      <a:pt x="65166" y="140098"/>
                      <a:pt x="68535" y="140098"/>
                    </a:cubicBezTo>
                    <a:cubicBezTo>
                      <a:pt x="69599" y="140098"/>
                      <a:pt x="72260" y="140098"/>
                      <a:pt x="72260" y="136201"/>
                    </a:cubicBezTo>
                    <a:cubicBezTo>
                      <a:pt x="72260" y="133715"/>
                      <a:pt x="70131" y="133715"/>
                      <a:pt x="66581" y="133715"/>
                    </a:cubicBezTo>
                    <a:cubicBezTo>
                      <a:pt x="66406" y="133715"/>
                      <a:pt x="63037" y="133715"/>
                      <a:pt x="59844" y="133366"/>
                    </a:cubicBezTo>
                    <a:cubicBezTo>
                      <a:pt x="55768" y="133008"/>
                      <a:pt x="55768" y="132476"/>
                      <a:pt x="55768" y="130705"/>
                    </a:cubicBezTo>
                    <a:cubicBezTo>
                      <a:pt x="55768" y="130532"/>
                      <a:pt x="55768" y="129468"/>
                      <a:pt x="56475" y="126808"/>
                    </a:cubicBezTo>
                    <a:lnTo>
                      <a:pt x="66938" y="85163"/>
                    </a:lnTo>
                    <a:close/>
                    <a:moveTo>
                      <a:pt x="79704" y="31466"/>
                    </a:moveTo>
                    <a:cubicBezTo>
                      <a:pt x="81126" y="25972"/>
                      <a:pt x="81301" y="25439"/>
                      <a:pt x="88744" y="25439"/>
                    </a:cubicBezTo>
                    <a:lnTo>
                      <a:pt x="109495" y="25439"/>
                    </a:lnTo>
                    <a:cubicBezTo>
                      <a:pt x="125987" y="25439"/>
                      <a:pt x="136267" y="30403"/>
                      <a:pt x="136267" y="42987"/>
                    </a:cubicBezTo>
                    <a:cubicBezTo>
                      <a:pt x="136267" y="48481"/>
                      <a:pt x="134138" y="62478"/>
                      <a:pt x="125272" y="70451"/>
                    </a:cubicBezTo>
                    <a:cubicBezTo>
                      <a:pt x="118893" y="76119"/>
                      <a:pt x="108788" y="79493"/>
                      <a:pt x="96021" y="79493"/>
                    </a:cubicBezTo>
                    <a:lnTo>
                      <a:pt x="67645" y="79493"/>
                    </a:lnTo>
                    <a:lnTo>
                      <a:pt x="79704" y="31466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98D67859-D81B-4E18-A6DB-36FCCD652896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9609906" y="-15345472"/>
                <a:ext cx="76264" cy="76223"/>
              </a:xfrm>
              <a:custGeom>
                <a:avLst/>
                <a:gdLst>
                  <a:gd name="connsiteX0" fmla="*/ 37155 w 76264"/>
                  <a:gd name="connsiteY0" fmla="*/ 36071 h 76222"/>
                  <a:gd name="connsiteX1" fmla="*/ 23149 w 76264"/>
                  <a:gd name="connsiteY1" fmla="*/ 68680 h 76222"/>
                  <a:gd name="connsiteX2" fmla="*/ 21552 w 76264"/>
                  <a:gd name="connsiteY2" fmla="*/ 71156 h 76222"/>
                  <a:gd name="connsiteX3" fmla="*/ 24031 w 76264"/>
                  <a:gd name="connsiteY3" fmla="*/ 73816 h 76222"/>
                  <a:gd name="connsiteX4" fmla="*/ 42120 w 76264"/>
                  <a:gd name="connsiteY4" fmla="*/ 38373 h 76222"/>
                  <a:gd name="connsiteX5" fmla="*/ 29179 w 76264"/>
                  <a:gd name="connsiteY5" fmla="*/ 19056 h 76222"/>
                  <a:gd name="connsiteX6" fmla="*/ 19066 w 76264"/>
                  <a:gd name="connsiteY6" fmla="*/ 29154 h 76222"/>
                  <a:gd name="connsiteX7" fmla="*/ 29354 w 76264"/>
                  <a:gd name="connsiteY7" fmla="*/ 39437 h 76222"/>
                  <a:gd name="connsiteX8" fmla="*/ 37155 w 76264"/>
                  <a:gd name="connsiteY8" fmla="*/ 36071 h 76222"/>
                  <a:gd name="connsiteX9" fmla="*/ 75279 w 76264"/>
                  <a:gd name="connsiteY9" fmla="*/ 36071 h 76222"/>
                  <a:gd name="connsiteX10" fmla="*/ 61273 w 76264"/>
                  <a:gd name="connsiteY10" fmla="*/ 68680 h 76222"/>
                  <a:gd name="connsiteX11" fmla="*/ 59677 w 76264"/>
                  <a:gd name="connsiteY11" fmla="*/ 71156 h 76222"/>
                  <a:gd name="connsiteX12" fmla="*/ 62155 w 76264"/>
                  <a:gd name="connsiteY12" fmla="*/ 73816 h 76222"/>
                  <a:gd name="connsiteX13" fmla="*/ 80244 w 76264"/>
                  <a:gd name="connsiteY13" fmla="*/ 38373 h 76222"/>
                  <a:gd name="connsiteX14" fmla="*/ 67295 w 76264"/>
                  <a:gd name="connsiteY14" fmla="*/ 19056 h 76222"/>
                  <a:gd name="connsiteX15" fmla="*/ 57190 w 76264"/>
                  <a:gd name="connsiteY15" fmla="*/ 29154 h 76222"/>
                  <a:gd name="connsiteX16" fmla="*/ 67477 w 76264"/>
                  <a:gd name="connsiteY16" fmla="*/ 39437 h 76222"/>
                  <a:gd name="connsiteX17" fmla="*/ 75279 w 76264"/>
                  <a:gd name="connsiteY17" fmla="*/ 36071 h 7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264" h="76222">
                    <a:moveTo>
                      <a:pt x="37155" y="36071"/>
                    </a:moveTo>
                    <a:cubicBezTo>
                      <a:pt x="37155" y="41739"/>
                      <a:pt x="37155" y="56269"/>
                      <a:pt x="23149" y="68680"/>
                    </a:cubicBezTo>
                    <a:cubicBezTo>
                      <a:pt x="21910" y="69736"/>
                      <a:pt x="21552" y="70268"/>
                      <a:pt x="21552" y="71156"/>
                    </a:cubicBezTo>
                    <a:cubicBezTo>
                      <a:pt x="21552" y="72220"/>
                      <a:pt x="22792" y="73816"/>
                      <a:pt x="24031" y="73816"/>
                    </a:cubicBezTo>
                    <a:cubicBezTo>
                      <a:pt x="26160" y="73816"/>
                      <a:pt x="42120" y="60168"/>
                      <a:pt x="42120" y="38373"/>
                    </a:cubicBezTo>
                    <a:cubicBezTo>
                      <a:pt x="42120" y="27917"/>
                      <a:pt x="37862" y="19056"/>
                      <a:pt x="29179" y="19056"/>
                    </a:cubicBezTo>
                    <a:cubicBezTo>
                      <a:pt x="22435" y="19056"/>
                      <a:pt x="19066" y="24375"/>
                      <a:pt x="19066" y="29154"/>
                    </a:cubicBezTo>
                    <a:cubicBezTo>
                      <a:pt x="19066" y="34117"/>
                      <a:pt x="22259" y="39437"/>
                      <a:pt x="29354" y="39437"/>
                    </a:cubicBezTo>
                    <a:cubicBezTo>
                      <a:pt x="34319" y="39437"/>
                      <a:pt x="35916" y="37666"/>
                      <a:pt x="37155" y="36071"/>
                    </a:cubicBezTo>
                    <a:close/>
                    <a:moveTo>
                      <a:pt x="75279" y="36071"/>
                    </a:moveTo>
                    <a:cubicBezTo>
                      <a:pt x="75279" y="41739"/>
                      <a:pt x="75279" y="56269"/>
                      <a:pt x="61273" y="68680"/>
                    </a:cubicBezTo>
                    <a:cubicBezTo>
                      <a:pt x="60026" y="69736"/>
                      <a:pt x="59677" y="70268"/>
                      <a:pt x="59677" y="71156"/>
                    </a:cubicBezTo>
                    <a:cubicBezTo>
                      <a:pt x="59677" y="72220"/>
                      <a:pt x="60916" y="73816"/>
                      <a:pt x="62155" y="73816"/>
                    </a:cubicBezTo>
                    <a:cubicBezTo>
                      <a:pt x="64284" y="73816"/>
                      <a:pt x="80244" y="60168"/>
                      <a:pt x="80244" y="38373"/>
                    </a:cubicBezTo>
                    <a:cubicBezTo>
                      <a:pt x="80244" y="27917"/>
                      <a:pt x="75986" y="19056"/>
                      <a:pt x="67295" y="19056"/>
                    </a:cubicBezTo>
                    <a:cubicBezTo>
                      <a:pt x="60559" y="19056"/>
                      <a:pt x="57190" y="24375"/>
                      <a:pt x="57190" y="29154"/>
                    </a:cubicBezTo>
                    <a:cubicBezTo>
                      <a:pt x="57190" y="34117"/>
                      <a:pt x="60383" y="39437"/>
                      <a:pt x="67477" y="39437"/>
                    </a:cubicBezTo>
                    <a:cubicBezTo>
                      <a:pt x="72443" y="39437"/>
                      <a:pt x="74040" y="37666"/>
                      <a:pt x="75279" y="36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8F1E63E4-4AB9-438E-B766-BAA03284DEA9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9411113" y="-15208314"/>
                <a:ext cx="254214" cy="152445"/>
              </a:xfrm>
              <a:custGeom>
                <a:avLst/>
                <a:gdLst>
                  <a:gd name="connsiteX0" fmla="*/ 216336 w 254213"/>
                  <a:gd name="connsiteY0" fmla="*/ 90181 h 152445"/>
                  <a:gd name="connsiteX1" fmla="*/ 193544 w 254213"/>
                  <a:gd name="connsiteY1" fmla="*/ 114477 h 152445"/>
                  <a:gd name="connsiteX2" fmla="*/ 180118 w 254213"/>
                  <a:gd name="connsiteY2" fmla="*/ 148134 h 152445"/>
                  <a:gd name="connsiteX3" fmla="*/ 185187 w 254213"/>
                  <a:gd name="connsiteY3" fmla="*/ 151175 h 152445"/>
                  <a:gd name="connsiteX4" fmla="*/ 190756 w 254213"/>
                  <a:gd name="connsiteY4" fmla="*/ 146109 h 152445"/>
                  <a:gd name="connsiteX5" fmla="*/ 240137 w 254213"/>
                  <a:gd name="connsiteY5" fmla="*/ 88402 h 152445"/>
                  <a:gd name="connsiteX6" fmla="*/ 243933 w 254213"/>
                  <a:gd name="connsiteY6" fmla="*/ 85115 h 152445"/>
                  <a:gd name="connsiteX7" fmla="*/ 241908 w 254213"/>
                  <a:gd name="connsiteY7" fmla="*/ 82328 h 152445"/>
                  <a:gd name="connsiteX8" fmla="*/ 190501 w 254213"/>
                  <a:gd name="connsiteY8" fmla="*/ 22858 h 152445"/>
                  <a:gd name="connsiteX9" fmla="*/ 185187 w 254213"/>
                  <a:gd name="connsiteY9" fmla="*/ 19056 h 152445"/>
                  <a:gd name="connsiteX10" fmla="*/ 180118 w 254213"/>
                  <a:gd name="connsiteY10" fmla="*/ 22097 h 152445"/>
                  <a:gd name="connsiteX11" fmla="*/ 193035 w 254213"/>
                  <a:gd name="connsiteY11" fmla="*/ 55508 h 152445"/>
                  <a:gd name="connsiteX12" fmla="*/ 216336 w 254213"/>
                  <a:gd name="connsiteY12" fmla="*/ 80058 h 152445"/>
                  <a:gd name="connsiteX13" fmla="*/ 28186 w 254213"/>
                  <a:gd name="connsiteY13" fmla="*/ 80058 h 152445"/>
                  <a:gd name="connsiteX14" fmla="*/ 19066 w 254213"/>
                  <a:gd name="connsiteY14" fmla="*/ 85115 h 152445"/>
                  <a:gd name="connsiteX15" fmla="*/ 28186 w 254213"/>
                  <a:gd name="connsiteY15" fmla="*/ 90181 h 152445"/>
                  <a:gd name="connsiteX16" fmla="*/ 216336 w 254213"/>
                  <a:gd name="connsiteY16" fmla="*/ 90181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4213" h="152445">
                    <a:moveTo>
                      <a:pt x="216336" y="90181"/>
                    </a:moveTo>
                    <a:cubicBezTo>
                      <a:pt x="202401" y="100804"/>
                      <a:pt x="195569" y="111181"/>
                      <a:pt x="193544" y="114477"/>
                    </a:cubicBezTo>
                    <a:cubicBezTo>
                      <a:pt x="182144" y="131937"/>
                      <a:pt x="180118" y="147880"/>
                      <a:pt x="180118" y="148134"/>
                    </a:cubicBezTo>
                    <a:cubicBezTo>
                      <a:pt x="180118" y="151175"/>
                      <a:pt x="183161" y="151175"/>
                      <a:pt x="185187" y="151175"/>
                    </a:cubicBezTo>
                    <a:cubicBezTo>
                      <a:pt x="189493" y="151175"/>
                      <a:pt x="189746" y="150667"/>
                      <a:pt x="190756" y="146109"/>
                    </a:cubicBezTo>
                    <a:cubicBezTo>
                      <a:pt x="196579" y="121305"/>
                      <a:pt x="211521" y="100050"/>
                      <a:pt x="240137" y="88402"/>
                    </a:cubicBezTo>
                    <a:cubicBezTo>
                      <a:pt x="243171" y="87394"/>
                      <a:pt x="243933" y="86886"/>
                      <a:pt x="243933" y="85115"/>
                    </a:cubicBezTo>
                    <a:cubicBezTo>
                      <a:pt x="243933" y="83344"/>
                      <a:pt x="242416" y="82582"/>
                      <a:pt x="241908" y="82328"/>
                    </a:cubicBezTo>
                    <a:cubicBezTo>
                      <a:pt x="230762" y="78025"/>
                      <a:pt x="200122" y="65377"/>
                      <a:pt x="190501" y="22858"/>
                    </a:cubicBezTo>
                    <a:cubicBezTo>
                      <a:pt x="189746" y="19817"/>
                      <a:pt x="189493" y="19056"/>
                      <a:pt x="185187" y="19056"/>
                    </a:cubicBezTo>
                    <a:cubicBezTo>
                      <a:pt x="183161" y="19056"/>
                      <a:pt x="180118" y="19056"/>
                      <a:pt x="180118" y="22097"/>
                    </a:cubicBezTo>
                    <a:cubicBezTo>
                      <a:pt x="180118" y="22604"/>
                      <a:pt x="182398" y="38547"/>
                      <a:pt x="193035" y="55508"/>
                    </a:cubicBezTo>
                    <a:cubicBezTo>
                      <a:pt x="198096" y="63097"/>
                      <a:pt x="205444" y="71950"/>
                      <a:pt x="216336" y="80058"/>
                    </a:cubicBezTo>
                    <a:lnTo>
                      <a:pt x="28186" y="80058"/>
                    </a:lnTo>
                    <a:cubicBezTo>
                      <a:pt x="23626" y="80058"/>
                      <a:pt x="19066" y="80058"/>
                      <a:pt x="19066" y="85115"/>
                    </a:cubicBezTo>
                    <a:cubicBezTo>
                      <a:pt x="19066" y="90181"/>
                      <a:pt x="23626" y="90181"/>
                      <a:pt x="28186" y="90181"/>
                    </a:cubicBezTo>
                    <a:lnTo>
                      <a:pt x="216336" y="9018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B16E26BE-7880-417A-9295-4A6ECBDB124E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10031307" y="-15268800"/>
                <a:ext cx="305056" cy="279483"/>
              </a:xfrm>
              <a:custGeom>
                <a:avLst/>
                <a:gdLst>
                  <a:gd name="connsiteX0" fmla="*/ 58064 w 305056"/>
                  <a:gd name="connsiteY0" fmla="*/ 107639 h 279482"/>
                  <a:gd name="connsiteX1" fmla="*/ 94273 w 305056"/>
                  <a:gd name="connsiteY1" fmla="*/ 107639 h 279482"/>
                  <a:gd name="connsiteX2" fmla="*/ 94273 w 305056"/>
                  <a:gd name="connsiteY2" fmla="*/ 99788 h 279482"/>
                  <a:gd name="connsiteX3" fmla="*/ 58064 w 305056"/>
                  <a:gd name="connsiteY3" fmla="*/ 99788 h 279482"/>
                  <a:gd name="connsiteX4" fmla="*/ 58064 w 305056"/>
                  <a:gd name="connsiteY4" fmla="*/ 53220 h 279482"/>
                  <a:gd name="connsiteX5" fmla="*/ 51733 w 305056"/>
                  <a:gd name="connsiteY5" fmla="*/ 53220 h 279482"/>
                  <a:gd name="connsiteX6" fmla="*/ 19066 w 305056"/>
                  <a:gd name="connsiteY6" fmla="*/ 102066 h 279482"/>
                  <a:gd name="connsiteX7" fmla="*/ 19066 w 305056"/>
                  <a:gd name="connsiteY7" fmla="*/ 107639 h 279482"/>
                  <a:gd name="connsiteX8" fmla="*/ 40587 w 305056"/>
                  <a:gd name="connsiteY8" fmla="*/ 107639 h 279482"/>
                  <a:gd name="connsiteX9" fmla="*/ 40587 w 305056"/>
                  <a:gd name="connsiteY9" fmla="*/ 177487 h 279482"/>
                  <a:gd name="connsiteX10" fmla="*/ 73253 w 305056"/>
                  <a:gd name="connsiteY10" fmla="*/ 211661 h 279482"/>
                  <a:gd name="connsiteX11" fmla="*/ 98325 w 305056"/>
                  <a:gd name="connsiteY11" fmla="*/ 177487 h 279482"/>
                  <a:gd name="connsiteX12" fmla="*/ 98325 w 305056"/>
                  <a:gd name="connsiteY12" fmla="*/ 163060 h 279482"/>
                  <a:gd name="connsiteX13" fmla="*/ 91994 w 305056"/>
                  <a:gd name="connsiteY13" fmla="*/ 163060 h 279482"/>
                  <a:gd name="connsiteX14" fmla="*/ 91994 w 305056"/>
                  <a:gd name="connsiteY14" fmla="*/ 176986 h 279482"/>
                  <a:gd name="connsiteX15" fmla="*/ 75025 w 305056"/>
                  <a:gd name="connsiteY15" fmla="*/ 205332 h 279482"/>
                  <a:gd name="connsiteX16" fmla="*/ 58064 w 305056"/>
                  <a:gd name="connsiteY16" fmla="*/ 177995 h 279482"/>
                  <a:gd name="connsiteX17" fmla="*/ 58064 w 305056"/>
                  <a:gd name="connsiteY17" fmla="*/ 107639 h 279482"/>
                  <a:gd name="connsiteX18" fmla="*/ 155032 w 305056"/>
                  <a:gd name="connsiteY18" fmla="*/ 124846 h 279482"/>
                  <a:gd name="connsiteX19" fmla="*/ 155032 w 305056"/>
                  <a:gd name="connsiteY19" fmla="*/ 97009 h 279482"/>
                  <a:gd name="connsiteX20" fmla="*/ 119840 w 305056"/>
                  <a:gd name="connsiteY20" fmla="*/ 99788 h 279482"/>
                  <a:gd name="connsiteX21" fmla="*/ 119840 w 305056"/>
                  <a:gd name="connsiteY21" fmla="*/ 107639 h 279482"/>
                  <a:gd name="connsiteX22" fmla="*/ 139589 w 305056"/>
                  <a:gd name="connsiteY22" fmla="*/ 121813 h 279482"/>
                  <a:gd name="connsiteX23" fmla="*/ 139589 w 305056"/>
                  <a:gd name="connsiteY23" fmla="*/ 189635 h 279482"/>
                  <a:gd name="connsiteX24" fmla="*/ 119840 w 305056"/>
                  <a:gd name="connsiteY24" fmla="*/ 201029 h 279482"/>
                  <a:gd name="connsiteX25" fmla="*/ 119840 w 305056"/>
                  <a:gd name="connsiteY25" fmla="*/ 208873 h 279482"/>
                  <a:gd name="connsiteX26" fmla="*/ 148701 w 305056"/>
                  <a:gd name="connsiteY26" fmla="*/ 208111 h 279482"/>
                  <a:gd name="connsiteX27" fmla="*/ 180867 w 305056"/>
                  <a:gd name="connsiteY27" fmla="*/ 208873 h 279482"/>
                  <a:gd name="connsiteX28" fmla="*/ 180867 w 305056"/>
                  <a:gd name="connsiteY28" fmla="*/ 201029 h 279482"/>
                  <a:gd name="connsiteX29" fmla="*/ 175544 w 305056"/>
                  <a:gd name="connsiteY29" fmla="*/ 201029 h 279482"/>
                  <a:gd name="connsiteX30" fmla="*/ 156304 w 305056"/>
                  <a:gd name="connsiteY30" fmla="*/ 189135 h 279482"/>
                  <a:gd name="connsiteX31" fmla="*/ 156304 w 305056"/>
                  <a:gd name="connsiteY31" fmla="*/ 150158 h 279482"/>
                  <a:gd name="connsiteX32" fmla="*/ 186181 w 305056"/>
                  <a:gd name="connsiteY32" fmla="*/ 102575 h 279482"/>
                  <a:gd name="connsiteX33" fmla="*/ 188970 w 305056"/>
                  <a:gd name="connsiteY33" fmla="*/ 102829 h 279482"/>
                  <a:gd name="connsiteX34" fmla="*/ 183147 w 305056"/>
                  <a:gd name="connsiteY34" fmla="*/ 112698 h 279482"/>
                  <a:gd name="connsiteX35" fmla="*/ 194030 w 305056"/>
                  <a:gd name="connsiteY35" fmla="*/ 123583 h 279482"/>
                  <a:gd name="connsiteX36" fmla="*/ 204922 w 305056"/>
                  <a:gd name="connsiteY36" fmla="*/ 112444 h 279482"/>
                  <a:gd name="connsiteX37" fmla="*/ 186181 w 305056"/>
                  <a:gd name="connsiteY37" fmla="*/ 97009 h 279482"/>
                  <a:gd name="connsiteX38" fmla="*/ 155032 w 305056"/>
                  <a:gd name="connsiteY38" fmla="*/ 124846 h 279482"/>
                  <a:gd name="connsiteX39" fmla="*/ 295768 w 305056"/>
                  <a:gd name="connsiteY39" fmla="*/ 269612 h 279482"/>
                  <a:gd name="connsiteX40" fmla="*/ 291461 w 305056"/>
                  <a:gd name="connsiteY40" fmla="*/ 264047 h 279482"/>
                  <a:gd name="connsiteX41" fmla="*/ 251709 w 305056"/>
                  <a:gd name="connsiteY41" fmla="*/ 145600 h 279482"/>
                  <a:gd name="connsiteX42" fmla="*/ 292477 w 305056"/>
                  <a:gd name="connsiteY42" fmla="*/ 25891 h 279482"/>
                  <a:gd name="connsiteX43" fmla="*/ 295768 w 305056"/>
                  <a:gd name="connsiteY43" fmla="*/ 21588 h 279482"/>
                  <a:gd name="connsiteX44" fmla="*/ 293233 w 305056"/>
                  <a:gd name="connsiteY44" fmla="*/ 19056 h 279482"/>
                  <a:gd name="connsiteX45" fmla="*/ 252972 w 305056"/>
                  <a:gd name="connsiteY45" fmla="*/ 68410 h 279482"/>
                  <a:gd name="connsiteX46" fmla="*/ 237020 w 305056"/>
                  <a:gd name="connsiteY46" fmla="*/ 145600 h 279482"/>
                  <a:gd name="connsiteX47" fmla="*/ 253735 w 305056"/>
                  <a:gd name="connsiteY47" fmla="*/ 224563 h 279482"/>
                  <a:gd name="connsiteX48" fmla="*/ 293233 w 305056"/>
                  <a:gd name="connsiteY48" fmla="*/ 272146 h 279482"/>
                  <a:gd name="connsiteX49" fmla="*/ 295768 w 305056"/>
                  <a:gd name="connsiteY49" fmla="*/ 269612 h 27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05056" h="279482">
                    <a:moveTo>
                      <a:pt x="58064" y="107639"/>
                    </a:moveTo>
                    <a:lnTo>
                      <a:pt x="94273" y="107639"/>
                    </a:lnTo>
                    <a:lnTo>
                      <a:pt x="94273" y="99788"/>
                    </a:lnTo>
                    <a:lnTo>
                      <a:pt x="58064" y="99788"/>
                    </a:lnTo>
                    <a:lnTo>
                      <a:pt x="58064" y="53220"/>
                    </a:lnTo>
                    <a:lnTo>
                      <a:pt x="51733" y="53220"/>
                    </a:lnTo>
                    <a:cubicBezTo>
                      <a:pt x="51479" y="73976"/>
                      <a:pt x="43876" y="101058"/>
                      <a:pt x="19066" y="102066"/>
                    </a:cubicBezTo>
                    <a:lnTo>
                      <a:pt x="19066" y="107639"/>
                    </a:lnTo>
                    <a:lnTo>
                      <a:pt x="40587" y="107639"/>
                    </a:lnTo>
                    <a:lnTo>
                      <a:pt x="40587" y="177487"/>
                    </a:lnTo>
                    <a:cubicBezTo>
                      <a:pt x="40587" y="208620"/>
                      <a:pt x="64141" y="211661"/>
                      <a:pt x="73253" y="211661"/>
                    </a:cubicBezTo>
                    <a:cubicBezTo>
                      <a:pt x="91232" y="211661"/>
                      <a:pt x="98325" y="193684"/>
                      <a:pt x="98325" y="177487"/>
                    </a:cubicBezTo>
                    <a:lnTo>
                      <a:pt x="98325" y="163060"/>
                    </a:lnTo>
                    <a:lnTo>
                      <a:pt x="91994" y="163060"/>
                    </a:lnTo>
                    <a:lnTo>
                      <a:pt x="91994" y="176986"/>
                    </a:lnTo>
                    <a:cubicBezTo>
                      <a:pt x="91994" y="195708"/>
                      <a:pt x="84399" y="205332"/>
                      <a:pt x="75025" y="205332"/>
                    </a:cubicBezTo>
                    <a:cubicBezTo>
                      <a:pt x="58064" y="205332"/>
                      <a:pt x="58064" y="182299"/>
                      <a:pt x="58064" y="177995"/>
                    </a:cubicBezTo>
                    <a:lnTo>
                      <a:pt x="58064" y="107639"/>
                    </a:lnTo>
                    <a:close/>
                    <a:moveTo>
                      <a:pt x="155032" y="124846"/>
                    </a:moveTo>
                    <a:lnTo>
                      <a:pt x="155032" y="97009"/>
                    </a:lnTo>
                    <a:lnTo>
                      <a:pt x="119840" y="99788"/>
                    </a:lnTo>
                    <a:lnTo>
                      <a:pt x="119840" y="107639"/>
                    </a:lnTo>
                    <a:cubicBezTo>
                      <a:pt x="137563" y="107639"/>
                      <a:pt x="139589" y="109410"/>
                      <a:pt x="139589" y="121813"/>
                    </a:cubicBezTo>
                    <a:lnTo>
                      <a:pt x="139589" y="189635"/>
                    </a:lnTo>
                    <a:cubicBezTo>
                      <a:pt x="139589" y="201029"/>
                      <a:pt x="136800" y="201029"/>
                      <a:pt x="119840" y="201029"/>
                    </a:cubicBezTo>
                    <a:lnTo>
                      <a:pt x="119840" y="208873"/>
                    </a:lnTo>
                    <a:cubicBezTo>
                      <a:pt x="129714" y="208620"/>
                      <a:pt x="141615" y="208111"/>
                      <a:pt x="148701" y="208111"/>
                    </a:cubicBezTo>
                    <a:cubicBezTo>
                      <a:pt x="158830" y="208111"/>
                      <a:pt x="170738" y="208111"/>
                      <a:pt x="180867" y="208873"/>
                    </a:cubicBezTo>
                    <a:lnTo>
                      <a:pt x="180867" y="201029"/>
                    </a:lnTo>
                    <a:lnTo>
                      <a:pt x="175544" y="201029"/>
                    </a:lnTo>
                    <a:cubicBezTo>
                      <a:pt x="156804" y="201029"/>
                      <a:pt x="156304" y="198242"/>
                      <a:pt x="156304" y="189135"/>
                    </a:cubicBezTo>
                    <a:lnTo>
                      <a:pt x="156304" y="150158"/>
                    </a:lnTo>
                    <a:cubicBezTo>
                      <a:pt x="156304" y="125099"/>
                      <a:pt x="166933" y="102575"/>
                      <a:pt x="186181" y="102575"/>
                    </a:cubicBezTo>
                    <a:cubicBezTo>
                      <a:pt x="187953" y="102575"/>
                      <a:pt x="188462" y="102575"/>
                      <a:pt x="188970" y="102829"/>
                    </a:cubicBezTo>
                    <a:cubicBezTo>
                      <a:pt x="188208" y="103082"/>
                      <a:pt x="183147" y="106115"/>
                      <a:pt x="183147" y="112698"/>
                    </a:cubicBezTo>
                    <a:cubicBezTo>
                      <a:pt x="183147" y="119788"/>
                      <a:pt x="188462" y="123583"/>
                      <a:pt x="194030" y="123583"/>
                    </a:cubicBezTo>
                    <a:cubicBezTo>
                      <a:pt x="198590" y="123583"/>
                      <a:pt x="204922" y="120542"/>
                      <a:pt x="204922" y="112444"/>
                    </a:cubicBezTo>
                    <a:cubicBezTo>
                      <a:pt x="204922" y="104346"/>
                      <a:pt x="197073" y="97009"/>
                      <a:pt x="186181" y="97009"/>
                    </a:cubicBezTo>
                    <a:cubicBezTo>
                      <a:pt x="167696" y="97009"/>
                      <a:pt x="158584" y="113968"/>
                      <a:pt x="155032" y="124846"/>
                    </a:cubicBezTo>
                    <a:close/>
                    <a:moveTo>
                      <a:pt x="295768" y="269612"/>
                    </a:moveTo>
                    <a:cubicBezTo>
                      <a:pt x="295768" y="268859"/>
                      <a:pt x="295768" y="268350"/>
                      <a:pt x="291461" y="264047"/>
                    </a:cubicBezTo>
                    <a:cubicBezTo>
                      <a:pt x="259812" y="232160"/>
                      <a:pt x="251709" y="184323"/>
                      <a:pt x="251709" y="145600"/>
                    </a:cubicBezTo>
                    <a:cubicBezTo>
                      <a:pt x="251709" y="101567"/>
                      <a:pt x="261330" y="57524"/>
                      <a:pt x="292477" y="25891"/>
                    </a:cubicBezTo>
                    <a:cubicBezTo>
                      <a:pt x="295768" y="22850"/>
                      <a:pt x="295768" y="22342"/>
                      <a:pt x="295768" y="21588"/>
                    </a:cubicBezTo>
                    <a:cubicBezTo>
                      <a:pt x="295768" y="19817"/>
                      <a:pt x="294751" y="19056"/>
                      <a:pt x="293233" y="19056"/>
                    </a:cubicBezTo>
                    <a:cubicBezTo>
                      <a:pt x="290699" y="19056"/>
                      <a:pt x="267916" y="36269"/>
                      <a:pt x="252972" y="68410"/>
                    </a:cubicBezTo>
                    <a:cubicBezTo>
                      <a:pt x="240055" y="96246"/>
                      <a:pt x="237020" y="124338"/>
                      <a:pt x="237020" y="145600"/>
                    </a:cubicBezTo>
                    <a:cubicBezTo>
                      <a:pt x="237020" y="165340"/>
                      <a:pt x="239801" y="195962"/>
                      <a:pt x="253735" y="224563"/>
                    </a:cubicBezTo>
                    <a:cubicBezTo>
                      <a:pt x="268925" y="255694"/>
                      <a:pt x="290699" y="272146"/>
                      <a:pt x="293233" y="272146"/>
                    </a:cubicBezTo>
                    <a:cubicBezTo>
                      <a:pt x="294751" y="272146"/>
                      <a:pt x="295768" y="271383"/>
                      <a:pt x="295768" y="2696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64" name="Forme libre : forme 63">
                <a:extLst>
                  <a:ext uri="{FF2B5EF4-FFF2-40B4-BE49-F238E27FC236}">
                    <a16:creationId xmlns:a16="http://schemas.microsoft.com/office/drawing/2014/main" id="{F8FB827F-9999-4543-A9B0-47B48EAC1B12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10335085" y="-15254627"/>
                <a:ext cx="152528" cy="254075"/>
              </a:xfrm>
              <a:custGeom>
                <a:avLst/>
                <a:gdLst>
                  <a:gd name="connsiteX0" fmla="*/ 117319 w 152528"/>
                  <a:gd name="connsiteY0" fmla="*/ 25130 h 254075"/>
                  <a:gd name="connsiteX1" fmla="*/ 118074 w 152528"/>
                  <a:gd name="connsiteY1" fmla="*/ 21588 h 254075"/>
                  <a:gd name="connsiteX2" fmla="*/ 115039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5 w 152528"/>
                  <a:gd name="connsiteY6" fmla="*/ 197741 h 254075"/>
                  <a:gd name="connsiteX7" fmla="*/ 61861 w 152528"/>
                  <a:gd name="connsiteY7" fmla="*/ 221530 h 254075"/>
                  <a:gd name="connsiteX8" fmla="*/ 56293 w 152528"/>
                  <a:gd name="connsiteY8" fmla="*/ 243800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70 w 152528"/>
                  <a:gd name="connsiteY12" fmla="*/ 197741 h 254075"/>
                  <a:gd name="connsiteX13" fmla="*/ 151758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19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6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19" y="25130"/>
                    </a:moveTo>
                    <a:cubicBezTo>
                      <a:pt x="117319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39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3" y="83845"/>
                      <a:pt x="19066" y="117510"/>
                      <a:pt x="19066" y="151929"/>
                    </a:cubicBezTo>
                    <a:cubicBezTo>
                      <a:pt x="19066" y="175970"/>
                      <a:pt x="36789" y="195962"/>
                      <a:pt x="67685" y="197741"/>
                    </a:cubicBezTo>
                    <a:cubicBezTo>
                      <a:pt x="65659" y="205586"/>
                      <a:pt x="63887" y="213685"/>
                      <a:pt x="61861" y="221530"/>
                    </a:cubicBezTo>
                    <a:cubicBezTo>
                      <a:pt x="58819" y="233424"/>
                      <a:pt x="56293" y="243039"/>
                      <a:pt x="56293" y="243800"/>
                    </a:cubicBezTo>
                    <a:cubicBezTo>
                      <a:pt x="56293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70" y="197741"/>
                    </a:lnTo>
                    <a:cubicBezTo>
                      <a:pt x="115039" y="196471"/>
                      <a:pt x="151758" y="162306"/>
                      <a:pt x="151758" y="128395"/>
                    </a:cubicBezTo>
                    <a:cubicBezTo>
                      <a:pt x="151758" y="108395"/>
                      <a:pt x="138332" y="85115"/>
                      <a:pt x="103139" y="82582"/>
                    </a:cubicBezTo>
                    <a:lnTo>
                      <a:pt x="117319" y="25130"/>
                    </a:lnTo>
                    <a:close/>
                    <a:moveTo>
                      <a:pt x="68948" y="192168"/>
                    </a:moveTo>
                    <a:cubicBezTo>
                      <a:pt x="53758" y="191414"/>
                      <a:pt x="35526" y="182553"/>
                      <a:pt x="35526" y="157240"/>
                    </a:cubicBezTo>
                    <a:cubicBezTo>
                      <a:pt x="35526" y="126870"/>
                      <a:pt x="57301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2" y="89164"/>
                      <a:pt x="135297" y="100804"/>
                      <a:pt x="135297" y="123076"/>
                    </a:cubicBezTo>
                    <a:cubicBezTo>
                      <a:pt x="135297" y="152937"/>
                      <a:pt x="113523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4D99C06F-7FAD-453B-90FE-DCC1A2211537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10492907" y="-15158692"/>
                <a:ext cx="101685" cy="152445"/>
              </a:xfrm>
              <a:custGeom>
                <a:avLst/>
                <a:gdLst>
                  <a:gd name="connsiteX0" fmla="*/ 59136 w 101685"/>
                  <a:gd name="connsiteY0" fmla="*/ 24010 h 152445"/>
                  <a:gd name="connsiteX1" fmla="*/ 53822 w 101685"/>
                  <a:gd name="connsiteY1" fmla="*/ 19056 h 152445"/>
                  <a:gd name="connsiteX2" fmla="*/ 19066 w 101685"/>
                  <a:gd name="connsiteY2" fmla="*/ 30395 h 152445"/>
                  <a:gd name="connsiteX3" fmla="*/ 19066 w 101685"/>
                  <a:gd name="connsiteY3" fmla="*/ 36778 h 152445"/>
                  <a:gd name="connsiteX4" fmla="*/ 44773 w 101685"/>
                  <a:gd name="connsiteY4" fmla="*/ 31815 h 152445"/>
                  <a:gd name="connsiteX5" fmla="*/ 44773 w 101685"/>
                  <a:gd name="connsiteY5" fmla="*/ 122195 h 152445"/>
                  <a:gd name="connsiteX6" fmla="*/ 27042 w 101685"/>
                  <a:gd name="connsiteY6" fmla="*/ 130341 h 152445"/>
                  <a:gd name="connsiteX7" fmla="*/ 20305 w 101685"/>
                  <a:gd name="connsiteY7" fmla="*/ 130341 h 152445"/>
                  <a:gd name="connsiteX8" fmla="*/ 20305 w 101685"/>
                  <a:gd name="connsiteY8" fmla="*/ 136725 h 152445"/>
                  <a:gd name="connsiteX9" fmla="*/ 51868 w 101685"/>
                  <a:gd name="connsiteY9" fmla="*/ 136018 h 152445"/>
                  <a:gd name="connsiteX10" fmla="*/ 83605 w 101685"/>
                  <a:gd name="connsiteY10" fmla="*/ 136725 h 152445"/>
                  <a:gd name="connsiteX11" fmla="*/ 83605 w 101685"/>
                  <a:gd name="connsiteY11" fmla="*/ 130341 h 152445"/>
                  <a:gd name="connsiteX12" fmla="*/ 76868 w 101685"/>
                  <a:gd name="connsiteY12" fmla="*/ 130341 h 152445"/>
                  <a:gd name="connsiteX13" fmla="*/ 59136 w 101685"/>
                  <a:gd name="connsiteY13" fmla="*/ 122195 h 152445"/>
                  <a:gd name="connsiteX14" fmla="*/ 59136 w 101685"/>
                  <a:gd name="connsiteY14" fmla="*/ 24010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685" h="152445">
                    <a:moveTo>
                      <a:pt x="59136" y="24010"/>
                    </a:moveTo>
                    <a:cubicBezTo>
                      <a:pt x="59136" y="19231"/>
                      <a:pt x="58787" y="19056"/>
                      <a:pt x="53822" y="19056"/>
                    </a:cubicBezTo>
                    <a:cubicBezTo>
                      <a:pt x="42470" y="30220"/>
                      <a:pt x="26334" y="30395"/>
                      <a:pt x="19066" y="30395"/>
                    </a:cubicBezTo>
                    <a:lnTo>
                      <a:pt x="19066" y="36778"/>
                    </a:lnTo>
                    <a:cubicBezTo>
                      <a:pt x="23324" y="36778"/>
                      <a:pt x="35026" y="36778"/>
                      <a:pt x="44773" y="31815"/>
                    </a:cubicBezTo>
                    <a:lnTo>
                      <a:pt x="44773" y="122195"/>
                    </a:lnTo>
                    <a:cubicBezTo>
                      <a:pt x="44773" y="128039"/>
                      <a:pt x="44773" y="130341"/>
                      <a:pt x="27042" y="130341"/>
                    </a:cubicBezTo>
                    <a:lnTo>
                      <a:pt x="20305" y="130341"/>
                    </a:lnTo>
                    <a:lnTo>
                      <a:pt x="20305" y="136725"/>
                    </a:lnTo>
                    <a:cubicBezTo>
                      <a:pt x="23499" y="136550"/>
                      <a:pt x="45306" y="136018"/>
                      <a:pt x="51868" y="136018"/>
                    </a:cubicBezTo>
                    <a:cubicBezTo>
                      <a:pt x="57365" y="136018"/>
                      <a:pt x="79704" y="136550"/>
                      <a:pt x="83605" y="136725"/>
                    </a:cubicBezTo>
                    <a:lnTo>
                      <a:pt x="83605" y="130341"/>
                    </a:lnTo>
                    <a:lnTo>
                      <a:pt x="76868" y="130341"/>
                    </a:lnTo>
                    <a:cubicBezTo>
                      <a:pt x="59136" y="130341"/>
                      <a:pt x="59136" y="128039"/>
                      <a:pt x="59136" y="122195"/>
                    </a:cubicBezTo>
                    <a:lnTo>
                      <a:pt x="59136" y="2401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A009B1C5-84E8-4F1C-819E-0EAFF573CE0A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10599595" y="-15254627"/>
                <a:ext cx="152528" cy="254075"/>
              </a:xfrm>
              <a:custGeom>
                <a:avLst/>
                <a:gdLst>
                  <a:gd name="connsiteX0" fmla="*/ 117319 w 152528"/>
                  <a:gd name="connsiteY0" fmla="*/ 25130 h 254075"/>
                  <a:gd name="connsiteX1" fmla="*/ 118074 w 152528"/>
                  <a:gd name="connsiteY1" fmla="*/ 21588 h 254075"/>
                  <a:gd name="connsiteX2" fmla="*/ 115039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5 w 152528"/>
                  <a:gd name="connsiteY6" fmla="*/ 197741 h 254075"/>
                  <a:gd name="connsiteX7" fmla="*/ 61861 w 152528"/>
                  <a:gd name="connsiteY7" fmla="*/ 221530 h 254075"/>
                  <a:gd name="connsiteX8" fmla="*/ 56292 w 152528"/>
                  <a:gd name="connsiteY8" fmla="*/ 243800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70 w 152528"/>
                  <a:gd name="connsiteY12" fmla="*/ 197741 h 254075"/>
                  <a:gd name="connsiteX13" fmla="*/ 151758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19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6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19" y="25130"/>
                    </a:moveTo>
                    <a:cubicBezTo>
                      <a:pt x="117319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39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2" y="83845"/>
                      <a:pt x="19066" y="117510"/>
                      <a:pt x="19066" y="151929"/>
                    </a:cubicBezTo>
                    <a:cubicBezTo>
                      <a:pt x="19066" y="175970"/>
                      <a:pt x="36789" y="195962"/>
                      <a:pt x="67685" y="197741"/>
                    </a:cubicBezTo>
                    <a:cubicBezTo>
                      <a:pt x="65658" y="205586"/>
                      <a:pt x="63887" y="213685"/>
                      <a:pt x="61861" y="221530"/>
                    </a:cubicBezTo>
                    <a:cubicBezTo>
                      <a:pt x="58819" y="233424"/>
                      <a:pt x="56292" y="243039"/>
                      <a:pt x="56292" y="243800"/>
                    </a:cubicBezTo>
                    <a:cubicBezTo>
                      <a:pt x="56292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70" y="197741"/>
                    </a:lnTo>
                    <a:cubicBezTo>
                      <a:pt x="115039" y="196471"/>
                      <a:pt x="151758" y="162306"/>
                      <a:pt x="151758" y="128395"/>
                    </a:cubicBezTo>
                    <a:cubicBezTo>
                      <a:pt x="151758" y="108395"/>
                      <a:pt x="138332" y="85115"/>
                      <a:pt x="103139" y="82582"/>
                    </a:cubicBezTo>
                    <a:lnTo>
                      <a:pt x="117319" y="25130"/>
                    </a:lnTo>
                    <a:close/>
                    <a:moveTo>
                      <a:pt x="68948" y="192168"/>
                    </a:moveTo>
                    <a:cubicBezTo>
                      <a:pt x="53758" y="191414"/>
                      <a:pt x="35526" y="182553"/>
                      <a:pt x="35526" y="157240"/>
                    </a:cubicBezTo>
                    <a:cubicBezTo>
                      <a:pt x="35526" y="126870"/>
                      <a:pt x="57301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2" y="89164"/>
                      <a:pt x="135297" y="100804"/>
                      <a:pt x="135297" y="123076"/>
                    </a:cubicBezTo>
                    <a:cubicBezTo>
                      <a:pt x="135297" y="152937"/>
                      <a:pt x="113522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EB962B2F-8367-41E3-8E0F-9E799DEF9555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10749282" y="-15158692"/>
                <a:ext cx="101685" cy="152445"/>
              </a:xfrm>
              <a:custGeom>
                <a:avLst/>
                <a:gdLst>
                  <a:gd name="connsiteX0" fmla="*/ 97443 w 101685"/>
                  <a:gd name="connsiteY0" fmla="*/ 104473 h 152445"/>
                  <a:gd name="connsiteX1" fmla="*/ 91414 w 101685"/>
                  <a:gd name="connsiteY1" fmla="*/ 104473 h 152445"/>
                  <a:gd name="connsiteX2" fmla="*/ 86798 w 101685"/>
                  <a:gd name="connsiteY2" fmla="*/ 120599 h 152445"/>
                  <a:gd name="connsiteX3" fmla="*/ 69249 w 101685"/>
                  <a:gd name="connsiteY3" fmla="*/ 121663 h 152445"/>
                  <a:gd name="connsiteX4" fmla="*/ 36623 w 101685"/>
                  <a:gd name="connsiteY4" fmla="*/ 121663 h 152445"/>
                  <a:gd name="connsiteX5" fmla="*/ 72086 w 101685"/>
                  <a:gd name="connsiteY5" fmla="*/ 91888 h 152445"/>
                  <a:gd name="connsiteX6" fmla="*/ 97443 w 101685"/>
                  <a:gd name="connsiteY6" fmla="*/ 53611 h 152445"/>
                  <a:gd name="connsiteX7" fmla="*/ 55951 w 101685"/>
                  <a:gd name="connsiteY7" fmla="*/ 19056 h 152445"/>
                  <a:gd name="connsiteX8" fmla="*/ 19066 w 101685"/>
                  <a:gd name="connsiteY8" fmla="*/ 50776 h 152445"/>
                  <a:gd name="connsiteX9" fmla="*/ 28464 w 101685"/>
                  <a:gd name="connsiteY9" fmla="*/ 60701 h 152445"/>
                  <a:gd name="connsiteX10" fmla="*/ 37862 w 101685"/>
                  <a:gd name="connsiteY10" fmla="*/ 51308 h 152445"/>
                  <a:gd name="connsiteX11" fmla="*/ 27400 w 101685"/>
                  <a:gd name="connsiteY11" fmla="*/ 41915 h 152445"/>
                  <a:gd name="connsiteX12" fmla="*/ 53290 w 101685"/>
                  <a:gd name="connsiteY12" fmla="*/ 25432 h 152445"/>
                  <a:gd name="connsiteX13" fmla="*/ 80244 w 101685"/>
                  <a:gd name="connsiteY13" fmla="*/ 53611 h 152445"/>
                  <a:gd name="connsiteX14" fmla="*/ 63570 w 101685"/>
                  <a:gd name="connsiteY14" fmla="*/ 87633 h 152445"/>
                  <a:gd name="connsiteX15" fmla="*/ 20838 w 101685"/>
                  <a:gd name="connsiteY15" fmla="*/ 129817 h 152445"/>
                  <a:gd name="connsiteX16" fmla="*/ 19066 w 101685"/>
                  <a:gd name="connsiteY16" fmla="*/ 136725 h 152445"/>
                  <a:gd name="connsiteX17" fmla="*/ 92121 w 101685"/>
                  <a:gd name="connsiteY17" fmla="*/ 136725 h 152445"/>
                  <a:gd name="connsiteX18" fmla="*/ 97443 w 101685"/>
                  <a:gd name="connsiteY18" fmla="*/ 10447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685" h="152445">
                    <a:moveTo>
                      <a:pt x="97443" y="104473"/>
                    </a:moveTo>
                    <a:lnTo>
                      <a:pt x="91414" y="104473"/>
                    </a:lnTo>
                    <a:cubicBezTo>
                      <a:pt x="90882" y="108371"/>
                      <a:pt x="89110" y="118828"/>
                      <a:pt x="86798" y="120599"/>
                    </a:cubicBezTo>
                    <a:cubicBezTo>
                      <a:pt x="85384" y="121663"/>
                      <a:pt x="71728" y="121663"/>
                      <a:pt x="69249" y="121663"/>
                    </a:cubicBezTo>
                    <a:lnTo>
                      <a:pt x="36623" y="121663"/>
                    </a:lnTo>
                    <a:cubicBezTo>
                      <a:pt x="55236" y="105180"/>
                      <a:pt x="61449" y="100217"/>
                      <a:pt x="72086" y="91888"/>
                    </a:cubicBezTo>
                    <a:cubicBezTo>
                      <a:pt x="85209" y="81432"/>
                      <a:pt x="97443" y="70443"/>
                      <a:pt x="97443" y="53611"/>
                    </a:cubicBezTo>
                    <a:cubicBezTo>
                      <a:pt x="97443" y="32164"/>
                      <a:pt x="78647" y="19056"/>
                      <a:pt x="55951" y="19056"/>
                    </a:cubicBezTo>
                    <a:cubicBezTo>
                      <a:pt x="33961" y="19056"/>
                      <a:pt x="19066" y="34467"/>
                      <a:pt x="19066" y="50776"/>
                    </a:cubicBezTo>
                    <a:cubicBezTo>
                      <a:pt x="19066" y="59811"/>
                      <a:pt x="26693" y="60701"/>
                      <a:pt x="28464" y="60701"/>
                    </a:cubicBezTo>
                    <a:cubicBezTo>
                      <a:pt x="32722" y="60701"/>
                      <a:pt x="37862" y="57683"/>
                      <a:pt x="37862" y="51308"/>
                    </a:cubicBezTo>
                    <a:cubicBezTo>
                      <a:pt x="37862" y="48117"/>
                      <a:pt x="36623" y="41915"/>
                      <a:pt x="27400" y="41915"/>
                    </a:cubicBezTo>
                    <a:cubicBezTo>
                      <a:pt x="32897" y="29331"/>
                      <a:pt x="44957" y="25432"/>
                      <a:pt x="53290" y="25432"/>
                    </a:cubicBezTo>
                    <a:cubicBezTo>
                      <a:pt x="71021" y="25432"/>
                      <a:pt x="80244" y="39256"/>
                      <a:pt x="80244" y="53611"/>
                    </a:cubicBezTo>
                    <a:cubicBezTo>
                      <a:pt x="80244" y="69030"/>
                      <a:pt x="69249" y="81256"/>
                      <a:pt x="63570" y="87633"/>
                    </a:cubicBezTo>
                    <a:lnTo>
                      <a:pt x="20838" y="129817"/>
                    </a:lnTo>
                    <a:cubicBezTo>
                      <a:pt x="19066" y="131405"/>
                      <a:pt x="19066" y="131763"/>
                      <a:pt x="19066" y="136725"/>
                    </a:cubicBezTo>
                    <a:lnTo>
                      <a:pt x="92121" y="136725"/>
                    </a:lnTo>
                    <a:lnTo>
                      <a:pt x="97443" y="10447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70" name="Forme libre : forme 69">
                <a:extLst>
                  <a:ext uri="{FF2B5EF4-FFF2-40B4-BE49-F238E27FC236}">
                    <a16:creationId xmlns:a16="http://schemas.microsoft.com/office/drawing/2014/main" id="{66EFC8F4-3698-4363-B83A-86AD1A18AF52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10902442" y="-15295104"/>
                <a:ext cx="127107" cy="25408"/>
              </a:xfrm>
              <a:custGeom>
                <a:avLst/>
                <a:gdLst>
                  <a:gd name="connsiteX0" fmla="*/ 110488 w 127106"/>
                  <a:gd name="connsiteY0" fmla="*/ 26901 h 25407"/>
                  <a:gd name="connsiteX1" fmla="*/ 110488 w 127106"/>
                  <a:gd name="connsiteY1" fmla="*/ 19056 h 25407"/>
                  <a:gd name="connsiteX2" fmla="*/ 19066 w 127106"/>
                  <a:gd name="connsiteY2" fmla="*/ 19056 h 25407"/>
                  <a:gd name="connsiteX3" fmla="*/ 19066 w 127106"/>
                  <a:gd name="connsiteY3" fmla="*/ 26901 h 25407"/>
                  <a:gd name="connsiteX4" fmla="*/ 110488 w 127106"/>
                  <a:gd name="connsiteY4" fmla="*/ 26901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106" h="25407">
                    <a:moveTo>
                      <a:pt x="110488" y="26901"/>
                    </a:moveTo>
                    <a:lnTo>
                      <a:pt x="110488" y="19056"/>
                    </a:lnTo>
                    <a:lnTo>
                      <a:pt x="19066" y="19056"/>
                    </a:lnTo>
                    <a:lnTo>
                      <a:pt x="19066" y="26901"/>
                    </a:lnTo>
                    <a:lnTo>
                      <a:pt x="110488" y="2690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71" name="Forme libre : forme 70">
                <a:extLst>
                  <a:ext uri="{FF2B5EF4-FFF2-40B4-BE49-F238E27FC236}">
                    <a16:creationId xmlns:a16="http://schemas.microsoft.com/office/drawing/2014/main" id="{6E04C189-33DA-476B-AB16-8C16160DBC2E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10864130" y="-15254627"/>
                <a:ext cx="152528" cy="254075"/>
              </a:xfrm>
              <a:custGeom>
                <a:avLst/>
                <a:gdLst>
                  <a:gd name="connsiteX0" fmla="*/ 117319 w 152528"/>
                  <a:gd name="connsiteY0" fmla="*/ 25130 h 254075"/>
                  <a:gd name="connsiteX1" fmla="*/ 118074 w 152528"/>
                  <a:gd name="connsiteY1" fmla="*/ 21588 h 254075"/>
                  <a:gd name="connsiteX2" fmla="*/ 115039 w 152528"/>
                  <a:gd name="connsiteY2" fmla="*/ 19056 h 254075"/>
                  <a:gd name="connsiteX3" fmla="*/ 111242 w 152528"/>
                  <a:gd name="connsiteY3" fmla="*/ 24120 h 254075"/>
                  <a:gd name="connsiteX4" fmla="*/ 96554 w 152528"/>
                  <a:gd name="connsiteY4" fmla="*/ 82582 h 254075"/>
                  <a:gd name="connsiteX5" fmla="*/ 19066 w 152528"/>
                  <a:gd name="connsiteY5" fmla="*/ 151929 h 254075"/>
                  <a:gd name="connsiteX6" fmla="*/ 67684 w 152528"/>
                  <a:gd name="connsiteY6" fmla="*/ 197741 h 254075"/>
                  <a:gd name="connsiteX7" fmla="*/ 61861 w 152528"/>
                  <a:gd name="connsiteY7" fmla="*/ 221530 h 254075"/>
                  <a:gd name="connsiteX8" fmla="*/ 56292 w 152528"/>
                  <a:gd name="connsiteY8" fmla="*/ 243800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70 w 152528"/>
                  <a:gd name="connsiteY12" fmla="*/ 197741 h 254075"/>
                  <a:gd name="connsiteX13" fmla="*/ 151757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19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6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19" y="25130"/>
                    </a:moveTo>
                    <a:cubicBezTo>
                      <a:pt x="117319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39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4" y="82582"/>
                    </a:lnTo>
                    <a:cubicBezTo>
                      <a:pt x="56292" y="83845"/>
                      <a:pt x="19066" y="117510"/>
                      <a:pt x="19066" y="151929"/>
                    </a:cubicBezTo>
                    <a:cubicBezTo>
                      <a:pt x="19066" y="175970"/>
                      <a:pt x="36789" y="195962"/>
                      <a:pt x="67684" y="197741"/>
                    </a:cubicBezTo>
                    <a:cubicBezTo>
                      <a:pt x="65658" y="205586"/>
                      <a:pt x="63887" y="213685"/>
                      <a:pt x="61861" y="221530"/>
                    </a:cubicBezTo>
                    <a:cubicBezTo>
                      <a:pt x="58819" y="233424"/>
                      <a:pt x="56292" y="243039"/>
                      <a:pt x="56292" y="243800"/>
                    </a:cubicBezTo>
                    <a:cubicBezTo>
                      <a:pt x="56292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70" y="197741"/>
                    </a:lnTo>
                    <a:cubicBezTo>
                      <a:pt x="115039" y="196471"/>
                      <a:pt x="151757" y="162306"/>
                      <a:pt x="151757" y="128395"/>
                    </a:cubicBezTo>
                    <a:cubicBezTo>
                      <a:pt x="151757" y="108395"/>
                      <a:pt x="138332" y="85115"/>
                      <a:pt x="103139" y="82582"/>
                    </a:cubicBezTo>
                    <a:lnTo>
                      <a:pt x="117319" y="25130"/>
                    </a:lnTo>
                    <a:close/>
                    <a:moveTo>
                      <a:pt x="68948" y="192168"/>
                    </a:moveTo>
                    <a:cubicBezTo>
                      <a:pt x="53758" y="191414"/>
                      <a:pt x="35526" y="182553"/>
                      <a:pt x="35526" y="157240"/>
                    </a:cubicBezTo>
                    <a:cubicBezTo>
                      <a:pt x="35526" y="126870"/>
                      <a:pt x="57301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2" y="89164"/>
                      <a:pt x="135297" y="100804"/>
                      <a:pt x="135297" y="123076"/>
                    </a:cubicBezTo>
                    <a:cubicBezTo>
                      <a:pt x="135297" y="152937"/>
                      <a:pt x="113522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72" name="Forme libre : forme 71">
                <a:extLst>
                  <a:ext uri="{FF2B5EF4-FFF2-40B4-BE49-F238E27FC236}">
                    <a16:creationId xmlns:a16="http://schemas.microsoft.com/office/drawing/2014/main" id="{218FEA19-2028-4081-91BF-56468CA43B9E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11021949" y="-15158692"/>
                <a:ext cx="101685" cy="152445"/>
              </a:xfrm>
              <a:custGeom>
                <a:avLst/>
                <a:gdLst>
                  <a:gd name="connsiteX0" fmla="*/ 59137 w 101685"/>
                  <a:gd name="connsiteY0" fmla="*/ 24010 h 152445"/>
                  <a:gd name="connsiteX1" fmla="*/ 53822 w 101685"/>
                  <a:gd name="connsiteY1" fmla="*/ 19056 h 152445"/>
                  <a:gd name="connsiteX2" fmla="*/ 19066 w 101685"/>
                  <a:gd name="connsiteY2" fmla="*/ 30395 h 152445"/>
                  <a:gd name="connsiteX3" fmla="*/ 19066 w 101685"/>
                  <a:gd name="connsiteY3" fmla="*/ 36778 h 152445"/>
                  <a:gd name="connsiteX4" fmla="*/ 44774 w 101685"/>
                  <a:gd name="connsiteY4" fmla="*/ 31815 h 152445"/>
                  <a:gd name="connsiteX5" fmla="*/ 44774 w 101685"/>
                  <a:gd name="connsiteY5" fmla="*/ 122195 h 152445"/>
                  <a:gd name="connsiteX6" fmla="*/ 27042 w 101685"/>
                  <a:gd name="connsiteY6" fmla="*/ 130341 h 152445"/>
                  <a:gd name="connsiteX7" fmla="*/ 20306 w 101685"/>
                  <a:gd name="connsiteY7" fmla="*/ 130341 h 152445"/>
                  <a:gd name="connsiteX8" fmla="*/ 20306 w 101685"/>
                  <a:gd name="connsiteY8" fmla="*/ 136725 h 152445"/>
                  <a:gd name="connsiteX9" fmla="*/ 51868 w 101685"/>
                  <a:gd name="connsiteY9" fmla="*/ 136018 h 152445"/>
                  <a:gd name="connsiteX10" fmla="*/ 83605 w 101685"/>
                  <a:gd name="connsiteY10" fmla="*/ 136725 h 152445"/>
                  <a:gd name="connsiteX11" fmla="*/ 83605 w 101685"/>
                  <a:gd name="connsiteY11" fmla="*/ 130341 h 152445"/>
                  <a:gd name="connsiteX12" fmla="*/ 76868 w 101685"/>
                  <a:gd name="connsiteY12" fmla="*/ 130341 h 152445"/>
                  <a:gd name="connsiteX13" fmla="*/ 59137 w 101685"/>
                  <a:gd name="connsiteY13" fmla="*/ 122195 h 152445"/>
                  <a:gd name="connsiteX14" fmla="*/ 59137 w 101685"/>
                  <a:gd name="connsiteY14" fmla="*/ 24010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685" h="152445">
                    <a:moveTo>
                      <a:pt x="59137" y="24010"/>
                    </a:moveTo>
                    <a:cubicBezTo>
                      <a:pt x="59137" y="19231"/>
                      <a:pt x="58787" y="19056"/>
                      <a:pt x="53822" y="19056"/>
                    </a:cubicBezTo>
                    <a:cubicBezTo>
                      <a:pt x="42470" y="30220"/>
                      <a:pt x="26335" y="30395"/>
                      <a:pt x="19066" y="30395"/>
                    </a:cubicBezTo>
                    <a:lnTo>
                      <a:pt x="19066" y="36778"/>
                    </a:lnTo>
                    <a:cubicBezTo>
                      <a:pt x="23324" y="36778"/>
                      <a:pt x="35026" y="36778"/>
                      <a:pt x="44774" y="31815"/>
                    </a:cubicBezTo>
                    <a:lnTo>
                      <a:pt x="44774" y="122195"/>
                    </a:lnTo>
                    <a:cubicBezTo>
                      <a:pt x="44774" y="128038"/>
                      <a:pt x="44774" y="130341"/>
                      <a:pt x="27042" y="130341"/>
                    </a:cubicBezTo>
                    <a:lnTo>
                      <a:pt x="20306" y="130341"/>
                    </a:lnTo>
                    <a:lnTo>
                      <a:pt x="20306" y="136725"/>
                    </a:lnTo>
                    <a:cubicBezTo>
                      <a:pt x="23499" y="136550"/>
                      <a:pt x="45306" y="136018"/>
                      <a:pt x="51868" y="136018"/>
                    </a:cubicBezTo>
                    <a:cubicBezTo>
                      <a:pt x="57365" y="136018"/>
                      <a:pt x="79704" y="136550"/>
                      <a:pt x="83605" y="136725"/>
                    </a:cubicBezTo>
                    <a:lnTo>
                      <a:pt x="83605" y="130341"/>
                    </a:lnTo>
                    <a:lnTo>
                      <a:pt x="76868" y="130341"/>
                    </a:lnTo>
                    <a:cubicBezTo>
                      <a:pt x="59137" y="130341"/>
                      <a:pt x="59137" y="128038"/>
                      <a:pt x="59137" y="122195"/>
                    </a:cubicBezTo>
                    <a:lnTo>
                      <a:pt x="59137" y="2401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12272686-8416-4353-B0FD-AF83D5BB0369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11166949" y="-15295104"/>
                <a:ext cx="127107" cy="25408"/>
              </a:xfrm>
              <a:custGeom>
                <a:avLst/>
                <a:gdLst>
                  <a:gd name="connsiteX0" fmla="*/ 110488 w 127106"/>
                  <a:gd name="connsiteY0" fmla="*/ 26901 h 25407"/>
                  <a:gd name="connsiteX1" fmla="*/ 110488 w 127106"/>
                  <a:gd name="connsiteY1" fmla="*/ 19056 h 25407"/>
                  <a:gd name="connsiteX2" fmla="*/ 19066 w 127106"/>
                  <a:gd name="connsiteY2" fmla="*/ 19056 h 25407"/>
                  <a:gd name="connsiteX3" fmla="*/ 19066 w 127106"/>
                  <a:gd name="connsiteY3" fmla="*/ 26901 h 25407"/>
                  <a:gd name="connsiteX4" fmla="*/ 110488 w 127106"/>
                  <a:gd name="connsiteY4" fmla="*/ 26901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106" h="25407">
                    <a:moveTo>
                      <a:pt x="110488" y="26901"/>
                    </a:moveTo>
                    <a:lnTo>
                      <a:pt x="110488" y="19056"/>
                    </a:lnTo>
                    <a:lnTo>
                      <a:pt x="19066" y="19056"/>
                    </a:lnTo>
                    <a:lnTo>
                      <a:pt x="19066" y="26901"/>
                    </a:lnTo>
                    <a:lnTo>
                      <a:pt x="110488" y="2690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74" name="Forme libre : forme 73">
                <a:extLst>
                  <a:ext uri="{FF2B5EF4-FFF2-40B4-BE49-F238E27FC236}">
                    <a16:creationId xmlns:a16="http://schemas.microsoft.com/office/drawing/2014/main" id="{976C176D-EF12-43DD-AFA0-E237CC0DDD2B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11128640" y="-15254627"/>
                <a:ext cx="152528" cy="254075"/>
              </a:xfrm>
              <a:custGeom>
                <a:avLst/>
                <a:gdLst>
                  <a:gd name="connsiteX0" fmla="*/ 117319 w 152528"/>
                  <a:gd name="connsiteY0" fmla="*/ 25130 h 254075"/>
                  <a:gd name="connsiteX1" fmla="*/ 118074 w 152528"/>
                  <a:gd name="connsiteY1" fmla="*/ 21588 h 254075"/>
                  <a:gd name="connsiteX2" fmla="*/ 115039 w 152528"/>
                  <a:gd name="connsiteY2" fmla="*/ 19056 h 254075"/>
                  <a:gd name="connsiteX3" fmla="*/ 111242 w 152528"/>
                  <a:gd name="connsiteY3" fmla="*/ 24120 h 254075"/>
                  <a:gd name="connsiteX4" fmla="*/ 96553 w 152528"/>
                  <a:gd name="connsiteY4" fmla="*/ 82582 h 254075"/>
                  <a:gd name="connsiteX5" fmla="*/ 19066 w 152528"/>
                  <a:gd name="connsiteY5" fmla="*/ 151929 h 254075"/>
                  <a:gd name="connsiteX6" fmla="*/ 67684 w 152528"/>
                  <a:gd name="connsiteY6" fmla="*/ 197741 h 254075"/>
                  <a:gd name="connsiteX7" fmla="*/ 61861 w 152528"/>
                  <a:gd name="connsiteY7" fmla="*/ 221530 h 254075"/>
                  <a:gd name="connsiteX8" fmla="*/ 56292 w 152528"/>
                  <a:gd name="connsiteY8" fmla="*/ 243800 h 254075"/>
                  <a:gd name="connsiteX9" fmla="*/ 59327 w 152528"/>
                  <a:gd name="connsiteY9" fmla="*/ 246588 h 254075"/>
                  <a:gd name="connsiteX10" fmla="*/ 61861 w 152528"/>
                  <a:gd name="connsiteY10" fmla="*/ 245571 h 254075"/>
                  <a:gd name="connsiteX11" fmla="*/ 64650 w 152528"/>
                  <a:gd name="connsiteY11" fmla="*/ 235448 h 254075"/>
                  <a:gd name="connsiteX12" fmla="*/ 74269 w 152528"/>
                  <a:gd name="connsiteY12" fmla="*/ 197741 h 254075"/>
                  <a:gd name="connsiteX13" fmla="*/ 151757 w 152528"/>
                  <a:gd name="connsiteY13" fmla="*/ 128395 h 254075"/>
                  <a:gd name="connsiteX14" fmla="*/ 103139 w 152528"/>
                  <a:gd name="connsiteY14" fmla="*/ 82582 h 254075"/>
                  <a:gd name="connsiteX15" fmla="*/ 117319 w 152528"/>
                  <a:gd name="connsiteY15" fmla="*/ 25130 h 254075"/>
                  <a:gd name="connsiteX16" fmla="*/ 68948 w 152528"/>
                  <a:gd name="connsiteY16" fmla="*/ 192168 h 254075"/>
                  <a:gd name="connsiteX17" fmla="*/ 35526 w 152528"/>
                  <a:gd name="connsiteY17" fmla="*/ 157240 h 254075"/>
                  <a:gd name="connsiteX18" fmla="*/ 95036 w 152528"/>
                  <a:gd name="connsiteY18" fmla="*/ 88148 h 254075"/>
                  <a:gd name="connsiteX19" fmla="*/ 68948 w 152528"/>
                  <a:gd name="connsiteY19" fmla="*/ 192168 h 254075"/>
                  <a:gd name="connsiteX20" fmla="*/ 101614 w 152528"/>
                  <a:gd name="connsiteY20" fmla="*/ 88148 h 254075"/>
                  <a:gd name="connsiteX21" fmla="*/ 135297 w 152528"/>
                  <a:gd name="connsiteY21" fmla="*/ 123076 h 254075"/>
                  <a:gd name="connsiteX22" fmla="*/ 75533 w 152528"/>
                  <a:gd name="connsiteY22" fmla="*/ 192168 h 254075"/>
                  <a:gd name="connsiteX23" fmla="*/ 101614 w 152528"/>
                  <a:gd name="connsiteY23" fmla="*/ 88148 h 2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528" h="254075">
                    <a:moveTo>
                      <a:pt x="117319" y="25130"/>
                    </a:moveTo>
                    <a:cubicBezTo>
                      <a:pt x="117319" y="24621"/>
                      <a:pt x="118074" y="21842"/>
                      <a:pt x="118074" y="21588"/>
                    </a:cubicBezTo>
                    <a:cubicBezTo>
                      <a:pt x="118074" y="21334"/>
                      <a:pt x="118074" y="19056"/>
                      <a:pt x="115039" y="19056"/>
                    </a:cubicBezTo>
                    <a:cubicBezTo>
                      <a:pt x="112505" y="19056"/>
                      <a:pt x="112251" y="19817"/>
                      <a:pt x="111242" y="24120"/>
                    </a:cubicBezTo>
                    <a:lnTo>
                      <a:pt x="96553" y="82582"/>
                    </a:lnTo>
                    <a:cubicBezTo>
                      <a:pt x="56292" y="83845"/>
                      <a:pt x="19066" y="117510"/>
                      <a:pt x="19066" y="151929"/>
                    </a:cubicBezTo>
                    <a:cubicBezTo>
                      <a:pt x="19066" y="175970"/>
                      <a:pt x="36789" y="195962"/>
                      <a:pt x="67684" y="197741"/>
                    </a:cubicBezTo>
                    <a:cubicBezTo>
                      <a:pt x="65658" y="205586"/>
                      <a:pt x="63887" y="213685"/>
                      <a:pt x="61861" y="221530"/>
                    </a:cubicBezTo>
                    <a:cubicBezTo>
                      <a:pt x="58819" y="233424"/>
                      <a:pt x="56292" y="243039"/>
                      <a:pt x="56292" y="243800"/>
                    </a:cubicBezTo>
                    <a:cubicBezTo>
                      <a:pt x="56292" y="246334"/>
                      <a:pt x="58064" y="246588"/>
                      <a:pt x="59327" y="246588"/>
                    </a:cubicBezTo>
                    <a:cubicBezTo>
                      <a:pt x="60598" y="246588"/>
                      <a:pt x="61099" y="246334"/>
                      <a:pt x="61861" y="245571"/>
                    </a:cubicBezTo>
                    <a:cubicBezTo>
                      <a:pt x="62370" y="245064"/>
                      <a:pt x="63887" y="238990"/>
                      <a:pt x="64650" y="235448"/>
                    </a:cubicBezTo>
                    <a:lnTo>
                      <a:pt x="74269" y="197741"/>
                    </a:lnTo>
                    <a:cubicBezTo>
                      <a:pt x="115039" y="196471"/>
                      <a:pt x="151757" y="162306"/>
                      <a:pt x="151757" y="128395"/>
                    </a:cubicBezTo>
                    <a:cubicBezTo>
                      <a:pt x="151757" y="108395"/>
                      <a:pt x="138332" y="85115"/>
                      <a:pt x="103139" y="82582"/>
                    </a:cubicBezTo>
                    <a:lnTo>
                      <a:pt x="117319" y="25130"/>
                    </a:lnTo>
                    <a:close/>
                    <a:moveTo>
                      <a:pt x="68948" y="192168"/>
                    </a:moveTo>
                    <a:cubicBezTo>
                      <a:pt x="53758" y="191414"/>
                      <a:pt x="35526" y="182553"/>
                      <a:pt x="35526" y="157240"/>
                    </a:cubicBezTo>
                    <a:cubicBezTo>
                      <a:pt x="35526" y="126870"/>
                      <a:pt x="57301" y="91443"/>
                      <a:pt x="95036" y="88148"/>
                    </a:cubicBezTo>
                    <a:lnTo>
                      <a:pt x="68948" y="192168"/>
                    </a:lnTo>
                    <a:close/>
                    <a:moveTo>
                      <a:pt x="101614" y="88148"/>
                    </a:moveTo>
                    <a:cubicBezTo>
                      <a:pt x="120862" y="89164"/>
                      <a:pt x="135297" y="100804"/>
                      <a:pt x="135297" y="123076"/>
                    </a:cubicBezTo>
                    <a:cubicBezTo>
                      <a:pt x="135297" y="152937"/>
                      <a:pt x="113522" y="189135"/>
                      <a:pt x="75533" y="192168"/>
                    </a:cubicBezTo>
                    <a:lnTo>
                      <a:pt x="101614" y="88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75" name="Forme libre : forme 74">
                <a:extLst>
                  <a:ext uri="{FF2B5EF4-FFF2-40B4-BE49-F238E27FC236}">
                    <a16:creationId xmlns:a16="http://schemas.microsoft.com/office/drawing/2014/main" id="{42CF3B25-3CBD-4F3B-8FCB-E1CB289AAA26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11278300" y="-15158692"/>
                <a:ext cx="101685" cy="152445"/>
              </a:xfrm>
              <a:custGeom>
                <a:avLst/>
                <a:gdLst>
                  <a:gd name="connsiteX0" fmla="*/ 97443 w 101685"/>
                  <a:gd name="connsiteY0" fmla="*/ 104473 h 152445"/>
                  <a:gd name="connsiteX1" fmla="*/ 91414 w 101685"/>
                  <a:gd name="connsiteY1" fmla="*/ 104473 h 152445"/>
                  <a:gd name="connsiteX2" fmla="*/ 86799 w 101685"/>
                  <a:gd name="connsiteY2" fmla="*/ 120599 h 152445"/>
                  <a:gd name="connsiteX3" fmla="*/ 69249 w 101685"/>
                  <a:gd name="connsiteY3" fmla="*/ 121663 h 152445"/>
                  <a:gd name="connsiteX4" fmla="*/ 36623 w 101685"/>
                  <a:gd name="connsiteY4" fmla="*/ 121663 h 152445"/>
                  <a:gd name="connsiteX5" fmla="*/ 72086 w 101685"/>
                  <a:gd name="connsiteY5" fmla="*/ 91888 h 152445"/>
                  <a:gd name="connsiteX6" fmla="*/ 97443 w 101685"/>
                  <a:gd name="connsiteY6" fmla="*/ 53611 h 152445"/>
                  <a:gd name="connsiteX7" fmla="*/ 55951 w 101685"/>
                  <a:gd name="connsiteY7" fmla="*/ 19056 h 152445"/>
                  <a:gd name="connsiteX8" fmla="*/ 19066 w 101685"/>
                  <a:gd name="connsiteY8" fmla="*/ 50776 h 152445"/>
                  <a:gd name="connsiteX9" fmla="*/ 28464 w 101685"/>
                  <a:gd name="connsiteY9" fmla="*/ 60701 h 152445"/>
                  <a:gd name="connsiteX10" fmla="*/ 37862 w 101685"/>
                  <a:gd name="connsiteY10" fmla="*/ 51308 h 152445"/>
                  <a:gd name="connsiteX11" fmla="*/ 27400 w 101685"/>
                  <a:gd name="connsiteY11" fmla="*/ 41915 h 152445"/>
                  <a:gd name="connsiteX12" fmla="*/ 53290 w 101685"/>
                  <a:gd name="connsiteY12" fmla="*/ 25432 h 152445"/>
                  <a:gd name="connsiteX13" fmla="*/ 80245 w 101685"/>
                  <a:gd name="connsiteY13" fmla="*/ 53611 h 152445"/>
                  <a:gd name="connsiteX14" fmla="*/ 63570 w 101685"/>
                  <a:gd name="connsiteY14" fmla="*/ 87633 h 152445"/>
                  <a:gd name="connsiteX15" fmla="*/ 20838 w 101685"/>
                  <a:gd name="connsiteY15" fmla="*/ 129817 h 152445"/>
                  <a:gd name="connsiteX16" fmla="*/ 19066 w 101685"/>
                  <a:gd name="connsiteY16" fmla="*/ 136725 h 152445"/>
                  <a:gd name="connsiteX17" fmla="*/ 92121 w 101685"/>
                  <a:gd name="connsiteY17" fmla="*/ 136725 h 152445"/>
                  <a:gd name="connsiteX18" fmla="*/ 97443 w 101685"/>
                  <a:gd name="connsiteY18" fmla="*/ 10447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685" h="152445">
                    <a:moveTo>
                      <a:pt x="97443" y="104473"/>
                    </a:moveTo>
                    <a:lnTo>
                      <a:pt x="91414" y="104473"/>
                    </a:lnTo>
                    <a:cubicBezTo>
                      <a:pt x="90882" y="108371"/>
                      <a:pt x="89110" y="118828"/>
                      <a:pt x="86799" y="120599"/>
                    </a:cubicBezTo>
                    <a:cubicBezTo>
                      <a:pt x="85384" y="121663"/>
                      <a:pt x="71728" y="121663"/>
                      <a:pt x="69249" y="121663"/>
                    </a:cubicBezTo>
                    <a:lnTo>
                      <a:pt x="36623" y="121663"/>
                    </a:lnTo>
                    <a:cubicBezTo>
                      <a:pt x="55236" y="105180"/>
                      <a:pt x="61449" y="100217"/>
                      <a:pt x="72086" y="91888"/>
                    </a:cubicBezTo>
                    <a:cubicBezTo>
                      <a:pt x="85210" y="81432"/>
                      <a:pt x="97443" y="70443"/>
                      <a:pt x="97443" y="53611"/>
                    </a:cubicBezTo>
                    <a:cubicBezTo>
                      <a:pt x="97443" y="32164"/>
                      <a:pt x="78647" y="19056"/>
                      <a:pt x="55951" y="19056"/>
                    </a:cubicBezTo>
                    <a:cubicBezTo>
                      <a:pt x="33962" y="19056"/>
                      <a:pt x="19066" y="34467"/>
                      <a:pt x="19066" y="50776"/>
                    </a:cubicBezTo>
                    <a:cubicBezTo>
                      <a:pt x="19066" y="59811"/>
                      <a:pt x="26693" y="60701"/>
                      <a:pt x="28464" y="60701"/>
                    </a:cubicBezTo>
                    <a:cubicBezTo>
                      <a:pt x="32722" y="60701"/>
                      <a:pt x="37862" y="57683"/>
                      <a:pt x="37862" y="51308"/>
                    </a:cubicBezTo>
                    <a:cubicBezTo>
                      <a:pt x="37862" y="48115"/>
                      <a:pt x="36623" y="41915"/>
                      <a:pt x="27400" y="41915"/>
                    </a:cubicBezTo>
                    <a:cubicBezTo>
                      <a:pt x="32897" y="29331"/>
                      <a:pt x="44957" y="25432"/>
                      <a:pt x="53290" y="25432"/>
                    </a:cubicBezTo>
                    <a:cubicBezTo>
                      <a:pt x="71021" y="25432"/>
                      <a:pt x="80245" y="39256"/>
                      <a:pt x="80245" y="53611"/>
                    </a:cubicBezTo>
                    <a:cubicBezTo>
                      <a:pt x="80245" y="69030"/>
                      <a:pt x="69249" y="81256"/>
                      <a:pt x="63570" y="87633"/>
                    </a:cubicBezTo>
                    <a:lnTo>
                      <a:pt x="20838" y="129817"/>
                    </a:lnTo>
                    <a:cubicBezTo>
                      <a:pt x="19066" y="131405"/>
                      <a:pt x="19066" y="131763"/>
                      <a:pt x="19066" y="136725"/>
                    </a:cubicBezTo>
                    <a:lnTo>
                      <a:pt x="92121" y="136725"/>
                    </a:lnTo>
                    <a:lnTo>
                      <a:pt x="97443" y="10447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76" name="Forme libre : forme 75">
                <a:extLst>
                  <a:ext uri="{FF2B5EF4-FFF2-40B4-BE49-F238E27FC236}">
                    <a16:creationId xmlns:a16="http://schemas.microsoft.com/office/drawing/2014/main" id="{5372F5AE-DB00-4C10-91D4-0D1992F01FF8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11395198" y="-15268801"/>
                <a:ext cx="76264" cy="279483"/>
              </a:xfrm>
              <a:custGeom>
                <a:avLst/>
                <a:gdLst>
                  <a:gd name="connsiteX0" fmla="*/ 77813 w 76264"/>
                  <a:gd name="connsiteY0" fmla="*/ 145602 h 279482"/>
                  <a:gd name="connsiteX1" fmla="*/ 61099 w 76264"/>
                  <a:gd name="connsiteY1" fmla="*/ 66641 h 279482"/>
                  <a:gd name="connsiteX2" fmla="*/ 21601 w 76264"/>
                  <a:gd name="connsiteY2" fmla="*/ 19056 h 279482"/>
                  <a:gd name="connsiteX3" fmla="*/ 19066 w 76264"/>
                  <a:gd name="connsiteY3" fmla="*/ 21590 h 279482"/>
                  <a:gd name="connsiteX4" fmla="*/ 23881 w 76264"/>
                  <a:gd name="connsiteY4" fmla="*/ 27410 h 279482"/>
                  <a:gd name="connsiteX5" fmla="*/ 63124 w 76264"/>
                  <a:gd name="connsiteY5" fmla="*/ 145602 h 279482"/>
                  <a:gd name="connsiteX6" fmla="*/ 22355 w 76264"/>
                  <a:gd name="connsiteY6" fmla="*/ 265311 h 279482"/>
                  <a:gd name="connsiteX7" fmla="*/ 19066 w 76264"/>
                  <a:gd name="connsiteY7" fmla="*/ 269614 h 279482"/>
                  <a:gd name="connsiteX8" fmla="*/ 21601 w 76264"/>
                  <a:gd name="connsiteY8" fmla="*/ 272148 h 279482"/>
                  <a:gd name="connsiteX9" fmla="*/ 61861 w 76264"/>
                  <a:gd name="connsiteY9" fmla="*/ 222794 h 279482"/>
                  <a:gd name="connsiteX10" fmla="*/ 77813 w 76264"/>
                  <a:gd name="connsiteY10" fmla="*/ 145602 h 27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64" h="279482">
                    <a:moveTo>
                      <a:pt x="77813" y="145602"/>
                    </a:moveTo>
                    <a:cubicBezTo>
                      <a:pt x="77813" y="125864"/>
                      <a:pt x="75033" y="95240"/>
                      <a:pt x="61099" y="66641"/>
                    </a:cubicBezTo>
                    <a:cubicBezTo>
                      <a:pt x="45909" y="35508"/>
                      <a:pt x="24127" y="19056"/>
                      <a:pt x="21601" y="19056"/>
                    </a:cubicBezTo>
                    <a:cubicBezTo>
                      <a:pt x="20075" y="19056"/>
                      <a:pt x="19066" y="20073"/>
                      <a:pt x="19066" y="21590"/>
                    </a:cubicBezTo>
                    <a:cubicBezTo>
                      <a:pt x="19066" y="22343"/>
                      <a:pt x="19066" y="22852"/>
                      <a:pt x="23881" y="27410"/>
                    </a:cubicBezTo>
                    <a:cubicBezTo>
                      <a:pt x="48690" y="52467"/>
                      <a:pt x="63124" y="92707"/>
                      <a:pt x="63124" y="145602"/>
                    </a:cubicBezTo>
                    <a:cubicBezTo>
                      <a:pt x="63124" y="188882"/>
                      <a:pt x="53758" y="233424"/>
                      <a:pt x="22355" y="265311"/>
                    </a:cubicBezTo>
                    <a:cubicBezTo>
                      <a:pt x="19066" y="268352"/>
                      <a:pt x="19066" y="268860"/>
                      <a:pt x="19066" y="269614"/>
                    </a:cubicBezTo>
                    <a:cubicBezTo>
                      <a:pt x="19066" y="271131"/>
                      <a:pt x="20075" y="272148"/>
                      <a:pt x="21601" y="272148"/>
                    </a:cubicBezTo>
                    <a:cubicBezTo>
                      <a:pt x="24127" y="272148"/>
                      <a:pt x="46919" y="254933"/>
                      <a:pt x="61861" y="222794"/>
                    </a:cubicBezTo>
                    <a:cubicBezTo>
                      <a:pt x="74778" y="194956"/>
                      <a:pt x="77813" y="166864"/>
                      <a:pt x="77813" y="1456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</p:grp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2AE1FDE-76A5-42AC-BD08-2EBF11232AAF}"/>
                </a:ext>
              </a:extLst>
            </p:cNvPr>
            <p:cNvSpPr/>
            <p:nvPr/>
          </p:nvSpPr>
          <p:spPr>
            <a:xfrm>
              <a:off x="2107527" y="4438293"/>
              <a:ext cx="17583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1014A4"/>
                  </a:solidFill>
                </a:rPr>
                <a:t>complex conjugate</a:t>
              </a:r>
            </a:p>
          </p:txBody>
        </p:sp>
      </p:grpSp>
      <p:sp>
        <p:nvSpPr>
          <p:cNvPr id="188" name="Rectangle 30">
            <a:extLst>
              <a:ext uri="{FF2B5EF4-FFF2-40B4-BE49-F238E27FC236}">
                <a16:creationId xmlns:a16="http://schemas.microsoft.com/office/drawing/2014/main" id="{AB309D2B-D3E8-4814-AFC2-4FA8C3A33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420" y="6504627"/>
            <a:ext cx="136127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900" b="1" dirty="0">
                <a:solidFill>
                  <a:srgbClr val="00CC00"/>
                </a:solidFill>
              </a:rPr>
              <a:t>Bender &amp; Boettcher ‘98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4A89C58C-D531-4434-965F-18C831F676A5}"/>
              </a:ext>
            </a:extLst>
          </p:cNvPr>
          <p:cNvSpPr/>
          <p:nvPr/>
        </p:nvSpPr>
        <p:spPr>
          <a:xfrm>
            <a:off x="697005" y="6154245"/>
            <a:ext cx="8341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014A4"/>
                </a:solidFill>
              </a:rPr>
              <a:t>Similar to energy spectrum of non-unitary PT-invariant quantum mechanics</a:t>
            </a:r>
          </a:p>
        </p:txBody>
      </p:sp>
      <p:grpSp>
        <p:nvGrpSpPr>
          <p:cNvPr id="190" name="Groupe 189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{\cal H}\,=\, \hat p^2/2+ x^2\,(ix)^\epsilon&#10;\end{align*}&#10;&#10;\end{document}" title="IguanaTex Vector Display">
            <a:extLst>
              <a:ext uri="{FF2B5EF4-FFF2-40B4-BE49-F238E27FC236}">
                <a16:creationId xmlns:a16="http://schemas.microsoft.com/office/drawing/2014/main" id="{489BC325-E2E0-4322-B993-515506690CD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061087" y="6495621"/>
            <a:ext cx="2009468" cy="277926"/>
            <a:chOff x="12996567" y="-13586671"/>
            <a:chExt cx="2254830" cy="311861"/>
          </a:xfrm>
        </p:grpSpPr>
        <p:sp>
          <p:nvSpPr>
            <p:cNvPr id="191" name="Forme libre : forme 190">
              <a:extLst>
                <a:ext uri="{FF2B5EF4-FFF2-40B4-BE49-F238E27FC236}">
                  <a16:creationId xmlns:a16="http://schemas.microsoft.com/office/drawing/2014/main" id="{67CBA816-5BCA-44D8-BAE9-2F7D0A0FE2F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2996567" y="-13537334"/>
              <a:ext cx="228792" cy="203260"/>
            </a:xfrm>
            <a:custGeom>
              <a:avLst/>
              <a:gdLst>
                <a:gd name="connsiteX0" fmla="*/ 97570 w 228792"/>
                <a:gd name="connsiteY0" fmla="*/ 107132 h 203260"/>
                <a:gd name="connsiteX1" fmla="*/ 106682 w 228792"/>
                <a:gd name="connsiteY1" fmla="*/ 70181 h 203260"/>
                <a:gd name="connsiteX2" fmla="*/ 111496 w 228792"/>
                <a:gd name="connsiteY2" fmla="*/ 33228 h 203260"/>
                <a:gd name="connsiteX3" fmla="*/ 94527 w 228792"/>
                <a:gd name="connsiteY3" fmla="*/ 19056 h 203260"/>
                <a:gd name="connsiteX4" fmla="*/ 46163 w 228792"/>
                <a:gd name="connsiteY4" fmla="*/ 34236 h 203260"/>
                <a:gd name="connsiteX5" fmla="*/ 19066 w 228792"/>
                <a:gd name="connsiteY5" fmla="*/ 66385 h 203260"/>
                <a:gd name="connsiteX6" fmla="*/ 21600 w 228792"/>
                <a:gd name="connsiteY6" fmla="*/ 68156 h 203260"/>
                <a:gd name="connsiteX7" fmla="*/ 40849 w 228792"/>
                <a:gd name="connsiteY7" fmla="*/ 55500 h 203260"/>
                <a:gd name="connsiteX8" fmla="*/ 77821 w 228792"/>
                <a:gd name="connsiteY8" fmla="*/ 32974 h 203260"/>
                <a:gd name="connsiteX9" fmla="*/ 89975 w 228792"/>
                <a:gd name="connsiteY9" fmla="*/ 44107 h 203260"/>
                <a:gd name="connsiteX10" fmla="*/ 86178 w 228792"/>
                <a:gd name="connsiteY10" fmla="*/ 73721 h 203260"/>
                <a:gd name="connsiteX11" fmla="*/ 78830 w 228792"/>
                <a:gd name="connsiteY11" fmla="*/ 107132 h 203260"/>
                <a:gd name="connsiteX12" fmla="*/ 69718 w 228792"/>
                <a:gd name="connsiteY12" fmla="*/ 107132 h 203260"/>
                <a:gd name="connsiteX13" fmla="*/ 50978 w 228792"/>
                <a:gd name="connsiteY13" fmla="*/ 119281 h 203260"/>
                <a:gd name="connsiteX14" fmla="*/ 56801 w 228792"/>
                <a:gd name="connsiteY14" fmla="*/ 121052 h 203260"/>
                <a:gd name="connsiteX15" fmla="*/ 75033 w 228792"/>
                <a:gd name="connsiteY15" fmla="*/ 121052 h 203260"/>
                <a:gd name="connsiteX16" fmla="*/ 50978 w 228792"/>
                <a:gd name="connsiteY16" fmla="*/ 193939 h 203260"/>
                <a:gd name="connsiteX17" fmla="*/ 48698 w 228792"/>
                <a:gd name="connsiteY17" fmla="*/ 200522 h 203260"/>
                <a:gd name="connsiteX18" fmla="*/ 51232 w 228792"/>
                <a:gd name="connsiteY18" fmla="*/ 202291 h 203260"/>
                <a:gd name="connsiteX19" fmla="*/ 67692 w 228792"/>
                <a:gd name="connsiteY19" fmla="*/ 193939 h 203260"/>
                <a:gd name="connsiteX20" fmla="*/ 70473 w 228792"/>
                <a:gd name="connsiteY20" fmla="*/ 189381 h 203260"/>
                <a:gd name="connsiteX21" fmla="*/ 93519 w 228792"/>
                <a:gd name="connsiteY21" fmla="*/ 121052 h 203260"/>
                <a:gd name="connsiteX22" fmla="*/ 150494 w 228792"/>
                <a:gd name="connsiteY22" fmla="*/ 121052 h 203260"/>
                <a:gd name="connsiteX23" fmla="*/ 162140 w 228792"/>
                <a:gd name="connsiteY23" fmla="*/ 118518 h 203260"/>
                <a:gd name="connsiteX24" fmla="*/ 148977 w 228792"/>
                <a:gd name="connsiteY24" fmla="*/ 190398 h 203260"/>
                <a:gd name="connsiteX25" fmla="*/ 164166 w 228792"/>
                <a:gd name="connsiteY25" fmla="*/ 204316 h 203260"/>
                <a:gd name="connsiteX26" fmla="*/ 216590 w 228792"/>
                <a:gd name="connsiteY26" fmla="*/ 175209 h 203260"/>
                <a:gd name="connsiteX27" fmla="*/ 214056 w 228792"/>
                <a:gd name="connsiteY27" fmla="*/ 173183 h 203260"/>
                <a:gd name="connsiteX28" fmla="*/ 194807 w 228792"/>
                <a:gd name="connsiteY28" fmla="*/ 186602 h 203260"/>
                <a:gd name="connsiteX29" fmla="*/ 188730 w 228792"/>
                <a:gd name="connsiteY29" fmla="*/ 189635 h 203260"/>
                <a:gd name="connsiteX30" fmla="*/ 180880 w 228792"/>
                <a:gd name="connsiteY30" fmla="*/ 190398 h 203260"/>
                <a:gd name="connsiteX31" fmla="*/ 170498 w 228792"/>
                <a:gd name="connsiteY31" fmla="*/ 179512 h 203260"/>
                <a:gd name="connsiteX32" fmla="*/ 173032 w 228792"/>
                <a:gd name="connsiteY32" fmla="*/ 156987 h 203260"/>
                <a:gd name="connsiteX33" fmla="*/ 211521 w 228792"/>
                <a:gd name="connsiteY33" fmla="*/ 23613 h 203260"/>
                <a:gd name="connsiteX34" fmla="*/ 212284 w 228792"/>
                <a:gd name="connsiteY34" fmla="*/ 20827 h 203260"/>
                <a:gd name="connsiteX35" fmla="*/ 209749 w 228792"/>
                <a:gd name="connsiteY35" fmla="*/ 19056 h 203260"/>
                <a:gd name="connsiteX36" fmla="*/ 193798 w 228792"/>
                <a:gd name="connsiteY36" fmla="*/ 26901 h 203260"/>
                <a:gd name="connsiteX37" fmla="*/ 191009 w 228792"/>
                <a:gd name="connsiteY37" fmla="*/ 30950 h 203260"/>
                <a:gd name="connsiteX38" fmla="*/ 165437 w 228792"/>
                <a:gd name="connsiteY38" fmla="*/ 107132 h 203260"/>
                <a:gd name="connsiteX39" fmla="*/ 97570 w 228792"/>
                <a:gd name="connsiteY39" fmla="*/ 107132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28792" h="203260">
                  <a:moveTo>
                    <a:pt x="97570" y="107132"/>
                  </a:moveTo>
                  <a:cubicBezTo>
                    <a:pt x="100859" y="95230"/>
                    <a:pt x="104156" y="82328"/>
                    <a:pt x="106682" y="70181"/>
                  </a:cubicBezTo>
                  <a:cubicBezTo>
                    <a:pt x="109725" y="53220"/>
                    <a:pt x="111496" y="36261"/>
                    <a:pt x="111496" y="33228"/>
                  </a:cubicBezTo>
                  <a:cubicBezTo>
                    <a:pt x="111496" y="19056"/>
                    <a:pt x="97570" y="19056"/>
                    <a:pt x="94527" y="19056"/>
                  </a:cubicBezTo>
                  <a:cubicBezTo>
                    <a:pt x="75287" y="19056"/>
                    <a:pt x="58064" y="26138"/>
                    <a:pt x="46163" y="34236"/>
                  </a:cubicBezTo>
                  <a:cubicBezTo>
                    <a:pt x="25652" y="48156"/>
                    <a:pt x="19066" y="65115"/>
                    <a:pt x="19066" y="66385"/>
                  </a:cubicBezTo>
                  <a:cubicBezTo>
                    <a:pt x="19066" y="68156"/>
                    <a:pt x="20846" y="68156"/>
                    <a:pt x="21600" y="68156"/>
                  </a:cubicBezTo>
                  <a:cubicBezTo>
                    <a:pt x="23626" y="68156"/>
                    <a:pt x="35526" y="65115"/>
                    <a:pt x="40849" y="55500"/>
                  </a:cubicBezTo>
                  <a:cubicBezTo>
                    <a:pt x="47681" y="42590"/>
                    <a:pt x="55029" y="32974"/>
                    <a:pt x="77821" y="32974"/>
                  </a:cubicBezTo>
                  <a:cubicBezTo>
                    <a:pt x="88204" y="32974"/>
                    <a:pt x="89975" y="40056"/>
                    <a:pt x="89975" y="44107"/>
                  </a:cubicBezTo>
                  <a:cubicBezTo>
                    <a:pt x="89975" y="44359"/>
                    <a:pt x="89213" y="56261"/>
                    <a:pt x="86178" y="73721"/>
                  </a:cubicBezTo>
                  <a:cubicBezTo>
                    <a:pt x="84907" y="80804"/>
                    <a:pt x="84152" y="85361"/>
                    <a:pt x="78830" y="107132"/>
                  </a:cubicBezTo>
                  <a:lnTo>
                    <a:pt x="69718" y="107132"/>
                  </a:lnTo>
                  <a:cubicBezTo>
                    <a:pt x="62624" y="107379"/>
                    <a:pt x="50978" y="115477"/>
                    <a:pt x="50978" y="119281"/>
                  </a:cubicBezTo>
                  <a:cubicBezTo>
                    <a:pt x="50978" y="120797"/>
                    <a:pt x="51232" y="121052"/>
                    <a:pt x="56801" y="121052"/>
                  </a:cubicBezTo>
                  <a:lnTo>
                    <a:pt x="75033" y="121052"/>
                  </a:lnTo>
                  <a:cubicBezTo>
                    <a:pt x="69718" y="138764"/>
                    <a:pt x="62624" y="163060"/>
                    <a:pt x="50978" y="193939"/>
                  </a:cubicBezTo>
                  <a:cubicBezTo>
                    <a:pt x="48698" y="199759"/>
                    <a:pt x="48698" y="200267"/>
                    <a:pt x="48698" y="200522"/>
                  </a:cubicBezTo>
                  <a:cubicBezTo>
                    <a:pt x="48698" y="202291"/>
                    <a:pt x="50723" y="202291"/>
                    <a:pt x="51232" y="202291"/>
                  </a:cubicBezTo>
                  <a:cubicBezTo>
                    <a:pt x="54775" y="202291"/>
                    <a:pt x="62624" y="199005"/>
                    <a:pt x="67692" y="193939"/>
                  </a:cubicBezTo>
                  <a:cubicBezTo>
                    <a:pt x="68955" y="192422"/>
                    <a:pt x="69463" y="191913"/>
                    <a:pt x="70473" y="189381"/>
                  </a:cubicBezTo>
                  <a:cubicBezTo>
                    <a:pt x="79339" y="167111"/>
                    <a:pt x="86933" y="144330"/>
                    <a:pt x="93519" y="121052"/>
                  </a:cubicBezTo>
                  <a:lnTo>
                    <a:pt x="150494" y="121052"/>
                  </a:lnTo>
                  <a:cubicBezTo>
                    <a:pt x="153283" y="121052"/>
                    <a:pt x="158089" y="121052"/>
                    <a:pt x="162140" y="118518"/>
                  </a:cubicBezTo>
                  <a:cubicBezTo>
                    <a:pt x="159360" y="129150"/>
                    <a:pt x="148977" y="170404"/>
                    <a:pt x="148977" y="190398"/>
                  </a:cubicBezTo>
                  <a:cubicBezTo>
                    <a:pt x="148977" y="197733"/>
                    <a:pt x="153283" y="204316"/>
                    <a:pt x="164166" y="204316"/>
                  </a:cubicBezTo>
                  <a:cubicBezTo>
                    <a:pt x="197849" y="204316"/>
                    <a:pt x="216590" y="183307"/>
                    <a:pt x="216590" y="175209"/>
                  </a:cubicBezTo>
                  <a:cubicBezTo>
                    <a:pt x="216590" y="173692"/>
                    <a:pt x="215319" y="173183"/>
                    <a:pt x="214056" y="173183"/>
                  </a:cubicBezTo>
                  <a:cubicBezTo>
                    <a:pt x="212029" y="173183"/>
                    <a:pt x="198604" y="176725"/>
                    <a:pt x="194807" y="186602"/>
                  </a:cubicBezTo>
                  <a:cubicBezTo>
                    <a:pt x="193798" y="188627"/>
                    <a:pt x="193544" y="188874"/>
                    <a:pt x="188730" y="189635"/>
                  </a:cubicBezTo>
                  <a:cubicBezTo>
                    <a:pt x="185949" y="190144"/>
                    <a:pt x="181135" y="190398"/>
                    <a:pt x="180880" y="190398"/>
                  </a:cubicBezTo>
                  <a:cubicBezTo>
                    <a:pt x="176321" y="190398"/>
                    <a:pt x="170498" y="187357"/>
                    <a:pt x="170498" y="179512"/>
                  </a:cubicBezTo>
                  <a:cubicBezTo>
                    <a:pt x="170498" y="176479"/>
                    <a:pt x="172269" y="162553"/>
                    <a:pt x="173032" y="156987"/>
                  </a:cubicBezTo>
                  <a:cubicBezTo>
                    <a:pt x="177337" y="128895"/>
                    <a:pt x="189746" y="81312"/>
                    <a:pt x="211521" y="23613"/>
                  </a:cubicBezTo>
                  <a:cubicBezTo>
                    <a:pt x="212284" y="21835"/>
                    <a:pt x="212284" y="21334"/>
                    <a:pt x="212284" y="20827"/>
                  </a:cubicBezTo>
                  <a:cubicBezTo>
                    <a:pt x="212284" y="19056"/>
                    <a:pt x="210759" y="19056"/>
                    <a:pt x="209749" y="19056"/>
                  </a:cubicBezTo>
                  <a:cubicBezTo>
                    <a:pt x="205953" y="19056"/>
                    <a:pt x="198604" y="22598"/>
                    <a:pt x="193798" y="26901"/>
                  </a:cubicBezTo>
                  <a:cubicBezTo>
                    <a:pt x="193544" y="27408"/>
                    <a:pt x="192026" y="28670"/>
                    <a:pt x="191009" y="30950"/>
                  </a:cubicBezTo>
                  <a:cubicBezTo>
                    <a:pt x="180880" y="55754"/>
                    <a:pt x="173032" y="81312"/>
                    <a:pt x="165437" y="107132"/>
                  </a:cubicBezTo>
                  <a:lnTo>
                    <a:pt x="97570" y="10713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192" name="Forme libre : forme 191">
              <a:extLst>
                <a:ext uri="{FF2B5EF4-FFF2-40B4-BE49-F238E27FC236}">
                  <a16:creationId xmlns:a16="http://schemas.microsoft.com/office/drawing/2014/main" id="{F506BAAB-DD9D-4D0E-9A7E-0C7B09F1F34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3334310" y="-13457355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3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3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193" name="Forme libre : forme 192">
              <a:extLst>
                <a:ext uri="{FF2B5EF4-FFF2-40B4-BE49-F238E27FC236}">
                  <a16:creationId xmlns:a16="http://schemas.microsoft.com/office/drawing/2014/main" id="{7A30B490-756F-42AE-ADA7-B4C2F7FE4D4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3680398" y="-13540121"/>
              <a:ext cx="101685" cy="76223"/>
            </a:xfrm>
            <a:custGeom>
              <a:avLst/>
              <a:gdLst>
                <a:gd name="connsiteX0" fmla="*/ 52996 w 101685"/>
                <a:gd name="connsiteY0" fmla="*/ 19056 h 76222"/>
                <a:gd name="connsiteX1" fmla="*/ 19066 w 101685"/>
                <a:gd name="connsiteY1" fmla="*/ 53475 h 76222"/>
                <a:gd name="connsiteX2" fmla="*/ 23619 w 101685"/>
                <a:gd name="connsiteY2" fmla="*/ 58032 h 76222"/>
                <a:gd name="connsiteX3" fmla="*/ 52996 w 101685"/>
                <a:gd name="connsiteY3" fmla="*/ 32220 h 76222"/>
                <a:gd name="connsiteX4" fmla="*/ 82118 w 101685"/>
                <a:gd name="connsiteY4" fmla="*/ 58032 h 76222"/>
                <a:gd name="connsiteX5" fmla="*/ 86671 w 101685"/>
                <a:gd name="connsiteY5" fmla="*/ 53475 h 76222"/>
                <a:gd name="connsiteX6" fmla="*/ 52996 w 101685"/>
                <a:gd name="connsiteY6" fmla="*/ 19056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5" h="76222">
                  <a:moveTo>
                    <a:pt x="52996" y="19056"/>
                  </a:moveTo>
                  <a:lnTo>
                    <a:pt x="19066" y="53475"/>
                  </a:lnTo>
                  <a:lnTo>
                    <a:pt x="23619" y="58032"/>
                  </a:lnTo>
                  <a:lnTo>
                    <a:pt x="52996" y="32220"/>
                  </a:lnTo>
                  <a:lnTo>
                    <a:pt x="82118" y="58032"/>
                  </a:lnTo>
                  <a:lnTo>
                    <a:pt x="86671" y="53475"/>
                  </a:lnTo>
                  <a:lnTo>
                    <a:pt x="52996" y="1905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194" name="Forme libre : forme 193">
              <a:extLst>
                <a:ext uri="{FF2B5EF4-FFF2-40B4-BE49-F238E27FC236}">
                  <a16:creationId xmlns:a16="http://schemas.microsoft.com/office/drawing/2014/main" id="{652132CB-354D-4CD0-B842-52055BDEBF0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3621583" y="-13476340"/>
              <a:ext cx="152528" cy="177853"/>
            </a:xfrm>
            <a:custGeom>
              <a:avLst/>
              <a:gdLst>
                <a:gd name="connsiteX0" fmla="*/ 38561 w 152528"/>
                <a:gd name="connsiteY0" fmla="*/ 161798 h 177852"/>
                <a:gd name="connsiteX1" fmla="*/ 24889 w 152528"/>
                <a:gd name="connsiteY1" fmla="*/ 172175 h 177852"/>
                <a:gd name="connsiteX2" fmla="*/ 19066 w 152528"/>
                <a:gd name="connsiteY2" fmla="*/ 176980 h 177852"/>
                <a:gd name="connsiteX3" fmla="*/ 22355 w 152528"/>
                <a:gd name="connsiteY3" fmla="*/ 180021 h 177852"/>
                <a:gd name="connsiteX4" fmla="*/ 43629 w 152528"/>
                <a:gd name="connsiteY4" fmla="*/ 179258 h 177852"/>
                <a:gd name="connsiteX5" fmla="*/ 68702 w 152528"/>
                <a:gd name="connsiteY5" fmla="*/ 180021 h 177852"/>
                <a:gd name="connsiteX6" fmla="*/ 73253 w 152528"/>
                <a:gd name="connsiteY6" fmla="*/ 174954 h 177852"/>
                <a:gd name="connsiteX7" fmla="*/ 67176 w 152528"/>
                <a:gd name="connsiteY7" fmla="*/ 172175 h 177852"/>
                <a:gd name="connsiteX8" fmla="*/ 54521 w 152528"/>
                <a:gd name="connsiteY8" fmla="*/ 168126 h 177852"/>
                <a:gd name="connsiteX9" fmla="*/ 66930 w 152528"/>
                <a:gd name="connsiteY9" fmla="*/ 117510 h 177852"/>
                <a:gd name="connsiteX10" fmla="*/ 90222 w 152528"/>
                <a:gd name="connsiteY10" fmla="*/ 133707 h 177852"/>
                <a:gd name="connsiteX11" fmla="*/ 151249 w 152528"/>
                <a:gd name="connsiteY11" fmla="*/ 59549 h 177852"/>
                <a:gd name="connsiteX12" fmla="*/ 117574 w 152528"/>
                <a:gd name="connsiteY12" fmla="*/ 19056 h 177852"/>
                <a:gd name="connsiteX13" fmla="*/ 84399 w 152528"/>
                <a:gd name="connsiteY13" fmla="*/ 38040 h 177852"/>
                <a:gd name="connsiteX14" fmla="*/ 61607 w 152528"/>
                <a:gd name="connsiteY14" fmla="*/ 19056 h 177852"/>
                <a:gd name="connsiteX15" fmla="*/ 42867 w 152528"/>
                <a:gd name="connsiteY15" fmla="*/ 33482 h 177852"/>
                <a:gd name="connsiteX16" fmla="*/ 35018 w 152528"/>
                <a:gd name="connsiteY16" fmla="*/ 58032 h 177852"/>
                <a:gd name="connsiteX17" fmla="*/ 38061 w 152528"/>
                <a:gd name="connsiteY17" fmla="*/ 60557 h 177852"/>
                <a:gd name="connsiteX18" fmla="*/ 42366 w 152528"/>
                <a:gd name="connsiteY18" fmla="*/ 54737 h 177852"/>
                <a:gd name="connsiteX19" fmla="*/ 60844 w 152528"/>
                <a:gd name="connsiteY19" fmla="*/ 24621 h 177852"/>
                <a:gd name="connsiteX20" fmla="*/ 68702 w 152528"/>
                <a:gd name="connsiteY20" fmla="*/ 36261 h 177852"/>
                <a:gd name="connsiteX21" fmla="*/ 66930 w 152528"/>
                <a:gd name="connsiteY21" fmla="*/ 49171 h 177852"/>
                <a:gd name="connsiteX22" fmla="*/ 38561 w 152528"/>
                <a:gd name="connsiteY22" fmla="*/ 161798 h 177852"/>
                <a:gd name="connsiteX23" fmla="*/ 83136 w 152528"/>
                <a:gd name="connsiteY23" fmla="*/ 51958 h 177852"/>
                <a:gd name="connsiteX24" fmla="*/ 96299 w 152528"/>
                <a:gd name="connsiteY24" fmla="*/ 34236 h 177852"/>
                <a:gd name="connsiteX25" fmla="*/ 116811 w 152528"/>
                <a:gd name="connsiteY25" fmla="*/ 24621 h 177852"/>
                <a:gd name="connsiteX26" fmla="*/ 133018 w 152528"/>
                <a:gd name="connsiteY26" fmla="*/ 48408 h 177852"/>
                <a:gd name="connsiteX27" fmla="*/ 120100 w 152528"/>
                <a:gd name="connsiteY27" fmla="*/ 102066 h 177852"/>
                <a:gd name="connsiteX28" fmla="*/ 89968 w 152528"/>
                <a:gd name="connsiteY28" fmla="*/ 128132 h 177852"/>
                <a:gd name="connsiteX29" fmla="*/ 69965 w 152528"/>
                <a:gd name="connsiteY29" fmla="*/ 105608 h 177852"/>
                <a:gd name="connsiteX30" fmla="*/ 70727 w 152528"/>
                <a:gd name="connsiteY30" fmla="*/ 101559 h 177852"/>
                <a:gd name="connsiteX31" fmla="*/ 83136 w 152528"/>
                <a:gd name="connsiteY31" fmla="*/ 51958 h 17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2528" h="177852">
                  <a:moveTo>
                    <a:pt x="38561" y="161798"/>
                  </a:moveTo>
                  <a:cubicBezTo>
                    <a:pt x="36535" y="170404"/>
                    <a:pt x="36035" y="172175"/>
                    <a:pt x="24889" y="172175"/>
                  </a:cubicBezTo>
                  <a:cubicBezTo>
                    <a:pt x="21854" y="172175"/>
                    <a:pt x="19066" y="172175"/>
                    <a:pt x="19066" y="176980"/>
                  </a:cubicBezTo>
                  <a:cubicBezTo>
                    <a:pt x="19066" y="179003"/>
                    <a:pt x="20329" y="180021"/>
                    <a:pt x="22355" y="180021"/>
                  </a:cubicBezTo>
                  <a:cubicBezTo>
                    <a:pt x="29195" y="180021"/>
                    <a:pt x="36535" y="179258"/>
                    <a:pt x="43629" y="179258"/>
                  </a:cubicBezTo>
                  <a:cubicBezTo>
                    <a:pt x="51987" y="179258"/>
                    <a:pt x="60598" y="180021"/>
                    <a:pt x="68702" y="180021"/>
                  </a:cubicBezTo>
                  <a:cubicBezTo>
                    <a:pt x="69965" y="180021"/>
                    <a:pt x="73253" y="180021"/>
                    <a:pt x="73253" y="174954"/>
                  </a:cubicBezTo>
                  <a:cubicBezTo>
                    <a:pt x="73253" y="172175"/>
                    <a:pt x="70727" y="172175"/>
                    <a:pt x="67176" y="172175"/>
                  </a:cubicBezTo>
                  <a:cubicBezTo>
                    <a:pt x="54521" y="172175"/>
                    <a:pt x="54521" y="170404"/>
                    <a:pt x="54521" y="168126"/>
                  </a:cubicBezTo>
                  <a:cubicBezTo>
                    <a:pt x="54521" y="165085"/>
                    <a:pt x="65150" y="123829"/>
                    <a:pt x="66930" y="117510"/>
                  </a:cubicBezTo>
                  <a:cubicBezTo>
                    <a:pt x="70218" y="124846"/>
                    <a:pt x="77304" y="133707"/>
                    <a:pt x="90222" y="133707"/>
                  </a:cubicBezTo>
                  <a:cubicBezTo>
                    <a:pt x="119599" y="133707"/>
                    <a:pt x="151249" y="96755"/>
                    <a:pt x="151249" y="59549"/>
                  </a:cubicBezTo>
                  <a:cubicBezTo>
                    <a:pt x="151249" y="35760"/>
                    <a:pt x="136814" y="19056"/>
                    <a:pt x="117574" y="19056"/>
                  </a:cubicBezTo>
                  <a:cubicBezTo>
                    <a:pt x="104910" y="19056"/>
                    <a:pt x="92756" y="28162"/>
                    <a:pt x="84399" y="38040"/>
                  </a:cubicBezTo>
                  <a:cubicBezTo>
                    <a:pt x="81865" y="24367"/>
                    <a:pt x="70981" y="19056"/>
                    <a:pt x="61607" y="19056"/>
                  </a:cubicBezTo>
                  <a:cubicBezTo>
                    <a:pt x="49961" y="19056"/>
                    <a:pt x="45147" y="28925"/>
                    <a:pt x="42867" y="33482"/>
                  </a:cubicBezTo>
                  <a:cubicBezTo>
                    <a:pt x="38315" y="42089"/>
                    <a:pt x="35018" y="57269"/>
                    <a:pt x="35018" y="58032"/>
                  </a:cubicBezTo>
                  <a:cubicBezTo>
                    <a:pt x="35018" y="60557"/>
                    <a:pt x="37552" y="60557"/>
                    <a:pt x="38061" y="60557"/>
                  </a:cubicBezTo>
                  <a:cubicBezTo>
                    <a:pt x="40587" y="60557"/>
                    <a:pt x="40841" y="60310"/>
                    <a:pt x="42366" y="54737"/>
                  </a:cubicBezTo>
                  <a:cubicBezTo>
                    <a:pt x="46664" y="36768"/>
                    <a:pt x="51733" y="24621"/>
                    <a:pt x="60844" y="24621"/>
                  </a:cubicBezTo>
                  <a:cubicBezTo>
                    <a:pt x="65150" y="24621"/>
                    <a:pt x="68702" y="26647"/>
                    <a:pt x="68702" y="36261"/>
                  </a:cubicBezTo>
                  <a:cubicBezTo>
                    <a:pt x="68702" y="42089"/>
                    <a:pt x="67939" y="44868"/>
                    <a:pt x="66930" y="49171"/>
                  </a:cubicBezTo>
                  <a:lnTo>
                    <a:pt x="38561" y="161798"/>
                  </a:lnTo>
                  <a:close/>
                  <a:moveTo>
                    <a:pt x="83136" y="51958"/>
                  </a:moveTo>
                  <a:cubicBezTo>
                    <a:pt x="84907" y="45122"/>
                    <a:pt x="91740" y="38040"/>
                    <a:pt x="96299" y="34236"/>
                  </a:cubicBezTo>
                  <a:cubicBezTo>
                    <a:pt x="105165" y="26392"/>
                    <a:pt x="112505" y="24621"/>
                    <a:pt x="116811" y="24621"/>
                  </a:cubicBezTo>
                  <a:cubicBezTo>
                    <a:pt x="126940" y="24621"/>
                    <a:pt x="133018" y="33482"/>
                    <a:pt x="133018" y="48408"/>
                  </a:cubicBezTo>
                  <a:cubicBezTo>
                    <a:pt x="133018" y="63344"/>
                    <a:pt x="124660" y="92451"/>
                    <a:pt x="120100" y="102066"/>
                  </a:cubicBezTo>
                  <a:cubicBezTo>
                    <a:pt x="111496" y="119780"/>
                    <a:pt x="99342" y="128132"/>
                    <a:pt x="89968" y="128132"/>
                  </a:cubicBezTo>
                  <a:cubicBezTo>
                    <a:pt x="73253" y="128132"/>
                    <a:pt x="69965" y="107132"/>
                    <a:pt x="69965" y="105608"/>
                  </a:cubicBezTo>
                  <a:cubicBezTo>
                    <a:pt x="69965" y="105107"/>
                    <a:pt x="69965" y="104600"/>
                    <a:pt x="70727" y="101559"/>
                  </a:cubicBezTo>
                  <a:lnTo>
                    <a:pt x="83136" y="5195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195" name="Forme libre : forme 194">
              <a:extLst>
                <a:ext uri="{FF2B5EF4-FFF2-40B4-BE49-F238E27FC236}">
                  <a16:creationId xmlns:a16="http://schemas.microsoft.com/office/drawing/2014/main" id="{3050BB6F-B1A8-4D26-AADF-97C543F1D06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3768267" y="-13586671"/>
              <a:ext cx="101685" cy="152445"/>
            </a:xfrm>
            <a:custGeom>
              <a:avLst/>
              <a:gdLst>
                <a:gd name="connsiteX0" fmla="*/ 97443 w 101685"/>
                <a:gd name="connsiteY0" fmla="*/ 104474 h 152445"/>
                <a:gd name="connsiteX1" fmla="*/ 91414 w 101685"/>
                <a:gd name="connsiteY1" fmla="*/ 104474 h 152445"/>
                <a:gd name="connsiteX2" fmla="*/ 86799 w 101685"/>
                <a:gd name="connsiteY2" fmla="*/ 120599 h 152445"/>
                <a:gd name="connsiteX3" fmla="*/ 69249 w 101685"/>
                <a:gd name="connsiteY3" fmla="*/ 121663 h 152445"/>
                <a:gd name="connsiteX4" fmla="*/ 36623 w 101685"/>
                <a:gd name="connsiteY4" fmla="*/ 121663 h 152445"/>
                <a:gd name="connsiteX5" fmla="*/ 72086 w 101685"/>
                <a:gd name="connsiteY5" fmla="*/ 91888 h 152445"/>
                <a:gd name="connsiteX6" fmla="*/ 97443 w 101685"/>
                <a:gd name="connsiteY6" fmla="*/ 53611 h 152445"/>
                <a:gd name="connsiteX7" fmla="*/ 55951 w 101685"/>
                <a:gd name="connsiteY7" fmla="*/ 19056 h 152445"/>
                <a:gd name="connsiteX8" fmla="*/ 19066 w 101685"/>
                <a:gd name="connsiteY8" fmla="*/ 50776 h 152445"/>
                <a:gd name="connsiteX9" fmla="*/ 28464 w 101685"/>
                <a:gd name="connsiteY9" fmla="*/ 60701 h 152445"/>
                <a:gd name="connsiteX10" fmla="*/ 37862 w 101685"/>
                <a:gd name="connsiteY10" fmla="*/ 51308 h 152445"/>
                <a:gd name="connsiteX11" fmla="*/ 27400 w 101685"/>
                <a:gd name="connsiteY11" fmla="*/ 41915 h 152445"/>
                <a:gd name="connsiteX12" fmla="*/ 53290 w 101685"/>
                <a:gd name="connsiteY12" fmla="*/ 25432 h 152445"/>
                <a:gd name="connsiteX13" fmla="*/ 80245 w 101685"/>
                <a:gd name="connsiteY13" fmla="*/ 53611 h 152445"/>
                <a:gd name="connsiteX14" fmla="*/ 63570 w 101685"/>
                <a:gd name="connsiteY14" fmla="*/ 87633 h 152445"/>
                <a:gd name="connsiteX15" fmla="*/ 20838 w 101685"/>
                <a:gd name="connsiteY15" fmla="*/ 129818 h 152445"/>
                <a:gd name="connsiteX16" fmla="*/ 19066 w 101685"/>
                <a:gd name="connsiteY16" fmla="*/ 136725 h 152445"/>
                <a:gd name="connsiteX17" fmla="*/ 92121 w 101685"/>
                <a:gd name="connsiteY17" fmla="*/ 136725 h 152445"/>
                <a:gd name="connsiteX18" fmla="*/ 97443 w 101685"/>
                <a:gd name="connsiteY18" fmla="*/ 104474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685" h="152445">
                  <a:moveTo>
                    <a:pt x="97443" y="104474"/>
                  </a:moveTo>
                  <a:lnTo>
                    <a:pt x="91414" y="104474"/>
                  </a:lnTo>
                  <a:cubicBezTo>
                    <a:pt x="90882" y="108373"/>
                    <a:pt x="89110" y="118828"/>
                    <a:pt x="86799" y="120599"/>
                  </a:cubicBezTo>
                  <a:cubicBezTo>
                    <a:pt x="85384" y="121663"/>
                    <a:pt x="71728" y="121663"/>
                    <a:pt x="69249" y="121663"/>
                  </a:cubicBezTo>
                  <a:lnTo>
                    <a:pt x="36623" y="121663"/>
                  </a:lnTo>
                  <a:cubicBezTo>
                    <a:pt x="55236" y="105180"/>
                    <a:pt x="61449" y="100217"/>
                    <a:pt x="72086" y="91888"/>
                  </a:cubicBezTo>
                  <a:cubicBezTo>
                    <a:pt x="85210" y="81432"/>
                    <a:pt x="97443" y="70443"/>
                    <a:pt x="97443" y="53611"/>
                  </a:cubicBezTo>
                  <a:cubicBezTo>
                    <a:pt x="97443" y="32166"/>
                    <a:pt x="78647" y="19056"/>
                    <a:pt x="55951" y="19056"/>
                  </a:cubicBezTo>
                  <a:cubicBezTo>
                    <a:pt x="33961" y="19056"/>
                    <a:pt x="19066" y="34469"/>
                    <a:pt x="19066" y="50776"/>
                  </a:cubicBezTo>
                  <a:cubicBezTo>
                    <a:pt x="19066" y="59813"/>
                    <a:pt x="26693" y="60701"/>
                    <a:pt x="28464" y="60701"/>
                  </a:cubicBezTo>
                  <a:cubicBezTo>
                    <a:pt x="32722" y="60701"/>
                    <a:pt x="37862" y="57683"/>
                    <a:pt x="37862" y="51308"/>
                  </a:cubicBezTo>
                  <a:cubicBezTo>
                    <a:pt x="37862" y="48117"/>
                    <a:pt x="36623" y="41915"/>
                    <a:pt x="27400" y="41915"/>
                  </a:cubicBezTo>
                  <a:cubicBezTo>
                    <a:pt x="32897" y="29331"/>
                    <a:pt x="44956" y="25432"/>
                    <a:pt x="53290" y="25432"/>
                  </a:cubicBezTo>
                  <a:cubicBezTo>
                    <a:pt x="71021" y="25432"/>
                    <a:pt x="80245" y="39256"/>
                    <a:pt x="80245" y="53611"/>
                  </a:cubicBezTo>
                  <a:cubicBezTo>
                    <a:pt x="80245" y="69030"/>
                    <a:pt x="69249" y="81258"/>
                    <a:pt x="63570" y="87633"/>
                  </a:cubicBezTo>
                  <a:lnTo>
                    <a:pt x="20838" y="129818"/>
                  </a:lnTo>
                  <a:cubicBezTo>
                    <a:pt x="19066" y="131406"/>
                    <a:pt x="19066" y="131763"/>
                    <a:pt x="19066" y="136725"/>
                  </a:cubicBezTo>
                  <a:lnTo>
                    <a:pt x="92121" y="136725"/>
                  </a:lnTo>
                  <a:lnTo>
                    <a:pt x="97443" y="10447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196" name="Forme libre : forme 195">
              <a:extLst>
                <a:ext uri="{FF2B5EF4-FFF2-40B4-BE49-F238E27FC236}">
                  <a16:creationId xmlns:a16="http://schemas.microsoft.com/office/drawing/2014/main" id="{4E221E08-7177-4595-938B-6E29490DFEC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3884657" y="-13554293"/>
              <a:ext cx="127107" cy="279483"/>
            </a:xfrm>
            <a:custGeom>
              <a:avLst/>
              <a:gdLst>
                <a:gd name="connsiteX0" fmla="*/ 116311 w 127106"/>
                <a:gd name="connsiteY0" fmla="*/ 28670 h 279482"/>
                <a:gd name="connsiteX1" fmla="*/ 117574 w 127106"/>
                <a:gd name="connsiteY1" fmla="*/ 24120 h 279482"/>
                <a:gd name="connsiteX2" fmla="*/ 112505 w 127106"/>
                <a:gd name="connsiteY2" fmla="*/ 19056 h 279482"/>
                <a:gd name="connsiteX3" fmla="*/ 108200 w 127106"/>
                <a:gd name="connsiteY3" fmla="*/ 21334 h 279482"/>
                <a:gd name="connsiteX4" fmla="*/ 20337 w 127106"/>
                <a:gd name="connsiteY4" fmla="*/ 262530 h 279482"/>
                <a:gd name="connsiteX5" fmla="*/ 19066 w 127106"/>
                <a:gd name="connsiteY5" fmla="*/ 267080 h 279482"/>
                <a:gd name="connsiteX6" fmla="*/ 24134 w 127106"/>
                <a:gd name="connsiteY6" fmla="*/ 272146 h 279482"/>
                <a:gd name="connsiteX7" fmla="*/ 29703 w 127106"/>
                <a:gd name="connsiteY7" fmla="*/ 266072 h 279482"/>
                <a:gd name="connsiteX8" fmla="*/ 116311 w 127106"/>
                <a:gd name="connsiteY8" fmla="*/ 28670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106" h="279482">
                  <a:moveTo>
                    <a:pt x="116311" y="28670"/>
                  </a:moveTo>
                  <a:cubicBezTo>
                    <a:pt x="117574" y="25383"/>
                    <a:pt x="117574" y="24367"/>
                    <a:pt x="117574" y="24120"/>
                  </a:cubicBezTo>
                  <a:cubicBezTo>
                    <a:pt x="117574" y="21334"/>
                    <a:pt x="115294" y="19056"/>
                    <a:pt x="112505" y="19056"/>
                  </a:cubicBezTo>
                  <a:cubicBezTo>
                    <a:pt x="110734" y="19056"/>
                    <a:pt x="108962" y="19817"/>
                    <a:pt x="108200" y="21334"/>
                  </a:cubicBezTo>
                  <a:lnTo>
                    <a:pt x="20337" y="262530"/>
                  </a:lnTo>
                  <a:cubicBezTo>
                    <a:pt x="19066" y="265818"/>
                    <a:pt x="19066" y="266835"/>
                    <a:pt x="19066" y="267080"/>
                  </a:cubicBezTo>
                  <a:cubicBezTo>
                    <a:pt x="19066" y="269867"/>
                    <a:pt x="21346" y="272146"/>
                    <a:pt x="24134" y="272146"/>
                  </a:cubicBezTo>
                  <a:cubicBezTo>
                    <a:pt x="27423" y="272146"/>
                    <a:pt x="28186" y="270375"/>
                    <a:pt x="29703" y="266072"/>
                  </a:cubicBezTo>
                  <a:lnTo>
                    <a:pt x="116311" y="2867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197" name="Forme libre : forme 196">
              <a:extLst>
                <a:ext uri="{FF2B5EF4-FFF2-40B4-BE49-F238E27FC236}">
                  <a16:creationId xmlns:a16="http://schemas.microsoft.com/office/drawing/2014/main" id="{5E5B648B-AC54-45D5-96EB-3ED9C75247B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4010017" y="-13533031"/>
              <a:ext cx="127107" cy="203260"/>
            </a:xfrm>
            <a:custGeom>
              <a:avLst/>
              <a:gdLst>
                <a:gd name="connsiteX0" fmla="*/ 38560 w 127106"/>
                <a:gd name="connsiteY0" fmla="*/ 168126 h 203260"/>
                <a:gd name="connsiteX1" fmla="*/ 65404 w 127106"/>
                <a:gd name="connsiteY1" fmla="*/ 142052 h 203260"/>
                <a:gd name="connsiteX2" fmla="*/ 120100 w 127106"/>
                <a:gd name="connsiteY2" fmla="*/ 68156 h 203260"/>
                <a:gd name="connsiteX3" fmla="*/ 66421 w 127106"/>
                <a:gd name="connsiteY3" fmla="*/ 19056 h 203260"/>
                <a:gd name="connsiteX4" fmla="*/ 19066 w 127106"/>
                <a:gd name="connsiteY4" fmla="*/ 64860 h 203260"/>
                <a:gd name="connsiteX5" fmla="*/ 32483 w 127106"/>
                <a:gd name="connsiteY5" fmla="*/ 79033 h 203260"/>
                <a:gd name="connsiteX6" fmla="*/ 45655 w 127106"/>
                <a:gd name="connsiteY6" fmla="*/ 65623 h 203260"/>
                <a:gd name="connsiteX7" fmla="*/ 32229 w 127106"/>
                <a:gd name="connsiteY7" fmla="*/ 52459 h 203260"/>
                <a:gd name="connsiteX8" fmla="*/ 28940 w 127106"/>
                <a:gd name="connsiteY8" fmla="*/ 52713 h 203260"/>
                <a:gd name="connsiteX9" fmla="*/ 63124 w 127106"/>
                <a:gd name="connsiteY9" fmla="*/ 26901 h 203260"/>
                <a:gd name="connsiteX10" fmla="*/ 97062 w 127106"/>
                <a:gd name="connsiteY10" fmla="*/ 68156 h 203260"/>
                <a:gd name="connsiteX11" fmla="*/ 70473 w 127106"/>
                <a:gd name="connsiteY11" fmla="*/ 124083 h 203260"/>
                <a:gd name="connsiteX12" fmla="*/ 21846 w 127106"/>
                <a:gd name="connsiteY12" fmla="*/ 178250 h 203260"/>
                <a:gd name="connsiteX13" fmla="*/ 19066 w 127106"/>
                <a:gd name="connsiteY13" fmla="*/ 187610 h 203260"/>
                <a:gd name="connsiteX14" fmla="*/ 113014 w 127106"/>
                <a:gd name="connsiteY14" fmla="*/ 187610 h 203260"/>
                <a:gd name="connsiteX15" fmla="*/ 120100 w 127106"/>
                <a:gd name="connsiteY15" fmla="*/ 143576 h 203260"/>
                <a:gd name="connsiteX16" fmla="*/ 113768 w 127106"/>
                <a:gd name="connsiteY16" fmla="*/ 143576 h 203260"/>
                <a:gd name="connsiteX17" fmla="*/ 108199 w 127106"/>
                <a:gd name="connsiteY17" fmla="*/ 166101 h 203260"/>
                <a:gd name="connsiteX18" fmla="*/ 84145 w 127106"/>
                <a:gd name="connsiteY18" fmla="*/ 168126 h 203260"/>
                <a:gd name="connsiteX19" fmla="*/ 38560 w 127106"/>
                <a:gd name="connsiteY19" fmla="*/ 16812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106" h="203260">
                  <a:moveTo>
                    <a:pt x="38560" y="168126"/>
                  </a:moveTo>
                  <a:lnTo>
                    <a:pt x="65404" y="142052"/>
                  </a:lnTo>
                  <a:cubicBezTo>
                    <a:pt x="104910" y="107124"/>
                    <a:pt x="120100" y="93459"/>
                    <a:pt x="120100" y="68156"/>
                  </a:cubicBezTo>
                  <a:cubicBezTo>
                    <a:pt x="120100" y="39302"/>
                    <a:pt x="97308" y="19056"/>
                    <a:pt x="66421" y="19056"/>
                  </a:cubicBezTo>
                  <a:cubicBezTo>
                    <a:pt x="37806" y="19056"/>
                    <a:pt x="19066" y="42336"/>
                    <a:pt x="19066" y="64860"/>
                  </a:cubicBezTo>
                  <a:cubicBezTo>
                    <a:pt x="19066" y="79033"/>
                    <a:pt x="31729" y="79033"/>
                    <a:pt x="32483" y="79033"/>
                  </a:cubicBezTo>
                  <a:cubicBezTo>
                    <a:pt x="36789" y="79033"/>
                    <a:pt x="45655" y="76001"/>
                    <a:pt x="45655" y="65623"/>
                  </a:cubicBezTo>
                  <a:cubicBezTo>
                    <a:pt x="45655" y="59040"/>
                    <a:pt x="41095" y="52459"/>
                    <a:pt x="32229" y="52459"/>
                  </a:cubicBezTo>
                  <a:cubicBezTo>
                    <a:pt x="30203" y="52459"/>
                    <a:pt x="29703" y="52459"/>
                    <a:pt x="28940" y="52713"/>
                  </a:cubicBezTo>
                  <a:cubicBezTo>
                    <a:pt x="34764" y="36261"/>
                    <a:pt x="48435" y="26901"/>
                    <a:pt x="63124" y="26901"/>
                  </a:cubicBezTo>
                  <a:cubicBezTo>
                    <a:pt x="86170" y="26901"/>
                    <a:pt x="97062" y="47400"/>
                    <a:pt x="97062" y="68156"/>
                  </a:cubicBezTo>
                  <a:cubicBezTo>
                    <a:pt x="97062" y="88402"/>
                    <a:pt x="84398" y="108395"/>
                    <a:pt x="70473" y="124083"/>
                  </a:cubicBezTo>
                  <a:lnTo>
                    <a:pt x="21846" y="178250"/>
                  </a:lnTo>
                  <a:cubicBezTo>
                    <a:pt x="19066" y="181029"/>
                    <a:pt x="19066" y="181537"/>
                    <a:pt x="19066" y="187610"/>
                  </a:cubicBezTo>
                  <a:lnTo>
                    <a:pt x="113014" y="187610"/>
                  </a:lnTo>
                  <a:lnTo>
                    <a:pt x="120100" y="143576"/>
                  </a:lnTo>
                  <a:lnTo>
                    <a:pt x="113768" y="143576"/>
                  </a:lnTo>
                  <a:cubicBezTo>
                    <a:pt x="112505" y="151167"/>
                    <a:pt x="110734" y="162299"/>
                    <a:pt x="108199" y="166101"/>
                  </a:cubicBezTo>
                  <a:cubicBezTo>
                    <a:pt x="106428" y="168126"/>
                    <a:pt x="89713" y="168126"/>
                    <a:pt x="84145" y="168126"/>
                  </a:cubicBezTo>
                  <a:lnTo>
                    <a:pt x="38560" y="16812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198" name="Forme libre : forme 197">
              <a:extLst>
                <a:ext uri="{FF2B5EF4-FFF2-40B4-BE49-F238E27FC236}">
                  <a16:creationId xmlns:a16="http://schemas.microsoft.com/office/drawing/2014/main" id="{4CB6C1FC-2CD7-4E88-9B1E-31D2D9461A2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4194369" y="-13512030"/>
              <a:ext cx="203371" cy="203260"/>
            </a:xfrm>
            <a:custGeom>
              <a:avLst/>
              <a:gdLst>
                <a:gd name="connsiteX0" fmla="*/ 108453 w 203370"/>
                <a:gd name="connsiteY0" fmla="*/ 108404 h 203260"/>
                <a:gd name="connsiteX1" fmla="*/ 179109 w 203370"/>
                <a:gd name="connsiteY1" fmla="*/ 108404 h 203260"/>
                <a:gd name="connsiteX2" fmla="*/ 187468 w 203370"/>
                <a:gd name="connsiteY2" fmla="*/ 103338 h 203260"/>
                <a:gd name="connsiteX3" fmla="*/ 179109 w 203370"/>
                <a:gd name="connsiteY3" fmla="*/ 98281 h 203260"/>
                <a:gd name="connsiteX4" fmla="*/ 108453 w 203370"/>
                <a:gd name="connsiteY4" fmla="*/ 98281 h 203260"/>
                <a:gd name="connsiteX5" fmla="*/ 108453 w 203370"/>
                <a:gd name="connsiteY5" fmla="*/ 27410 h 203260"/>
                <a:gd name="connsiteX6" fmla="*/ 103394 w 203370"/>
                <a:gd name="connsiteY6" fmla="*/ 19056 h 203260"/>
                <a:gd name="connsiteX7" fmla="*/ 98325 w 203370"/>
                <a:gd name="connsiteY7" fmla="*/ 27410 h 203260"/>
                <a:gd name="connsiteX8" fmla="*/ 98325 w 203370"/>
                <a:gd name="connsiteY8" fmla="*/ 98281 h 203260"/>
                <a:gd name="connsiteX9" fmla="*/ 27423 w 203370"/>
                <a:gd name="connsiteY9" fmla="*/ 98281 h 203260"/>
                <a:gd name="connsiteX10" fmla="*/ 19066 w 203370"/>
                <a:gd name="connsiteY10" fmla="*/ 103338 h 203260"/>
                <a:gd name="connsiteX11" fmla="*/ 27423 w 203370"/>
                <a:gd name="connsiteY11" fmla="*/ 108404 h 203260"/>
                <a:gd name="connsiteX12" fmla="*/ 98325 w 203370"/>
                <a:gd name="connsiteY12" fmla="*/ 108404 h 203260"/>
                <a:gd name="connsiteX13" fmla="*/ 98325 w 203370"/>
                <a:gd name="connsiteY13" fmla="*/ 179267 h 203260"/>
                <a:gd name="connsiteX14" fmla="*/ 103394 w 203370"/>
                <a:gd name="connsiteY14" fmla="*/ 187619 h 203260"/>
                <a:gd name="connsiteX15" fmla="*/ 108453 w 203370"/>
                <a:gd name="connsiteY15" fmla="*/ 179267 h 203260"/>
                <a:gd name="connsiteX16" fmla="*/ 108453 w 203370"/>
                <a:gd name="connsiteY16" fmla="*/ 108404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370" h="203260">
                  <a:moveTo>
                    <a:pt x="108453" y="108404"/>
                  </a:moveTo>
                  <a:lnTo>
                    <a:pt x="179109" y="108404"/>
                  </a:lnTo>
                  <a:cubicBezTo>
                    <a:pt x="182653" y="108404"/>
                    <a:pt x="187468" y="108404"/>
                    <a:pt x="187468" y="103338"/>
                  </a:cubicBezTo>
                  <a:cubicBezTo>
                    <a:pt x="187468" y="98281"/>
                    <a:pt x="182653" y="98281"/>
                    <a:pt x="179109" y="98281"/>
                  </a:cubicBezTo>
                  <a:lnTo>
                    <a:pt x="108453" y="98281"/>
                  </a:lnTo>
                  <a:lnTo>
                    <a:pt x="108453" y="27410"/>
                  </a:lnTo>
                  <a:cubicBezTo>
                    <a:pt x="108453" y="23868"/>
                    <a:pt x="108453" y="19056"/>
                    <a:pt x="103394" y="19056"/>
                  </a:cubicBezTo>
                  <a:cubicBezTo>
                    <a:pt x="98325" y="19056"/>
                    <a:pt x="98325" y="23868"/>
                    <a:pt x="98325" y="27410"/>
                  </a:cubicBezTo>
                  <a:lnTo>
                    <a:pt x="98325" y="98281"/>
                  </a:lnTo>
                  <a:lnTo>
                    <a:pt x="27423" y="98281"/>
                  </a:lnTo>
                  <a:cubicBezTo>
                    <a:pt x="23881" y="98281"/>
                    <a:pt x="19066" y="98281"/>
                    <a:pt x="19066" y="103338"/>
                  </a:cubicBezTo>
                  <a:cubicBezTo>
                    <a:pt x="19066" y="108404"/>
                    <a:pt x="23881" y="108404"/>
                    <a:pt x="27423" y="108404"/>
                  </a:cubicBezTo>
                  <a:lnTo>
                    <a:pt x="98325" y="108404"/>
                  </a:lnTo>
                  <a:lnTo>
                    <a:pt x="98325" y="179267"/>
                  </a:lnTo>
                  <a:cubicBezTo>
                    <a:pt x="98325" y="182807"/>
                    <a:pt x="98325" y="187619"/>
                    <a:pt x="103394" y="187619"/>
                  </a:cubicBezTo>
                  <a:cubicBezTo>
                    <a:pt x="108453" y="187619"/>
                    <a:pt x="108453" y="182807"/>
                    <a:pt x="108453" y="179267"/>
                  </a:cubicBezTo>
                  <a:lnTo>
                    <a:pt x="108453" y="10840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199" name="Forme libre : forme 198">
              <a:extLst>
                <a:ext uri="{FF2B5EF4-FFF2-40B4-BE49-F238E27FC236}">
                  <a16:creationId xmlns:a16="http://schemas.microsoft.com/office/drawing/2014/main" id="{63DF6BDA-900B-4504-A895-1CE7A9A750C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4440875" y="-13476340"/>
              <a:ext cx="152528" cy="152445"/>
            </a:xfrm>
            <a:custGeom>
              <a:avLst/>
              <a:gdLst>
                <a:gd name="connsiteX0" fmla="*/ 96307 w 152528"/>
                <a:gd name="connsiteY0" fmla="*/ 54483 h 152445"/>
                <a:gd name="connsiteX1" fmla="*/ 121370 w 152528"/>
                <a:gd name="connsiteY1" fmla="*/ 24621 h 152445"/>
                <a:gd name="connsiteX2" fmla="*/ 134034 w 152528"/>
                <a:gd name="connsiteY2" fmla="*/ 27917 h 152445"/>
                <a:gd name="connsiteX3" fmla="*/ 121879 w 152528"/>
                <a:gd name="connsiteY3" fmla="*/ 41580 h 152445"/>
                <a:gd name="connsiteX4" fmla="*/ 131499 w 152528"/>
                <a:gd name="connsiteY4" fmla="*/ 50434 h 152445"/>
                <a:gd name="connsiteX5" fmla="*/ 145180 w 152528"/>
                <a:gd name="connsiteY5" fmla="*/ 35760 h 152445"/>
                <a:gd name="connsiteX6" fmla="*/ 121625 w 152528"/>
                <a:gd name="connsiteY6" fmla="*/ 19056 h 152445"/>
                <a:gd name="connsiteX7" fmla="*/ 95036 w 152528"/>
                <a:gd name="connsiteY7" fmla="*/ 38285 h 152445"/>
                <a:gd name="connsiteX8" fmla="*/ 67692 w 152528"/>
                <a:gd name="connsiteY8" fmla="*/ 19056 h 152445"/>
                <a:gd name="connsiteX9" fmla="*/ 26923 w 152528"/>
                <a:gd name="connsiteY9" fmla="*/ 58032 h 152445"/>
                <a:gd name="connsiteX10" fmla="*/ 29957 w 152528"/>
                <a:gd name="connsiteY10" fmla="*/ 60557 h 152445"/>
                <a:gd name="connsiteX11" fmla="*/ 33246 w 152528"/>
                <a:gd name="connsiteY11" fmla="*/ 57778 h 152445"/>
                <a:gd name="connsiteX12" fmla="*/ 67183 w 152528"/>
                <a:gd name="connsiteY12" fmla="*/ 24621 h 152445"/>
                <a:gd name="connsiteX13" fmla="*/ 80855 w 152528"/>
                <a:gd name="connsiteY13" fmla="*/ 41580 h 152445"/>
                <a:gd name="connsiteX14" fmla="*/ 67183 w 152528"/>
                <a:gd name="connsiteY14" fmla="*/ 101813 h 152445"/>
                <a:gd name="connsiteX15" fmla="*/ 43129 w 152528"/>
                <a:gd name="connsiteY15" fmla="*/ 128132 h 152445"/>
                <a:gd name="connsiteX16" fmla="*/ 30466 w 152528"/>
                <a:gd name="connsiteY16" fmla="*/ 124846 h 152445"/>
                <a:gd name="connsiteX17" fmla="*/ 42366 w 152528"/>
                <a:gd name="connsiteY17" fmla="*/ 111181 h 152445"/>
                <a:gd name="connsiteX18" fmla="*/ 33000 w 152528"/>
                <a:gd name="connsiteY18" fmla="*/ 102320 h 152445"/>
                <a:gd name="connsiteX19" fmla="*/ 19066 w 152528"/>
                <a:gd name="connsiteY19" fmla="*/ 117001 h 152445"/>
                <a:gd name="connsiteX20" fmla="*/ 42874 w 152528"/>
                <a:gd name="connsiteY20" fmla="*/ 133707 h 152445"/>
                <a:gd name="connsiteX21" fmla="*/ 69463 w 152528"/>
                <a:gd name="connsiteY21" fmla="*/ 114469 h 152445"/>
                <a:gd name="connsiteX22" fmla="*/ 96807 w 152528"/>
                <a:gd name="connsiteY22" fmla="*/ 133707 h 152445"/>
                <a:gd name="connsiteX23" fmla="*/ 137322 w 152528"/>
                <a:gd name="connsiteY23" fmla="*/ 94729 h 152445"/>
                <a:gd name="connsiteX24" fmla="*/ 134288 w 152528"/>
                <a:gd name="connsiteY24" fmla="*/ 92197 h 152445"/>
                <a:gd name="connsiteX25" fmla="*/ 130999 w 152528"/>
                <a:gd name="connsiteY25" fmla="*/ 94984 h 152445"/>
                <a:gd name="connsiteX26" fmla="*/ 97316 w 152528"/>
                <a:gd name="connsiteY26" fmla="*/ 128132 h 152445"/>
                <a:gd name="connsiteX27" fmla="*/ 83390 w 152528"/>
                <a:gd name="connsiteY27" fmla="*/ 111436 h 152445"/>
                <a:gd name="connsiteX28" fmla="*/ 87695 w 152528"/>
                <a:gd name="connsiteY28" fmla="*/ 89156 h 152445"/>
                <a:gd name="connsiteX29" fmla="*/ 96307 w 152528"/>
                <a:gd name="connsiteY29" fmla="*/ 5448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528" h="152445">
                  <a:moveTo>
                    <a:pt x="96307" y="54483"/>
                  </a:moveTo>
                  <a:cubicBezTo>
                    <a:pt x="97824" y="47909"/>
                    <a:pt x="103647" y="24621"/>
                    <a:pt x="121370" y="24621"/>
                  </a:cubicBezTo>
                  <a:cubicBezTo>
                    <a:pt x="122642" y="24621"/>
                    <a:pt x="128719" y="24621"/>
                    <a:pt x="134034" y="27917"/>
                  </a:cubicBezTo>
                  <a:cubicBezTo>
                    <a:pt x="126948" y="29179"/>
                    <a:pt x="121879" y="35508"/>
                    <a:pt x="121879" y="41580"/>
                  </a:cubicBezTo>
                  <a:cubicBezTo>
                    <a:pt x="121879" y="45629"/>
                    <a:pt x="124668" y="50434"/>
                    <a:pt x="131499" y="50434"/>
                  </a:cubicBezTo>
                  <a:cubicBezTo>
                    <a:pt x="137076" y="50434"/>
                    <a:pt x="145180" y="45884"/>
                    <a:pt x="145180" y="35760"/>
                  </a:cubicBezTo>
                  <a:cubicBezTo>
                    <a:pt x="145180" y="22596"/>
                    <a:pt x="130236" y="19056"/>
                    <a:pt x="121625" y="19056"/>
                  </a:cubicBezTo>
                  <a:cubicBezTo>
                    <a:pt x="106936" y="19056"/>
                    <a:pt x="98079" y="32467"/>
                    <a:pt x="95036" y="38285"/>
                  </a:cubicBezTo>
                  <a:cubicBezTo>
                    <a:pt x="88704" y="21588"/>
                    <a:pt x="75032" y="19056"/>
                    <a:pt x="67692" y="19056"/>
                  </a:cubicBezTo>
                  <a:cubicBezTo>
                    <a:pt x="41349" y="19056"/>
                    <a:pt x="26923" y="51704"/>
                    <a:pt x="26923" y="58032"/>
                  </a:cubicBezTo>
                  <a:cubicBezTo>
                    <a:pt x="26923" y="60557"/>
                    <a:pt x="29449" y="60557"/>
                    <a:pt x="29957" y="60557"/>
                  </a:cubicBezTo>
                  <a:cubicBezTo>
                    <a:pt x="31983" y="60557"/>
                    <a:pt x="32746" y="60058"/>
                    <a:pt x="33246" y="57778"/>
                  </a:cubicBezTo>
                  <a:cubicBezTo>
                    <a:pt x="41857" y="30950"/>
                    <a:pt x="58572" y="24621"/>
                    <a:pt x="67183" y="24621"/>
                  </a:cubicBezTo>
                  <a:cubicBezTo>
                    <a:pt x="71989" y="24621"/>
                    <a:pt x="80855" y="26899"/>
                    <a:pt x="80855" y="41580"/>
                  </a:cubicBezTo>
                  <a:cubicBezTo>
                    <a:pt x="80855" y="49426"/>
                    <a:pt x="76550" y="66385"/>
                    <a:pt x="67183" y="101813"/>
                  </a:cubicBezTo>
                  <a:cubicBezTo>
                    <a:pt x="63132" y="117510"/>
                    <a:pt x="54266" y="128132"/>
                    <a:pt x="43129" y="128132"/>
                  </a:cubicBezTo>
                  <a:cubicBezTo>
                    <a:pt x="41603" y="128132"/>
                    <a:pt x="35781" y="128132"/>
                    <a:pt x="30466" y="124846"/>
                  </a:cubicBezTo>
                  <a:cubicBezTo>
                    <a:pt x="36797" y="123584"/>
                    <a:pt x="42366" y="118264"/>
                    <a:pt x="42366" y="111181"/>
                  </a:cubicBezTo>
                  <a:cubicBezTo>
                    <a:pt x="42366" y="104346"/>
                    <a:pt x="36797" y="102320"/>
                    <a:pt x="33000" y="102320"/>
                  </a:cubicBezTo>
                  <a:cubicBezTo>
                    <a:pt x="25397" y="102320"/>
                    <a:pt x="19066" y="108903"/>
                    <a:pt x="19066" y="117001"/>
                  </a:cubicBezTo>
                  <a:cubicBezTo>
                    <a:pt x="19066" y="128641"/>
                    <a:pt x="31729" y="133707"/>
                    <a:pt x="42874" y="133707"/>
                  </a:cubicBezTo>
                  <a:cubicBezTo>
                    <a:pt x="59589" y="133707"/>
                    <a:pt x="68701" y="115985"/>
                    <a:pt x="69463" y="114469"/>
                  </a:cubicBezTo>
                  <a:cubicBezTo>
                    <a:pt x="72498" y="123829"/>
                    <a:pt x="81618" y="133707"/>
                    <a:pt x="96807" y="133707"/>
                  </a:cubicBezTo>
                  <a:cubicBezTo>
                    <a:pt x="122896" y="133707"/>
                    <a:pt x="137322" y="101058"/>
                    <a:pt x="137322" y="94729"/>
                  </a:cubicBezTo>
                  <a:cubicBezTo>
                    <a:pt x="137322" y="92197"/>
                    <a:pt x="135051" y="92197"/>
                    <a:pt x="134288" y="92197"/>
                  </a:cubicBezTo>
                  <a:cubicBezTo>
                    <a:pt x="132008" y="92197"/>
                    <a:pt x="131499" y="93205"/>
                    <a:pt x="130999" y="94984"/>
                  </a:cubicBezTo>
                  <a:cubicBezTo>
                    <a:pt x="122642" y="122060"/>
                    <a:pt x="105419" y="128132"/>
                    <a:pt x="97316" y="128132"/>
                  </a:cubicBezTo>
                  <a:cubicBezTo>
                    <a:pt x="87441" y="128132"/>
                    <a:pt x="83390" y="120034"/>
                    <a:pt x="83390" y="111436"/>
                  </a:cubicBezTo>
                  <a:cubicBezTo>
                    <a:pt x="83390" y="105862"/>
                    <a:pt x="84907" y="100296"/>
                    <a:pt x="87695" y="89156"/>
                  </a:cubicBezTo>
                  <a:lnTo>
                    <a:pt x="96307" y="5448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200" name="Forme libre : forme 199">
              <a:extLst>
                <a:ext uri="{FF2B5EF4-FFF2-40B4-BE49-F238E27FC236}">
                  <a16:creationId xmlns:a16="http://schemas.microsoft.com/office/drawing/2014/main" id="{FC891443-E079-42CB-B8A5-DEA72B272C6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4589452" y="-13586671"/>
              <a:ext cx="101685" cy="152445"/>
            </a:xfrm>
            <a:custGeom>
              <a:avLst/>
              <a:gdLst>
                <a:gd name="connsiteX0" fmla="*/ 97443 w 101685"/>
                <a:gd name="connsiteY0" fmla="*/ 104474 h 152445"/>
                <a:gd name="connsiteX1" fmla="*/ 91413 w 101685"/>
                <a:gd name="connsiteY1" fmla="*/ 104474 h 152445"/>
                <a:gd name="connsiteX2" fmla="*/ 86798 w 101685"/>
                <a:gd name="connsiteY2" fmla="*/ 120599 h 152445"/>
                <a:gd name="connsiteX3" fmla="*/ 69249 w 101685"/>
                <a:gd name="connsiteY3" fmla="*/ 121663 h 152445"/>
                <a:gd name="connsiteX4" fmla="*/ 36622 w 101685"/>
                <a:gd name="connsiteY4" fmla="*/ 121663 h 152445"/>
                <a:gd name="connsiteX5" fmla="*/ 72085 w 101685"/>
                <a:gd name="connsiteY5" fmla="*/ 91888 h 152445"/>
                <a:gd name="connsiteX6" fmla="*/ 97443 w 101685"/>
                <a:gd name="connsiteY6" fmla="*/ 53611 h 152445"/>
                <a:gd name="connsiteX7" fmla="*/ 55951 w 101685"/>
                <a:gd name="connsiteY7" fmla="*/ 19056 h 152445"/>
                <a:gd name="connsiteX8" fmla="*/ 19066 w 101685"/>
                <a:gd name="connsiteY8" fmla="*/ 50776 h 152445"/>
                <a:gd name="connsiteX9" fmla="*/ 28464 w 101685"/>
                <a:gd name="connsiteY9" fmla="*/ 60701 h 152445"/>
                <a:gd name="connsiteX10" fmla="*/ 37862 w 101685"/>
                <a:gd name="connsiteY10" fmla="*/ 51308 h 152445"/>
                <a:gd name="connsiteX11" fmla="*/ 27399 w 101685"/>
                <a:gd name="connsiteY11" fmla="*/ 41915 h 152445"/>
                <a:gd name="connsiteX12" fmla="*/ 53289 w 101685"/>
                <a:gd name="connsiteY12" fmla="*/ 25432 h 152445"/>
                <a:gd name="connsiteX13" fmla="*/ 80244 w 101685"/>
                <a:gd name="connsiteY13" fmla="*/ 53611 h 152445"/>
                <a:gd name="connsiteX14" fmla="*/ 63569 w 101685"/>
                <a:gd name="connsiteY14" fmla="*/ 87633 h 152445"/>
                <a:gd name="connsiteX15" fmla="*/ 20837 w 101685"/>
                <a:gd name="connsiteY15" fmla="*/ 129818 h 152445"/>
                <a:gd name="connsiteX16" fmla="*/ 19066 w 101685"/>
                <a:gd name="connsiteY16" fmla="*/ 136725 h 152445"/>
                <a:gd name="connsiteX17" fmla="*/ 92121 w 101685"/>
                <a:gd name="connsiteY17" fmla="*/ 136725 h 152445"/>
                <a:gd name="connsiteX18" fmla="*/ 97443 w 101685"/>
                <a:gd name="connsiteY18" fmla="*/ 104474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685" h="152445">
                  <a:moveTo>
                    <a:pt x="97443" y="104474"/>
                  </a:moveTo>
                  <a:lnTo>
                    <a:pt x="91413" y="104474"/>
                  </a:lnTo>
                  <a:cubicBezTo>
                    <a:pt x="90881" y="108373"/>
                    <a:pt x="89110" y="118828"/>
                    <a:pt x="86798" y="120599"/>
                  </a:cubicBezTo>
                  <a:cubicBezTo>
                    <a:pt x="85384" y="121663"/>
                    <a:pt x="71727" y="121663"/>
                    <a:pt x="69249" y="121663"/>
                  </a:cubicBezTo>
                  <a:lnTo>
                    <a:pt x="36622" y="121663"/>
                  </a:lnTo>
                  <a:cubicBezTo>
                    <a:pt x="55235" y="105180"/>
                    <a:pt x="61448" y="100217"/>
                    <a:pt x="72085" y="91888"/>
                  </a:cubicBezTo>
                  <a:cubicBezTo>
                    <a:pt x="85209" y="81432"/>
                    <a:pt x="97443" y="70443"/>
                    <a:pt x="97443" y="53611"/>
                  </a:cubicBezTo>
                  <a:cubicBezTo>
                    <a:pt x="97443" y="32166"/>
                    <a:pt x="78647" y="19056"/>
                    <a:pt x="55951" y="19056"/>
                  </a:cubicBezTo>
                  <a:cubicBezTo>
                    <a:pt x="33961" y="19056"/>
                    <a:pt x="19066" y="34469"/>
                    <a:pt x="19066" y="50776"/>
                  </a:cubicBezTo>
                  <a:cubicBezTo>
                    <a:pt x="19066" y="59813"/>
                    <a:pt x="26692" y="60701"/>
                    <a:pt x="28464" y="60701"/>
                  </a:cubicBezTo>
                  <a:cubicBezTo>
                    <a:pt x="32722" y="60701"/>
                    <a:pt x="37862" y="57683"/>
                    <a:pt x="37862" y="51308"/>
                  </a:cubicBezTo>
                  <a:cubicBezTo>
                    <a:pt x="37862" y="48117"/>
                    <a:pt x="36622" y="41915"/>
                    <a:pt x="27399" y="41915"/>
                  </a:cubicBezTo>
                  <a:cubicBezTo>
                    <a:pt x="32896" y="29331"/>
                    <a:pt x="44956" y="25432"/>
                    <a:pt x="53289" y="25432"/>
                  </a:cubicBezTo>
                  <a:cubicBezTo>
                    <a:pt x="71020" y="25432"/>
                    <a:pt x="80244" y="39256"/>
                    <a:pt x="80244" y="53611"/>
                  </a:cubicBezTo>
                  <a:cubicBezTo>
                    <a:pt x="80244" y="69030"/>
                    <a:pt x="69249" y="81258"/>
                    <a:pt x="63569" y="87633"/>
                  </a:cubicBezTo>
                  <a:lnTo>
                    <a:pt x="20837" y="129818"/>
                  </a:lnTo>
                  <a:cubicBezTo>
                    <a:pt x="19066" y="131406"/>
                    <a:pt x="19066" y="131763"/>
                    <a:pt x="19066" y="136725"/>
                  </a:cubicBezTo>
                  <a:lnTo>
                    <a:pt x="92121" y="136725"/>
                  </a:lnTo>
                  <a:lnTo>
                    <a:pt x="97443" y="10447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201" name="Forme libre : forme 200">
              <a:extLst>
                <a:ext uri="{FF2B5EF4-FFF2-40B4-BE49-F238E27FC236}">
                  <a16:creationId xmlns:a16="http://schemas.microsoft.com/office/drawing/2014/main" id="{E1936713-9898-4363-96A4-F152D77C44E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4759162" y="-13554293"/>
              <a:ext cx="76264" cy="279483"/>
            </a:xfrm>
            <a:custGeom>
              <a:avLst/>
              <a:gdLst>
                <a:gd name="connsiteX0" fmla="*/ 77813 w 76264"/>
                <a:gd name="connsiteY0" fmla="*/ 269612 h 279482"/>
                <a:gd name="connsiteX1" fmla="*/ 73507 w 76264"/>
                <a:gd name="connsiteY1" fmla="*/ 264047 h 279482"/>
                <a:gd name="connsiteX2" fmla="*/ 33754 w 76264"/>
                <a:gd name="connsiteY2" fmla="*/ 145600 h 279482"/>
                <a:gd name="connsiteX3" fmla="*/ 74524 w 76264"/>
                <a:gd name="connsiteY3" fmla="*/ 25891 h 279482"/>
                <a:gd name="connsiteX4" fmla="*/ 77813 w 76264"/>
                <a:gd name="connsiteY4" fmla="*/ 21588 h 279482"/>
                <a:gd name="connsiteX5" fmla="*/ 75279 w 76264"/>
                <a:gd name="connsiteY5" fmla="*/ 19056 h 279482"/>
                <a:gd name="connsiteX6" fmla="*/ 35017 w 76264"/>
                <a:gd name="connsiteY6" fmla="*/ 68410 h 279482"/>
                <a:gd name="connsiteX7" fmla="*/ 19066 w 76264"/>
                <a:gd name="connsiteY7" fmla="*/ 145600 h 279482"/>
                <a:gd name="connsiteX8" fmla="*/ 35780 w 76264"/>
                <a:gd name="connsiteY8" fmla="*/ 224563 h 279482"/>
                <a:gd name="connsiteX9" fmla="*/ 75279 w 76264"/>
                <a:gd name="connsiteY9" fmla="*/ 272146 h 279482"/>
                <a:gd name="connsiteX10" fmla="*/ 77813 w 76264"/>
                <a:gd name="connsiteY10" fmla="*/ 269612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64" h="279482">
                  <a:moveTo>
                    <a:pt x="77813" y="269612"/>
                  </a:moveTo>
                  <a:cubicBezTo>
                    <a:pt x="77813" y="268859"/>
                    <a:pt x="77813" y="268350"/>
                    <a:pt x="73507" y="264047"/>
                  </a:cubicBezTo>
                  <a:cubicBezTo>
                    <a:pt x="41857" y="232160"/>
                    <a:pt x="33754" y="184322"/>
                    <a:pt x="33754" y="145600"/>
                  </a:cubicBezTo>
                  <a:cubicBezTo>
                    <a:pt x="33754" y="101567"/>
                    <a:pt x="43375" y="57524"/>
                    <a:pt x="74524" y="25891"/>
                  </a:cubicBezTo>
                  <a:cubicBezTo>
                    <a:pt x="77813" y="22850"/>
                    <a:pt x="77813" y="22342"/>
                    <a:pt x="77813" y="21588"/>
                  </a:cubicBezTo>
                  <a:cubicBezTo>
                    <a:pt x="77813" y="19817"/>
                    <a:pt x="76796" y="19056"/>
                    <a:pt x="75279" y="19056"/>
                  </a:cubicBezTo>
                  <a:cubicBezTo>
                    <a:pt x="72744" y="19056"/>
                    <a:pt x="49961" y="36269"/>
                    <a:pt x="35017" y="68410"/>
                  </a:cubicBezTo>
                  <a:cubicBezTo>
                    <a:pt x="22100" y="96246"/>
                    <a:pt x="19066" y="124338"/>
                    <a:pt x="19066" y="145600"/>
                  </a:cubicBezTo>
                  <a:cubicBezTo>
                    <a:pt x="19066" y="165340"/>
                    <a:pt x="21846" y="195962"/>
                    <a:pt x="35780" y="224563"/>
                  </a:cubicBezTo>
                  <a:cubicBezTo>
                    <a:pt x="50969" y="255694"/>
                    <a:pt x="72744" y="272146"/>
                    <a:pt x="75279" y="272146"/>
                  </a:cubicBezTo>
                  <a:cubicBezTo>
                    <a:pt x="76796" y="272146"/>
                    <a:pt x="77813" y="271383"/>
                    <a:pt x="77813" y="26961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202" name="Forme libre : forme 201">
              <a:extLst>
                <a:ext uri="{FF2B5EF4-FFF2-40B4-BE49-F238E27FC236}">
                  <a16:creationId xmlns:a16="http://schemas.microsoft.com/office/drawing/2014/main" id="{3F768D20-A105-4607-B03B-14DE20493AF8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4839938" y="-13531768"/>
              <a:ext cx="228792" cy="203260"/>
            </a:xfrm>
            <a:custGeom>
              <a:avLst/>
              <a:gdLst>
                <a:gd name="connsiteX0" fmla="*/ 83644 w 228792"/>
                <a:gd name="connsiteY0" fmla="*/ 28171 h 203260"/>
                <a:gd name="connsiteX1" fmla="*/ 74270 w 228792"/>
                <a:gd name="connsiteY1" fmla="*/ 19056 h 203260"/>
                <a:gd name="connsiteX2" fmla="*/ 60598 w 228792"/>
                <a:gd name="connsiteY2" fmla="*/ 32467 h 203260"/>
                <a:gd name="connsiteX3" fmla="*/ 70218 w 228792"/>
                <a:gd name="connsiteY3" fmla="*/ 41582 h 203260"/>
                <a:gd name="connsiteX4" fmla="*/ 83644 w 228792"/>
                <a:gd name="connsiteY4" fmla="*/ 28171 h 203260"/>
                <a:gd name="connsiteX5" fmla="*/ 64395 w 228792"/>
                <a:gd name="connsiteY5" fmla="*/ 123330 h 203260"/>
                <a:gd name="connsiteX6" fmla="*/ 69965 w 228792"/>
                <a:gd name="connsiteY6" fmla="*/ 108649 h 203260"/>
                <a:gd name="connsiteX7" fmla="*/ 73261 w 228792"/>
                <a:gd name="connsiteY7" fmla="*/ 95238 h 203260"/>
                <a:gd name="connsiteX8" fmla="*/ 52495 w 228792"/>
                <a:gd name="connsiteY8" fmla="*/ 74484 h 203260"/>
                <a:gd name="connsiteX9" fmla="*/ 19066 w 228792"/>
                <a:gd name="connsiteY9" fmla="*/ 113461 h 203260"/>
                <a:gd name="connsiteX10" fmla="*/ 22109 w 228792"/>
                <a:gd name="connsiteY10" fmla="*/ 115985 h 203260"/>
                <a:gd name="connsiteX11" fmla="*/ 26160 w 228792"/>
                <a:gd name="connsiteY11" fmla="*/ 111436 h 203260"/>
                <a:gd name="connsiteX12" fmla="*/ 51733 w 228792"/>
                <a:gd name="connsiteY12" fmla="*/ 80050 h 203260"/>
                <a:gd name="connsiteX13" fmla="*/ 58064 w 228792"/>
                <a:gd name="connsiteY13" fmla="*/ 88148 h 203260"/>
                <a:gd name="connsiteX14" fmla="*/ 55283 w 228792"/>
                <a:gd name="connsiteY14" fmla="*/ 101312 h 203260"/>
                <a:gd name="connsiteX15" fmla="*/ 37806 w 228792"/>
                <a:gd name="connsiteY15" fmla="*/ 148134 h 203260"/>
                <a:gd name="connsiteX16" fmla="*/ 31983 w 228792"/>
                <a:gd name="connsiteY16" fmla="*/ 168381 h 203260"/>
                <a:gd name="connsiteX17" fmla="*/ 52749 w 228792"/>
                <a:gd name="connsiteY17" fmla="*/ 189136 h 203260"/>
                <a:gd name="connsiteX18" fmla="*/ 85924 w 228792"/>
                <a:gd name="connsiteY18" fmla="*/ 150158 h 203260"/>
                <a:gd name="connsiteX19" fmla="*/ 82882 w 228792"/>
                <a:gd name="connsiteY19" fmla="*/ 147625 h 203260"/>
                <a:gd name="connsiteX20" fmla="*/ 79084 w 228792"/>
                <a:gd name="connsiteY20" fmla="*/ 152183 h 203260"/>
                <a:gd name="connsiteX21" fmla="*/ 53258 w 228792"/>
                <a:gd name="connsiteY21" fmla="*/ 183561 h 203260"/>
                <a:gd name="connsiteX22" fmla="*/ 47180 w 228792"/>
                <a:gd name="connsiteY22" fmla="*/ 175209 h 203260"/>
                <a:gd name="connsiteX23" fmla="*/ 54521 w 228792"/>
                <a:gd name="connsiteY23" fmla="*/ 149905 h 203260"/>
                <a:gd name="connsiteX24" fmla="*/ 64395 w 228792"/>
                <a:gd name="connsiteY24" fmla="*/ 123330 h 203260"/>
                <a:gd name="connsiteX25" fmla="*/ 183556 w 228792"/>
                <a:gd name="connsiteY25" fmla="*/ 109911 h 203260"/>
                <a:gd name="connsiteX26" fmla="*/ 208620 w 228792"/>
                <a:gd name="connsiteY26" fmla="*/ 80050 h 203260"/>
                <a:gd name="connsiteX27" fmla="*/ 221282 w 228792"/>
                <a:gd name="connsiteY27" fmla="*/ 83345 h 203260"/>
                <a:gd name="connsiteX28" fmla="*/ 209128 w 228792"/>
                <a:gd name="connsiteY28" fmla="*/ 97009 h 203260"/>
                <a:gd name="connsiteX29" fmla="*/ 218749 w 228792"/>
                <a:gd name="connsiteY29" fmla="*/ 105862 h 203260"/>
                <a:gd name="connsiteX30" fmla="*/ 232428 w 228792"/>
                <a:gd name="connsiteY30" fmla="*/ 91189 h 203260"/>
                <a:gd name="connsiteX31" fmla="*/ 208874 w 228792"/>
                <a:gd name="connsiteY31" fmla="*/ 74484 h 203260"/>
                <a:gd name="connsiteX32" fmla="*/ 182285 w 228792"/>
                <a:gd name="connsiteY32" fmla="*/ 93714 h 203260"/>
                <a:gd name="connsiteX33" fmla="*/ 154941 w 228792"/>
                <a:gd name="connsiteY33" fmla="*/ 74484 h 203260"/>
                <a:gd name="connsiteX34" fmla="*/ 114172 w 228792"/>
                <a:gd name="connsiteY34" fmla="*/ 113461 h 203260"/>
                <a:gd name="connsiteX35" fmla="*/ 117206 w 228792"/>
                <a:gd name="connsiteY35" fmla="*/ 115985 h 203260"/>
                <a:gd name="connsiteX36" fmla="*/ 120495 w 228792"/>
                <a:gd name="connsiteY36" fmla="*/ 113207 h 203260"/>
                <a:gd name="connsiteX37" fmla="*/ 154433 w 228792"/>
                <a:gd name="connsiteY37" fmla="*/ 80050 h 203260"/>
                <a:gd name="connsiteX38" fmla="*/ 168105 w 228792"/>
                <a:gd name="connsiteY38" fmla="*/ 97009 h 203260"/>
                <a:gd name="connsiteX39" fmla="*/ 154433 w 228792"/>
                <a:gd name="connsiteY39" fmla="*/ 157242 h 203260"/>
                <a:gd name="connsiteX40" fmla="*/ 130377 w 228792"/>
                <a:gd name="connsiteY40" fmla="*/ 183561 h 203260"/>
                <a:gd name="connsiteX41" fmla="*/ 117715 w 228792"/>
                <a:gd name="connsiteY41" fmla="*/ 180275 h 203260"/>
                <a:gd name="connsiteX42" fmla="*/ 129615 w 228792"/>
                <a:gd name="connsiteY42" fmla="*/ 166610 h 203260"/>
                <a:gd name="connsiteX43" fmla="*/ 120249 w 228792"/>
                <a:gd name="connsiteY43" fmla="*/ 157749 h 203260"/>
                <a:gd name="connsiteX44" fmla="*/ 106315 w 228792"/>
                <a:gd name="connsiteY44" fmla="*/ 172430 h 203260"/>
                <a:gd name="connsiteX45" fmla="*/ 130124 w 228792"/>
                <a:gd name="connsiteY45" fmla="*/ 189136 h 203260"/>
                <a:gd name="connsiteX46" fmla="*/ 156713 w 228792"/>
                <a:gd name="connsiteY46" fmla="*/ 169897 h 203260"/>
                <a:gd name="connsiteX47" fmla="*/ 184056 w 228792"/>
                <a:gd name="connsiteY47" fmla="*/ 189136 h 203260"/>
                <a:gd name="connsiteX48" fmla="*/ 224572 w 228792"/>
                <a:gd name="connsiteY48" fmla="*/ 150158 h 203260"/>
                <a:gd name="connsiteX49" fmla="*/ 221537 w 228792"/>
                <a:gd name="connsiteY49" fmla="*/ 147625 h 203260"/>
                <a:gd name="connsiteX50" fmla="*/ 218248 w 228792"/>
                <a:gd name="connsiteY50" fmla="*/ 150412 h 203260"/>
                <a:gd name="connsiteX51" fmla="*/ 184565 w 228792"/>
                <a:gd name="connsiteY51" fmla="*/ 183561 h 203260"/>
                <a:gd name="connsiteX52" fmla="*/ 170639 w 228792"/>
                <a:gd name="connsiteY52" fmla="*/ 166864 h 203260"/>
                <a:gd name="connsiteX53" fmla="*/ 174945 w 228792"/>
                <a:gd name="connsiteY53" fmla="*/ 144584 h 203260"/>
                <a:gd name="connsiteX54" fmla="*/ 183556 w 228792"/>
                <a:gd name="connsiteY54" fmla="*/ 109911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28792" h="203260">
                  <a:moveTo>
                    <a:pt x="83644" y="28171"/>
                  </a:moveTo>
                  <a:cubicBezTo>
                    <a:pt x="83644" y="23105"/>
                    <a:pt x="80093" y="19056"/>
                    <a:pt x="74270" y="19056"/>
                  </a:cubicBezTo>
                  <a:cubicBezTo>
                    <a:pt x="67438" y="19056"/>
                    <a:pt x="60598" y="25639"/>
                    <a:pt x="60598" y="32467"/>
                  </a:cubicBezTo>
                  <a:cubicBezTo>
                    <a:pt x="60598" y="37277"/>
                    <a:pt x="64141" y="41582"/>
                    <a:pt x="70218" y="41582"/>
                  </a:cubicBezTo>
                  <a:cubicBezTo>
                    <a:pt x="76041" y="41582"/>
                    <a:pt x="83644" y="35762"/>
                    <a:pt x="83644" y="28171"/>
                  </a:cubicBezTo>
                  <a:close/>
                  <a:moveTo>
                    <a:pt x="64395" y="123330"/>
                  </a:moveTo>
                  <a:cubicBezTo>
                    <a:pt x="67438" y="115985"/>
                    <a:pt x="67438" y="115486"/>
                    <a:pt x="69965" y="108649"/>
                  </a:cubicBezTo>
                  <a:cubicBezTo>
                    <a:pt x="71990" y="103592"/>
                    <a:pt x="73261" y="100042"/>
                    <a:pt x="73261" y="95238"/>
                  </a:cubicBezTo>
                  <a:cubicBezTo>
                    <a:pt x="73261" y="83845"/>
                    <a:pt x="65158" y="74484"/>
                    <a:pt x="52495" y="74484"/>
                  </a:cubicBezTo>
                  <a:cubicBezTo>
                    <a:pt x="28694" y="74484"/>
                    <a:pt x="19066" y="111181"/>
                    <a:pt x="19066" y="113461"/>
                  </a:cubicBezTo>
                  <a:cubicBezTo>
                    <a:pt x="19066" y="115985"/>
                    <a:pt x="21600" y="115985"/>
                    <a:pt x="22109" y="115985"/>
                  </a:cubicBezTo>
                  <a:cubicBezTo>
                    <a:pt x="24642" y="115985"/>
                    <a:pt x="24897" y="115486"/>
                    <a:pt x="26160" y="111436"/>
                  </a:cubicBezTo>
                  <a:cubicBezTo>
                    <a:pt x="33000" y="87641"/>
                    <a:pt x="43129" y="80050"/>
                    <a:pt x="51733" y="80050"/>
                  </a:cubicBezTo>
                  <a:cubicBezTo>
                    <a:pt x="53758" y="80050"/>
                    <a:pt x="58064" y="80050"/>
                    <a:pt x="58064" y="88148"/>
                  </a:cubicBezTo>
                  <a:cubicBezTo>
                    <a:pt x="58064" y="93469"/>
                    <a:pt x="56293" y="98780"/>
                    <a:pt x="55283" y="101312"/>
                  </a:cubicBezTo>
                  <a:cubicBezTo>
                    <a:pt x="53258" y="107887"/>
                    <a:pt x="41858" y="137248"/>
                    <a:pt x="37806" y="148134"/>
                  </a:cubicBezTo>
                  <a:cubicBezTo>
                    <a:pt x="35272" y="154716"/>
                    <a:pt x="31983" y="163062"/>
                    <a:pt x="31983" y="168381"/>
                  </a:cubicBezTo>
                  <a:cubicBezTo>
                    <a:pt x="31983" y="180275"/>
                    <a:pt x="40594" y="189136"/>
                    <a:pt x="52749" y="189136"/>
                  </a:cubicBezTo>
                  <a:cubicBezTo>
                    <a:pt x="76550" y="189136"/>
                    <a:pt x="85924" y="152437"/>
                    <a:pt x="85924" y="150158"/>
                  </a:cubicBezTo>
                  <a:cubicBezTo>
                    <a:pt x="85924" y="147625"/>
                    <a:pt x="83644" y="147625"/>
                    <a:pt x="82882" y="147625"/>
                  </a:cubicBezTo>
                  <a:cubicBezTo>
                    <a:pt x="80347" y="147625"/>
                    <a:pt x="80347" y="148388"/>
                    <a:pt x="79084" y="152183"/>
                  </a:cubicBezTo>
                  <a:cubicBezTo>
                    <a:pt x="74524" y="168126"/>
                    <a:pt x="66167" y="183561"/>
                    <a:pt x="53258" y="183561"/>
                  </a:cubicBezTo>
                  <a:cubicBezTo>
                    <a:pt x="48952" y="183561"/>
                    <a:pt x="47180" y="181036"/>
                    <a:pt x="47180" y="175209"/>
                  </a:cubicBezTo>
                  <a:cubicBezTo>
                    <a:pt x="47180" y="168889"/>
                    <a:pt x="48698" y="165340"/>
                    <a:pt x="54521" y="149905"/>
                  </a:cubicBezTo>
                  <a:lnTo>
                    <a:pt x="64395" y="123330"/>
                  </a:lnTo>
                  <a:close/>
                  <a:moveTo>
                    <a:pt x="183556" y="109911"/>
                  </a:moveTo>
                  <a:cubicBezTo>
                    <a:pt x="185074" y="103338"/>
                    <a:pt x="190897" y="80050"/>
                    <a:pt x="208620" y="80050"/>
                  </a:cubicBezTo>
                  <a:cubicBezTo>
                    <a:pt x="209891" y="80050"/>
                    <a:pt x="215968" y="80050"/>
                    <a:pt x="221282" y="83345"/>
                  </a:cubicBezTo>
                  <a:cubicBezTo>
                    <a:pt x="214196" y="84608"/>
                    <a:pt x="209128" y="90936"/>
                    <a:pt x="209128" y="97009"/>
                  </a:cubicBezTo>
                  <a:cubicBezTo>
                    <a:pt x="209128" y="101058"/>
                    <a:pt x="211917" y="105862"/>
                    <a:pt x="218749" y="105862"/>
                  </a:cubicBezTo>
                  <a:cubicBezTo>
                    <a:pt x="224325" y="105862"/>
                    <a:pt x="232428" y="101312"/>
                    <a:pt x="232428" y="91189"/>
                  </a:cubicBezTo>
                  <a:cubicBezTo>
                    <a:pt x="232428" y="78025"/>
                    <a:pt x="217486" y="74484"/>
                    <a:pt x="208874" y="74484"/>
                  </a:cubicBezTo>
                  <a:cubicBezTo>
                    <a:pt x="194185" y="74484"/>
                    <a:pt x="185327" y="87895"/>
                    <a:pt x="182285" y="93714"/>
                  </a:cubicBezTo>
                  <a:cubicBezTo>
                    <a:pt x="175953" y="77017"/>
                    <a:pt x="162281" y="74484"/>
                    <a:pt x="154941" y="74484"/>
                  </a:cubicBezTo>
                  <a:cubicBezTo>
                    <a:pt x="128599" y="74484"/>
                    <a:pt x="114172" y="107132"/>
                    <a:pt x="114172" y="113461"/>
                  </a:cubicBezTo>
                  <a:cubicBezTo>
                    <a:pt x="114172" y="115985"/>
                    <a:pt x="116698" y="115985"/>
                    <a:pt x="117206" y="115985"/>
                  </a:cubicBezTo>
                  <a:cubicBezTo>
                    <a:pt x="119232" y="115985"/>
                    <a:pt x="119995" y="115486"/>
                    <a:pt x="120495" y="113207"/>
                  </a:cubicBezTo>
                  <a:cubicBezTo>
                    <a:pt x="129107" y="86378"/>
                    <a:pt x="145821" y="80050"/>
                    <a:pt x="154433" y="80050"/>
                  </a:cubicBezTo>
                  <a:cubicBezTo>
                    <a:pt x="159239" y="80050"/>
                    <a:pt x="168105" y="82328"/>
                    <a:pt x="168105" y="97009"/>
                  </a:cubicBezTo>
                  <a:cubicBezTo>
                    <a:pt x="168105" y="104854"/>
                    <a:pt x="163799" y="121813"/>
                    <a:pt x="154433" y="157242"/>
                  </a:cubicBezTo>
                  <a:cubicBezTo>
                    <a:pt x="150381" y="172938"/>
                    <a:pt x="141516" y="183561"/>
                    <a:pt x="130377" y="183561"/>
                  </a:cubicBezTo>
                  <a:cubicBezTo>
                    <a:pt x="128852" y="183561"/>
                    <a:pt x="123029" y="183561"/>
                    <a:pt x="117715" y="180275"/>
                  </a:cubicBezTo>
                  <a:cubicBezTo>
                    <a:pt x="124046" y="179013"/>
                    <a:pt x="129615" y="173692"/>
                    <a:pt x="129615" y="166610"/>
                  </a:cubicBezTo>
                  <a:cubicBezTo>
                    <a:pt x="129615" y="159774"/>
                    <a:pt x="124046" y="157749"/>
                    <a:pt x="120249" y="157749"/>
                  </a:cubicBezTo>
                  <a:cubicBezTo>
                    <a:pt x="112647" y="157749"/>
                    <a:pt x="106315" y="164332"/>
                    <a:pt x="106315" y="172430"/>
                  </a:cubicBezTo>
                  <a:cubicBezTo>
                    <a:pt x="106315" y="184070"/>
                    <a:pt x="118978" y="189136"/>
                    <a:pt x="130124" y="189136"/>
                  </a:cubicBezTo>
                  <a:cubicBezTo>
                    <a:pt x="146838" y="189136"/>
                    <a:pt x="155950" y="171414"/>
                    <a:pt x="156713" y="169897"/>
                  </a:cubicBezTo>
                  <a:cubicBezTo>
                    <a:pt x="159748" y="179258"/>
                    <a:pt x="168867" y="189136"/>
                    <a:pt x="184056" y="189136"/>
                  </a:cubicBezTo>
                  <a:cubicBezTo>
                    <a:pt x="210145" y="189136"/>
                    <a:pt x="224572" y="156486"/>
                    <a:pt x="224572" y="150158"/>
                  </a:cubicBezTo>
                  <a:cubicBezTo>
                    <a:pt x="224572" y="147625"/>
                    <a:pt x="222299" y="147625"/>
                    <a:pt x="221537" y="147625"/>
                  </a:cubicBezTo>
                  <a:cubicBezTo>
                    <a:pt x="219257" y="147625"/>
                    <a:pt x="218749" y="148633"/>
                    <a:pt x="218248" y="150412"/>
                  </a:cubicBezTo>
                  <a:cubicBezTo>
                    <a:pt x="209891" y="177488"/>
                    <a:pt x="192668" y="183561"/>
                    <a:pt x="184565" y="183561"/>
                  </a:cubicBezTo>
                  <a:cubicBezTo>
                    <a:pt x="174690" y="183561"/>
                    <a:pt x="170639" y="175463"/>
                    <a:pt x="170639" y="166864"/>
                  </a:cubicBezTo>
                  <a:cubicBezTo>
                    <a:pt x="170639" y="161291"/>
                    <a:pt x="172156" y="155725"/>
                    <a:pt x="174945" y="144584"/>
                  </a:cubicBezTo>
                  <a:lnTo>
                    <a:pt x="183556" y="109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203" name="Forme libre : forme 202">
              <a:extLst>
                <a:ext uri="{FF2B5EF4-FFF2-40B4-BE49-F238E27FC236}">
                  <a16:creationId xmlns:a16="http://schemas.microsoft.com/office/drawing/2014/main" id="{B5DEBEA6-0572-4313-AA63-3F32E14E92D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5079028" y="-13554293"/>
              <a:ext cx="76264" cy="279483"/>
            </a:xfrm>
            <a:custGeom>
              <a:avLst/>
              <a:gdLst>
                <a:gd name="connsiteX0" fmla="*/ 77813 w 76264"/>
                <a:gd name="connsiteY0" fmla="*/ 145600 h 279482"/>
                <a:gd name="connsiteX1" fmla="*/ 61099 w 76264"/>
                <a:gd name="connsiteY1" fmla="*/ 66639 h 279482"/>
                <a:gd name="connsiteX2" fmla="*/ 21600 w 76264"/>
                <a:gd name="connsiteY2" fmla="*/ 19056 h 279482"/>
                <a:gd name="connsiteX3" fmla="*/ 19066 w 76264"/>
                <a:gd name="connsiteY3" fmla="*/ 21588 h 279482"/>
                <a:gd name="connsiteX4" fmla="*/ 23880 w 76264"/>
                <a:gd name="connsiteY4" fmla="*/ 27408 h 279482"/>
                <a:gd name="connsiteX5" fmla="*/ 63124 w 76264"/>
                <a:gd name="connsiteY5" fmla="*/ 145600 h 279482"/>
                <a:gd name="connsiteX6" fmla="*/ 22355 w 76264"/>
                <a:gd name="connsiteY6" fmla="*/ 265309 h 279482"/>
                <a:gd name="connsiteX7" fmla="*/ 19066 w 76264"/>
                <a:gd name="connsiteY7" fmla="*/ 269612 h 279482"/>
                <a:gd name="connsiteX8" fmla="*/ 21600 w 76264"/>
                <a:gd name="connsiteY8" fmla="*/ 272146 h 279482"/>
                <a:gd name="connsiteX9" fmla="*/ 61861 w 76264"/>
                <a:gd name="connsiteY9" fmla="*/ 222792 h 279482"/>
                <a:gd name="connsiteX10" fmla="*/ 77813 w 76264"/>
                <a:gd name="connsiteY10" fmla="*/ 145600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64" h="279482">
                  <a:moveTo>
                    <a:pt x="77813" y="145600"/>
                  </a:moveTo>
                  <a:cubicBezTo>
                    <a:pt x="77813" y="125862"/>
                    <a:pt x="75033" y="95238"/>
                    <a:pt x="61099" y="66639"/>
                  </a:cubicBezTo>
                  <a:cubicBezTo>
                    <a:pt x="45909" y="35506"/>
                    <a:pt x="24127" y="19056"/>
                    <a:pt x="21600" y="19056"/>
                  </a:cubicBezTo>
                  <a:cubicBezTo>
                    <a:pt x="20075" y="19056"/>
                    <a:pt x="19066" y="20071"/>
                    <a:pt x="19066" y="21588"/>
                  </a:cubicBezTo>
                  <a:cubicBezTo>
                    <a:pt x="19066" y="22342"/>
                    <a:pt x="19066" y="22850"/>
                    <a:pt x="23880" y="27408"/>
                  </a:cubicBezTo>
                  <a:cubicBezTo>
                    <a:pt x="48690" y="52467"/>
                    <a:pt x="63124" y="92706"/>
                    <a:pt x="63124" y="145600"/>
                  </a:cubicBezTo>
                  <a:cubicBezTo>
                    <a:pt x="63124" y="188880"/>
                    <a:pt x="53758" y="233424"/>
                    <a:pt x="22355" y="265309"/>
                  </a:cubicBezTo>
                  <a:cubicBezTo>
                    <a:pt x="19066" y="268350"/>
                    <a:pt x="19066" y="268859"/>
                    <a:pt x="19066" y="269612"/>
                  </a:cubicBezTo>
                  <a:cubicBezTo>
                    <a:pt x="19066" y="271129"/>
                    <a:pt x="20075" y="272146"/>
                    <a:pt x="21600" y="272146"/>
                  </a:cubicBezTo>
                  <a:cubicBezTo>
                    <a:pt x="24127" y="272146"/>
                    <a:pt x="46918" y="254933"/>
                    <a:pt x="61861" y="222792"/>
                  </a:cubicBezTo>
                  <a:cubicBezTo>
                    <a:pt x="74778" y="194954"/>
                    <a:pt x="77813" y="166864"/>
                    <a:pt x="77813" y="1456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  <p:sp>
          <p:nvSpPr>
            <p:cNvPr id="204" name="Forme libre : forme 203">
              <a:extLst>
                <a:ext uri="{FF2B5EF4-FFF2-40B4-BE49-F238E27FC236}">
                  <a16:creationId xmlns:a16="http://schemas.microsoft.com/office/drawing/2014/main" id="{13426D07-B049-446C-ACA0-DE51CAEF819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5175133" y="-13545384"/>
              <a:ext cx="76264" cy="101630"/>
            </a:xfrm>
            <a:custGeom>
              <a:avLst/>
              <a:gdLst>
                <a:gd name="connsiteX0" fmla="*/ 68892 w 76264"/>
                <a:gd name="connsiteY0" fmla="*/ 55739 h 101630"/>
                <a:gd name="connsiteX1" fmla="*/ 74922 w 76264"/>
                <a:gd name="connsiteY1" fmla="*/ 52372 h 101630"/>
                <a:gd name="connsiteX2" fmla="*/ 68892 w 76264"/>
                <a:gd name="connsiteY2" fmla="*/ 49364 h 101630"/>
                <a:gd name="connsiteX3" fmla="*/ 37148 w 76264"/>
                <a:gd name="connsiteY3" fmla="*/ 49364 h 101630"/>
                <a:gd name="connsiteX4" fmla="*/ 69599 w 76264"/>
                <a:gd name="connsiteY4" fmla="*/ 25440 h 101630"/>
                <a:gd name="connsiteX5" fmla="*/ 76336 w 76264"/>
                <a:gd name="connsiteY5" fmla="*/ 25440 h 101630"/>
                <a:gd name="connsiteX6" fmla="*/ 82540 w 76264"/>
                <a:gd name="connsiteY6" fmla="*/ 22073 h 101630"/>
                <a:gd name="connsiteX7" fmla="*/ 76693 w 76264"/>
                <a:gd name="connsiteY7" fmla="*/ 19056 h 101630"/>
                <a:gd name="connsiteX8" fmla="*/ 69067 w 76264"/>
                <a:gd name="connsiteY8" fmla="*/ 19056 h 101630"/>
                <a:gd name="connsiteX9" fmla="*/ 19066 w 76264"/>
                <a:gd name="connsiteY9" fmla="*/ 62472 h 101630"/>
                <a:gd name="connsiteX10" fmla="*/ 55411 w 76264"/>
                <a:gd name="connsiteY10" fmla="*/ 97209 h 101630"/>
                <a:gd name="connsiteX11" fmla="*/ 77575 w 76264"/>
                <a:gd name="connsiteY11" fmla="*/ 91007 h 101630"/>
                <a:gd name="connsiteX12" fmla="*/ 81476 w 76264"/>
                <a:gd name="connsiteY12" fmla="*/ 87466 h 101630"/>
                <a:gd name="connsiteX13" fmla="*/ 78823 w 76264"/>
                <a:gd name="connsiteY13" fmla="*/ 83917 h 101630"/>
                <a:gd name="connsiteX14" fmla="*/ 76693 w 76264"/>
                <a:gd name="connsiteY14" fmla="*/ 84806 h 101630"/>
                <a:gd name="connsiteX15" fmla="*/ 55768 w 76264"/>
                <a:gd name="connsiteY15" fmla="*/ 92247 h 101630"/>
                <a:gd name="connsiteX16" fmla="*/ 33962 w 76264"/>
                <a:gd name="connsiteY16" fmla="*/ 68498 h 101630"/>
                <a:gd name="connsiteX17" fmla="*/ 35559 w 76264"/>
                <a:gd name="connsiteY17" fmla="*/ 55739 h 101630"/>
                <a:gd name="connsiteX18" fmla="*/ 68892 w 76264"/>
                <a:gd name="connsiteY18" fmla="*/ 55739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264" h="101630">
                  <a:moveTo>
                    <a:pt x="68892" y="55739"/>
                  </a:moveTo>
                  <a:cubicBezTo>
                    <a:pt x="71546" y="55739"/>
                    <a:pt x="74922" y="55739"/>
                    <a:pt x="74922" y="52372"/>
                  </a:cubicBezTo>
                  <a:cubicBezTo>
                    <a:pt x="74922" y="49364"/>
                    <a:pt x="72261" y="49364"/>
                    <a:pt x="68892" y="49364"/>
                  </a:cubicBezTo>
                  <a:lnTo>
                    <a:pt x="37148" y="49364"/>
                  </a:lnTo>
                  <a:cubicBezTo>
                    <a:pt x="42470" y="33237"/>
                    <a:pt x="53997" y="25440"/>
                    <a:pt x="69599" y="25440"/>
                  </a:cubicBezTo>
                  <a:lnTo>
                    <a:pt x="76336" y="25440"/>
                  </a:lnTo>
                  <a:cubicBezTo>
                    <a:pt x="79172" y="25440"/>
                    <a:pt x="82540" y="25440"/>
                    <a:pt x="82540" y="22073"/>
                  </a:cubicBezTo>
                  <a:cubicBezTo>
                    <a:pt x="82540" y="19056"/>
                    <a:pt x="80062" y="19056"/>
                    <a:pt x="76693" y="19056"/>
                  </a:cubicBezTo>
                  <a:lnTo>
                    <a:pt x="69067" y="19056"/>
                  </a:lnTo>
                  <a:cubicBezTo>
                    <a:pt x="45480" y="19056"/>
                    <a:pt x="19066" y="35540"/>
                    <a:pt x="19066" y="62472"/>
                  </a:cubicBezTo>
                  <a:cubicBezTo>
                    <a:pt x="19066" y="83210"/>
                    <a:pt x="34843" y="97209"/>
                    <a:pt x="55411" y="97209"/>
                  </a:cubicBezTo>
                  <a:cubicBezTo>
                    <a:pt x="60733" y="97209"/>
                    <a:pt x="68177" y="96327"/>
                    <a:pt x="77575" y="91007"/>
                  </a:cubicBezTo>
                  <a:cubicBezTo>
                    <a:pt x="81126" y="89054"/>
                    <a:pt x="81476" y="88531"/>
                    <a:pt x="81476" y="87466"/>
                  </a:cubicBezTo>
                  <a:cubicBezTo>
                    <a:pt x="81476" y="86934"/>
                    <a:pt x="81476" y="83917"/>
                    <a:pt x="78823" y="83917"/>
                  </a:cubicBezTo>
                  <a:cubicBezTo>
                    <a:pt x="78107" y="83917"/>
                    <a:pt x="77758" y="84100"/>
                    <a:pt x="76693" y="84806"/>
                  </a:cubicBezTo>
                  <a:cubicBezTo>
                    <a:pt x="70489" y="88880"/>
                    <a:pt x="63037" y="92247"/>
                    <a:pt x="55768" y="92247"/>
                  </a:cubicBezTo>
                  <a:cubicBezTo>
                    <a:pt x="48674" y="92247"/>
                    <a:pt x="33962" y="88705"/>
                    <a:pt x="33962" y="68498"/>
                  </a:cubicBezTo>
                  <a:cubicBezTo>
                    <a:pt x="33962" y="66020"/>
                    <a:pt x="33962" y="62472"/>
                    <a:pt x="35559" y="55739"/>
                  </a:cubicBezTo>
                  <a:lnTo>
                    <a:pt x="68892" y="5573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800"/>
            </a:p>
          </p:txBody>
        </p:sp>
      </p:grpSp>
      <p:sp>
        <p:nvSpPr>
          <p:cNvPr id="205" name="Rectangle 30">
            <a:extLst>
              <a:ext uri="{FF2B5EF4-FFF2-40B4-BE49-F238E27FC236}">
                <a16:creationId xmlns:a16="http://schemas.microsoft.com/office/drawing/2014/main" id="{FFD0BE9D-29B4-4095-B73A-9FBFD8193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737" y="3429000"/>
            <a:ext cx="12105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50" b="1" dirty="0">
                <a:solidFill>
                  <a:srgbClr val="00CC00"/>
                </a:solidFill>
              </a:rPr>
              <a:t> V.K., </a:t>
            </a:r>
            <a:r>
              <a:rPr lang="en-GB" sz="1050" b="1" dirty="0" err="1">
                <a:solidFill>
                  <a:srgbClr val="00CC00"/>
                </a:solidFill>
              </a:rPr>
              <a:t>Olivucci</a:t>
            </a:r>
            <a:r>
              <a:rPr lang="en-GB" sz="1050" b="1" dirty="0">
                <a:solidFill>
                  <a:srgbClr val="00CC00"/>
                </a:solidFill>
              </a:rPr>
              <a:t>   ‘22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2100685-9DC2-46F8-BC19-3870C4131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94" y="3395511"/>
            <a:ext cx="8532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1014A4"/>
                </a:solidFill>
                <a:latin typeface="+mj-lt"/>
              </a:rPr>
              <a:t>The reason for this </a:t>
            </a:r>
            <a:r>
              <a:rPr lang="en-GB" altLang="en-US" sz="1800" i="1" dirty="0">
                <a:solidFill>
                  <a:srgbClr val="1014A4"/>
                </a:solidFill>
                <a:latin typeface="+mj-lt"/>
              </a:rPr>
              <a:t>reality of spectrum</a:t>
            </a:r>
            <a:r>
              <a:rPr lang="en-GB" altLang="en-US" sz="1800" dirty="0">
                <a:solidFill>
                  <a:srgbClr val="1014A4"/>
                </a:solidFill>
                <a:latin typeface="+mj-lt"/>
              </a:rPr>
              <a:t>:    “PT” symmetry of Fishnet CFT</a:t>
            </a:r>
          </a:p>
        </p:txBody>
      </p:sp>
    </p:spTree>
    <p:extLst>
      <p:ext uri="{BB962C8B-B14F-4D97-AF65-F5344CB8AC3E}">
        <p14:creationId xmlns:p14="http://schemas.microsoft.com/office/powerpoint/2010/main" val="32742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1" grpId="0"/>
      <p:bldP spid="118" grpId="0"/>
      <p:bldP spid="151" grpId="0"/>
      <p:bldP spid="188" grpId="0"/>
      <p:bldP spid="189" grpId="0"/>
      <p:bldP spid="205" grpId="0"/>
      <p:bldP spid="1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2782" y="120018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Loom for fishnet CFTs from Baxter lattices</a:t>
            </a:r>
          </a:p>
        </p:txBody>
      </p:sp>
      <p:sp>
        <p:nvSpPr>
          <p:cNvPr id="22" name="TextBox 89 1"/>
          <p:cNvSpPr txBox="1">
            <a:spLocks noChangeArrowheads="1"/>
          </p:cNvSpPr>
          <p:nvPr/>
        </p:nvSpPr>
        <p:spPr bwMode="auto">
          <a:xfrm>
            <a:off x="2944317" y="1452667"/>
            <a:ext cx="2016225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add parallel lines</a:t>
            </a:r>
            <a:endParaRPr lang="ru-RU" sz="1400" dirty="0">
              <a:solidFill>
                <a:srgbClr val="1014A4"/>
              </a:solidFill>
            </a:endParaRPr>
          </a:p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 at any positions </a:t>
            </a:r>
          </a:p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      (loom)</a:t>
            </a:r>
          </a:p>
        </p:txBody>
      </p:sp>
      <p:pic>
        <p:nvPicPr>
          <p:cNvPr id="7" name="Image 6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{\cal G}_B=\int\prod_{m\in  {\cal L}_I} d^Dx_m \prod_{&lt;j,k&gt;\in {\cal L}_I}&#10;G_D(x_j,x_k,\alpha_{jk}) &#10;$$&#10;\end{document}" title="IguanaTex Bitmap Display">
            <a:extLst>
              <a:ext uri="{FF2B5EF4-FFF2-40B4-BE49-F238E27FC236}">
                <a16:creationId xmlns:a16="http://schemas.microsoft.com/office/drawing/2014/main" id="{3FDB1C78-0620-4D0D-A6C9-33B945691CD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9" y="4132632"/>
            <a:ext cx="3887392" cy="48075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4" name="TextBox 89 2"/>
          <p:cNvSpPr txBox="1">
            <a:spLocks noChangeArrowheads="1"/>
          </p:cNvSpPr>
          <p:nvPr/>
        </p:nvSpPr>
        <p:spPr bwMode="auto">
          <a:xfrm>
            <a:off x="69946" y="1078376"/>
            <a:ext cx="90676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1600" dirty="0">
                <a:solidFill>
                  <a:srgbClr val="1014A4"/>
                </a:solidFill>
              </a:rPr>
              <a:t>   Baxter lattice for general Fishnet CFT:   M intersecting lines with  M slopes     </a:t>
            </a: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07F0F18F-5413-4AE4-84B6-AEDA2416FC64}"/>
              </a:ext>
            </a:extLst>
          </p:cNvPr>
          <p:cNvSpPr/>
          <p:nvPr/>
        </p:nvSpPr>
        <p:spPr>
          <a:xfrm>
            <a:off x="3153335" y="2264996"/>
            <a:ext cx="942488" cy="306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3" name="TextBox 89 3">
            <a:extLst>
              <a:ext uri="{FF2B5EF4-FFF2-40B4-BE49-F238E27FC236}">
                <a16:creationId xmlns:a16="http://schemas.microsoft.com/office/drawing/2014/main" id="{E19E90BB-F068-49F2-B56A-FFD1D4D0A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20" y="6564068"/>
            <a:ext cx="5271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CC3300"/>
                </a:solidFill>
              </a:rPr>
              <a:t>We will construct  Fishnet CFT</a:t>
            </a:r>
            <a:r>
              <a:rPr lang="en-US" sz="1400" baseline="30000" dirty="0">
                <a:solidFill>
                  <a:srgbClr val="CC3300"/>
                </a:solidFill>
              </a:rPr>
              <a:t>(M)</a:t>
            </a:r>
            <a:r>
              <a:rPr lang="en-US" sz="1400" dirty="0">
                <a:solidFill>
                  <a:srgbClr val="CC3300"/>
                </a:solidFill>
              </a:rPr>
              <a:t>  with all such Feynman graphs</a:t>
            </a:r>
          </a:p>
        </p:txBody>
      </p:sp>
      <p:grpSp>
        <p:nvGrpSpPr>
          <p:cNvPr id="232" name="Groupe 231">
            <a:extLst>
              <a:ext uri="{FF2B5EF4-FFF2-40B4-BE49-F238E27FC236}">
                <a16:creationId xmlns:a16="http://schemas.microsoft.com/office/drawing/2014/main" id="{3F0206C3-9625-4A9C-81C3-AF7973187609}"/>
              </a:ext>
            </a:extLst>
          </p:cNvPr>
          <p:cNvGrpSpPr/>
          <p:nvPr/>
        </p:nvGrpSpPr>
        <p:grpSpPr>
          <a:xfrm>
            <a:off x="4360731" y="1489830"/>
            <a:ext cx="2463226" cy="1311174"/>
            <a:chOff x="5557909" y="1643320"/>
            <a:chExt cx="3554041" cy="1891815"/>
          </a:xfrm>
        </p:grpSpPr>
        <p:grpSp>
          <p:nvGrpSpPr>
            <p:cNvPr id="233" name="Groupe 232">
              <a:extLst>
                <a:ext uri="{FF2B5EF4-FFF2-40B4-BE49-F238E27FC236}">
                  <a16:creationId xmlns:a16="http://schemas.microsoft.com/office/drawing/2014/main" id="{0EDFD461-1161-425F-9787-0F673A5C9953}"/>
                </a:ext>
              </a:extLst>
            </p:cNvPr>
            <p:cNvGrpSpPr/>
            <p:nvPr/>
          </p:nvGrpSpPr>
          <p:grpSpPr>
            <a:xfrm>
              <a:off x="5557909" y="1643320"/>
              <a:ext cx="3231032" cy="1891815"/>
              <a:chOff x="4704425" y="1520341"/>
              <a:chExt cx="3231032" cy="1891815"/>
            </a:xfrm>
          </p:grpSpPr>
          <p:cxnSp>
            <p:nvCxnSpPr>
              <p:cNvPr id="237" name="Connecteur droit 236">
                <a:extLst>
                  <a:ext uri="{FF2B5EF4-FFF2-40B4-BE49-F238E27FC236}">
                    <a16:creationId xmlns:a16="http://schemas.microsoft.com/office/drawing/2014/main" id="{A2E312DA-3306-42AF-AB86-240AD149D4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2300" y="1599254"/>
                <a:ext cx="2520280" cy="1466896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necteur droit 237">
                <a:extLst>
                  <a:ext uri="{FF2B5EF4-FFF2-40B4-BE49-F238E27FC236}">
                    <a16:creationId xmlns:a16="http://schemas.microsoft.com/office/drawing/2014/main" id="{AA154F73-A505-401B-B326-A865F79E96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70967" y="1520341"/>
                <a:ext cx="1224136" cy="1891815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>
                <a:extLst>
                  <a:ext uri="{FF2B5EF4-FFF2-40B4-BE49-F238E27FC236}">
                    <a16:creationId xmlns:a16="http://schemas.microsoft.com/office/drawing/2014/main" id="{0E51F43F-0C70-4BED-A5D5-302AE4ACA3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4425" y="2747527"/>
                <a:ext cx="3231032" cy="219374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necteur droit 239">
                <a:extLst>
                  <a:ext uri="{FF2B5EF4-FFF2-40B4-BE49-F238E27FC236}">
                    <a16:creationId xmlns:a16="http://schemas.microsoft.com/office/drawing/2014/main" id="{D8A1E274-08C0-4544-81AE-1CD75E12CE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46708" y="1599254"/>
                <a:ext cx="1201771" cy="1748766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>
                <a:extLst>
                  <a:ext uri="{FF2B5EF4-FFF2-40B4-BE49-F238E27FC236}">
                    <a16:creationId xmlns:a16="http://schemas.microsoft.com/office/drawing/2014/main" id="{8EC1C71B-4627-4BE0-822E-96FC5F238E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254" y="2268361"/>
                <a:ext cx="2952328" cy="185096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4" name="Connecteur droit 233">
              <a:extLst>
                <a:ext uri="{FF2B5EF4-FFF2-40B4-BE49-F238E27FC236}">
                  <a16:creationId xmlns:a16="http://schemas.microsoft.com/office/drawing/2014/main" id="{108F414B-0846-45F7-AD64-DD49E9EE6C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3698" y="2040548"/>
              <a:ext cx="2452227" cy="1454259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cteur droit 234">
              <a:extLst>
                <a:ext uri="{FF2B5EF4-FFF2-40B4-BE49-F238E27FC236}">
                  <a16:creationId xmlns:a16="http://schemas.microsoft.com/office/drawing/2014/main" id="{CA2B5D98-1A10-4711-A823-809DFDAB95B4}"/>
                </a:ext>
              </a:extLst>
            </p:cNvPr>
            <p:cNvCxnSpPr>
              <a:cxnSpLocks/>
            </p:cNvCxnSpPr>
            <p:nvPr/>
          </p:nvCxnSpPr>
          <p:spPr>
            <a:xfrm>
              <a:off x="5802738" y="1875714"/>
              <a:ext cx="3309212" cy="241381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cteur droit 235">
              <a:extLst>
                <a:ext uri="{FF2B5EF4-FFF2-40B4-BE49-F238E27FC236}">
                  <a16:creationId xmlns:a16="http://schemas.microsoft.com/office/drawing/2014/main" id="{A2A2B45F-5F05-47C5-AEFA-93869AF3A7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35784" y="1761926"/>
              <a:ext cx="1210819" cy="1739768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9" name="Flèche : droite 368">
            <a:extLst>
              <a:ext uri="{FF2B5EF4-FFF2-40B4-BE49-F238E27FC236}">
                <a16:creationId xmlns:a16="http://schemas.microsoft.com/office/drawing/2014/main" id="{19C0A077-AFDC-49CE-A30F-F0121FCCBCDC}"/>
              </a:ext>
            </a:extLst>
          </p:cNvPr>
          <p:cNvSpPr/>
          <p:nvPr/>
        </p:nvSpPr>
        <p:spPr>
          <a:xfrm rot="3314429">
            <a:off x="5878997" y="2851866"/>
            <a:ext cx="637222" cy="306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70" name="TextBox 89 4">
            <a:extLst>
              <a:ext uri="{FF2B5EF4-FFF2-40B4-BE49-F238E27FC236}">
                <a16:creationId xmlns:a16="http://schemas.microsoft.com/office/drawing/2014/main" id="{64BED9AD-2D2C-4574-A9D5-89A71C103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715" y="3082289"/>
            <a:ext cx="2782418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Color “odd” faces in the “Checkerboard” manner </a:t>
            </a:r>
          </a:p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Connect vertices at even (white) faces by appropriate propagators </a:t>
            </a:r>
          </a:p>
        </p:txBody>
      </p:sp>
      <p:sp>
        <p:nvSpPr>
          <p:cNvPr id="371" name="Flèche : droite 370">
            <a:extLst>
              <a:ext uri="{FF2B5EF4-FFF2-40B4-BE49-F238E27FC236}">
                <a16:creationId xmlns:a16="http://schemas.microsoft.com/office/drawing/2014/main" id="{0C505595-F8CE-4AD1-B4BD-CC2D13ACC05E}"/>
              </a:ext>
            </a:extLst>
          </p:cNvPr>
          <p:cNvSpPr/>
          <p:nvPr/>
        </p:nvSpPr>
        <p:spPr>
          <a:xfrm rot="10800000">
            <a:off x="4738242" y="4224447"/>
            <a:ext cx="1020084" cy="306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59CF551-A64F-400F-B780-6EDDD486BBC2}"/>
              </a:ext>
            </a:extLst>
          </p:cNvPr>
          <p:cNvGrpSpPr/>
          <p:nvPr/>
        </p:nvGrpSpPr>
        <p:grpSpPr>
          <a:xfrm>
            <a:off x="6004661" y="3345408"/>
            <a:ext cx="3268970" cy="1797102"/>
            <a:chOff x="5315510" y="4697811"/>
            <a:chExt cx="3747334" cy="2060082"/>
          </a:xfrm>
        </p:grpSpPr>
        <p:grpSp>
          <p:nvGrpSpPr>
            <p:cNvPr id="368" name="Groupe 367">
              <a:extLst>
                <a:ext uri="{FF2B5EF4-FFF2-40B4-BE49-F238E27FC236}">
                  <a16:creationId xmlns:a16="http://schemas.microsoft.com/office/drawing/2014/main" id="{6F1AAECD-5B15-40D6-8127-22F1BE32D405}"/>
                </a:ext>
              </a:extLst>
            </p:cNvPr>
            <p:cNvGrpSpPr/>
            <p:nvPr/>
          </p:nvGrpSpPr>
          <p:grpSpPr>
            <a:xfrm>
              <a:off x="5315510" y="4697811"/>
              <a:ext cx="3747334" cy="1955224"/>
              <a:chOff x="5161728" y="3777368"/>
              <a:chExt cx="3747334" cy="1955224"/>
            </a:xfrm>
          </p:grpSpPr>
          <p:grpSp>
            <p:nvGrpSpPr>
              <p:cNvPr id="294" name="Groupe 293">
                <a:extLst>
                  <a:ext uri="{FF2B5EF4-FFF2-40B4-BE49-F238E27FC236}">
                    <a16:creationId xmlns:a16="http://schemas.microsoft.com/office/drawing/2014/main" id="{E2BAADE4-623D-46D1-A492-AB8405699215}"/>
                  </a:ext>
                </a:extLst>
              </p:cNvPr>
              <p:cNvGrpSpPr/>
              <p:nvPr/>
            </p:nvGrpSpPr>
            <p:grpSpPr>
              <a:xfrm>
                <a:off x="5161728" y="3777368"/>
                <a:ext cx="3602783" cy="1891815"/>
                <a:chOff x="5509167" y="1643320"/>
                <a:chExt cx="3602783" cy="1891815"/>
              </a:xfrm>
            </p:grpSpPr>
            <p:grpSp>
              <p:nvGrpSpPr>
                <p:cNvPr id="295" name="Groupe 294">
                  <a:extLst>
                    <a:ext uri="{FF2B5EF4-FFF2-40B4-BE49-F238E27FC236}">
                      <a16:creationId xmlns:a16="http://schemas.microsoft.com/office/drawing/2014/main" id="{BF708009-AECB-43AC-839F-450E6DE241D4}"/>
                    </a:ext>
                  </a:extLst>
                </p:cNvPr>
                <p:cNvGrpSpPr/>
                <p:nvPr/>
              </p:nvGrpSpPr>
              <p:grpSpPr>
                <a:xfrm>
                  <a:off x="5557909" y="1643320"/>
                  <a:ext cx="3554041" cy="1891815"/>
                  <a:chOff x="5557909" y="1643320"/>
                  <a:chExt cx="3554041" cy="1891815"/>
                </a:xfrm>
              </p:grpSpPr>
              <p:grpSp>
                <p:nvGrpSpPr>
                  <p:cNvPr id="297" name="Groupe 296">
                    <a:extLst>
                      <a:ext uri="{FF2B5EF4-FFF2-40B4-BE49-F238E27FC236}">
                        <a16:creationId xmlns:a16="http://schemas.microsoft.com/office/drawing/2014/main" id="{FD65402E-D74E-4504-ADB4-718F344DD69E}"/>
                      </a:ext>
                    </a:extLst>
                  </p:cNvPr>
                  <p:cNvGrpSpPr/>
                  <p:nvPr/>
                </p:nvGrpSpPr>
                <p:grpSpPr>
                  <a:xfrm>
                    <a:off x="5557909" y="1643320"/>
                    <a:ext cx="3231032" cy="1891815"/>
                    <a:chOff x="4704425" y="1520341"/>
                    <a:chExt cx="3231032" cy="1891815"/>
                  </a:xfrm>
                </p:grpSpPr>
                <p:cxnSp>
                  <p:nvCxnSpPr>
                    <p:cNvPr id="301" name="Connecteur droit 300">
                      <a:extLst>
                        <a:ext uri="{FF2B5EF4-FFF2-40B4-BE49-F238E27FC236}">
                          <a16:creationId xmlns:a16="http://schemas.microsoft.com/office/drawing/2014/main" id="{0C05678F-DDA0-41AA-A933-0C3C1A542C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82300" y="1599254"/>
                      <a:ext cx="2520280" cy="1466896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2" name="Connecteur droit 301">
                      <a:extLst>
                        <a:ext uri="{FF2B5EF4-FFF2-40B4-BE49-F238E27FC236}">
                          <a16:creationId xmlns:a16="http://schemas.microsoft.com/office/drawing/2014/main" id="{F71DF42C-DEF6-4F4D-BF89-3DF116B3F5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6470967" y="1520341"/>
                      <a:ext cx="1224136" cy="1891815"/>
                    </a:xfrm>
                    <a:prstGeom prst="line">
                      <a:avLst/>
                    </a:prstGeom>
                    <a:ln w="38100">
                      <a:solidFill>
                        <a:srgbClr val="0070C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3" name="Connecteur droit 302">
                      <a:extLst>
                        <a:ext uri="{FF2B5EF4-FFF2-40B4-BE49-F238E27FC236}">
                          <a16:creationId xmlns:a16="http://schemas.microsoft.com/office/drawing/2014/main" id="{B2B1CA4F-7815-4604-822F-75F108D593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04425" y="2747527"/>
                      <a:ext cx="3231032" cy="219374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4" name="Connecteur droit 303">
                      <a:extLst>
                        <a:ext uri="{FF2B5EF4-FFF2-40B4-BE49-F238E27FC236}">
                          <a16:creationId xmlns:a16="http://schemas.microsoft.com/office/drawing/2014/main" id="{9D48A8E1-9FD4-4469-98C3-C807C28E86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5446708" y="1599254"/>
                      <a:ext cx="1201771" cy="1748766"/>
                    </a:xfrm>
                    <a:prstGeom prst="line">
                      <a:avLst/>
                    </a:prstGeom>
                    <a:ln w="38100">
                      <a:solidFill>
                        <a:srgbClr val="0070C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5" name="Connecteur droit 304">
                      <a:extLst>
                        <a:ext uri="{FF2B5EF4-FFF2-40B4-BE49-F238E27FC236}">
                          <a16:creationId xmlns:a16="http://schemas.microsoft.com/office/drawing/2014/main" id="{9859C0FB-A0E5-4686-A807-A0CC6175FD4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49254" y="2268361"/>
                      <a:ext cx="2952328" cy="185096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98" name="Connecteur droit 297">
                    <a:extLst>
                      <a:ext uri="{FF2B5EF4-FFF2-40B4-BE49-F238E27FC236}">
                        <a16:creationId xmlns:a16="http://schemas.microsoft.com/office/drawing/2014/main" id="{858F40D8-DD67-4794-9FE2-B596E74FDD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643698" y="2040548"/>
                    <a:ext cx="2452227" cy="1454259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Connecteur droit 298">
                    <a:extLst>
                      <a:ext uri="{FF2B5EF4-FFF2-40B4-BE49-F238E27FC236}">
                        <a16:creationId xmlns:a16="http://schemas.microsoft.com/office/drawing/2014/main" id="{516797FC-D19C-4343-AE62-3B86EE3D2C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02738" y="1875714"/>
                    <a:ext cx="3309212" cy="241381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Connecteur droit 299">
                    <a:extLst>
                      <a:ext uri="{FF2B5EF4-FFF2-40B4-BE49-F238E27FC236}">
                        <a16:creationId xmlns:a16="http://schemas.microsoft.com/office/drawing/2014/main" id="{692A030B-B1CF-470D-8431-917E395F86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935784" y="1761926"/>
                    <a:ext cx="1210819" cy="1739768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296" name="Encre 295">
                      <a:extLst>
                        <a:ext uri="{FF2B5EF4-FFF2-40B4-BE49-F238E27FC236}">
                          <a16:creationId xmlns:a16="http://schemas.microsoft.com/office/drawing/2014/main" id="{2F9BE48F-C889-4A04-9D1B-18578511E1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09167" y="1681221"/>
                    <a:ext cx="3547800" cy="1796400"/>
                  </p14:xfrm>
                </p:contentPart>
              </mc:Choice>
              <mc:Fallback xmlns="">
                <p:pic>
                  <p:nvPicPr>
                    <p:cNvPr id="296" name="Encre 295">
                      <a:extLst>
                        <a:ext uri="{FF2B5EF4-FFF2-40B4-BE49-F238E27FC236}">
                          <a16:creationId xmlns:a16="http://schemas.microsoft.com/office/drawing/2014/main" id="{2F9BE48F-C889-4A04-9D1B-18578511E148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5491527" y="1663221"/>
                      <a:ext cx="3583440" cy="1832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cxnSp>
            <p:nvCxnSpPr>
              <p:cNvPr id="307" name="Connecteur droit 306">
                <a:extLst>
                  <a:ext uri="{FF2B5EF4-FFF2-40B4-BE49-F238E27FC236}">
                    <a16:creationId xmlns:a16="http://schemas.microsoft.com/office/drawing/2014/main" id="{81D3DFB6-B493-4189-80D3-0CD0F90B27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37151" y="4341570"/>
                <a:ext cx="488835" cy="357213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>
                <a:extLst>
                  <a:ext uri="{FF2B5EF4-FFF2-40B4-BE49-F238E27FC236}">
                    <a16:creationId xmlns:a16="http://schemas.microsoft.com/office/drawing/2014/main" id="{DC19812D-2581-4AF5-8A30-0D1C591B8B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4400" y="3978413"/>
                <a:ext cx="623695" cy="375242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>
                <a:extLst>
                  <a:ext uri="{FF2B5EF4-FFF2-40B4-BE49-F238E27FC236}">
                    <a16:creationId xmlns:a16="http://schemas.microsoft.com/office/drawing/2014/main" id="{BB51C6A5-4F25-48CC-9D20-322CA68274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4402" y="4341570"/>
                <a:ext cx="922844" cy="8422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Connecteur droit 318">
                <a:extLst>
                  <a:ext uri="{FF2B5EF4-FFF2-40B4-BE49-F238E27FC236}">
                    <a16:creationId xmlns:a16="http://schemas.microsoft.com/office/drawing/2014/main" id="{B5CE998F-BD00-4765-819C-4B70EFA9DB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8095" y="3969434"/>
                <a:ext cx="295526" cy="377561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Connecteur droit 320">
                <a:extLst>
                  <a:ext uri="{FF2B5EF4-FFF2-40B4-BE49-F238E27FC236}">
                    <a16:creationId xmlns:a16="http://schemas.microsoft.com/office/drawing/2014/main" id="{8E6C13CB-1C56-4808-9D41-783CC2DC39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55457" y="4201109"/>
                <a:ext cx="1153605" cy="126866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Connecteur droit 322">
                <a:extLst>
                  <a:ext uri="{FF2B5EF4-FFF2-40B4-BE49-F238E27FC236}">
                    <a16:creationId xmlns:a16="http://schemas.microsoft.com/office/drawing/2014/main" id="{C5C13DC5-F738-44B4-B71F-CED3E46097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8202" y="3939848"/>
                <a:ext cx="999189" cy="406077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Connecteur droit 324">
                <a:extLst>
                  <a:ext uri="{FF2B5EF4-FFF2-40B4-BE49-F238E27FC236}">
                    <a16:creationId xmlns:a16="http://schemas.microsoft.com/office/drawing/2014/main" id="{360D6C68-0817-4A26-B618-1BB7727303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2568" y="3956178"/>
                <a:ext cx="307397" cy="269948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Connecteur droit 326">
                <a:extLst>
                  <a:ext uri="{FF2B5EF4-FFF2-40B4-BE49-F238E27FC236}">
                    <a16:creationId xmlns:a16="http://schemas.microsoft.com/office/drawing/2014/main" id="{2A431706-1403-4A60-B62D-D8539B35D1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84332" y="4222989"/>
                <a:ext cx="864105" cy="475794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Connecteur droit 330">
                <a:extLst>
                  <a:ext uri="{FF2B5EF4-FFF2-40B4-BE49-F238E27FC236}">
                    <a16:creationId xmlns:a16="http://schemas.microsoft.com/office/drawing/2014/main" id="{87F3B3C8-7870-4F5F-8162-A6EA4B78AB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21475" y="4362072"/>
                <a:ext cx="274760" cy="608706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Connecteur droit 333">
                <a:extLst>
                  <a:ext uri="{FF2B5EF4-FFF2-40B4-BE49-F238E27FC236}">
                    <a16:creationId xmlns:a16="http://schemas.microsoft.com/office/drawing/2014/main" id="{3212ED1E-EEBA-426F-BE9C-0BC2440672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37151" y="4698784"/>
                <a:ext cx="772754" cy="280411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Connecteur droit 336">
                <a:extLst>
                  <a:ext uri="{FF2B5EF4-FFF2-40B4-BE49-F238E27FC236}">
                    <a16:creationId xmlns:a16="http://schemas.microsoft.com/office/drawing/2014/main" id="{FBC61B53-45DF-49F7-8D74-4C622B35B9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91168" y="4349992"/>
                <a:ext cx="649184" cy="636217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Connecteur droit 339">
                <a:extLst>
                  <a:ext uri="{FF2B5EF4-FFF2-40B4-BE49-F238E27FC236}">
                    <a16:creationId xmlns:a16="http://schemas.microsoft.com/office/drawing/2014/main" id="{D4B45E85-6803-4DD1-9CD8-F407A12229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55457" y="4345782"/>
                <a:ext cx="243117" cy="545498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necteur droit 342">
                <a:extLst>
                  <a:ext uri="{FF2B5EF4-FFF2-40B4-BE49-F238E27FC236}">
                    <a16:creationId xmlns:a16="http://schemas.microsoft.com/office/drawing/2014/main" id="{F9D2B9DE-BDAE-439D-8597-7FB2F50ABA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91169" y="4860747"/>
                <a:ext cx="891380" cy="118449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Connecteur droit 345">
                <a:extLst>
                  <a:ext uri="{FF2B5EF4-FFF2-40B4-BE49-F238E27FC236}">
                    <a16:creationId xmlns:a16="http://schemas.microsoft.com/office/drawing/2014/main" id="{A670B1C8-4134-475A-856C-FF33F43972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43214" y="4880792"/>
                <a:ext cx="363755" cy="844030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Connecteur droit 348">
                <a:extLst>
                  <a:ext uri="{FF2B5EF4-FFF2-40B4-BE49-F238E27FC236}">
                    <a16:creationId xmlns:a16="http://schemas.microsoft.com/office/drawing/2014/main" id="{30AA66E7-5521-4A61-9CC4-6F38855B5E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0354" y="4983304"/>
                <a:ext cx="542860" cy="749288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Connecteur droit 350">
                <a:extLst>
                  <a:ext uri="{FF2B5EF4-FFF2-40B4-BE49-F238E27FC236}">
                    <a16:creationId xmlns:a16="http://schemas.microsoft.com/office/drawing/2014/main" id="{FE1A19B1-E732-4038-95AF-91F7388BB2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85395" y="5004553"/>
                <a:ext cx="399739" cy="204921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Connecteur droit 352">
                <a:extLst>
                  <a:ext uri="{FF2B5EF4-FFF2-40B4-BE49-F238E27FC236}">
                    <a16:creationId xmlns:a16="http://schemas.microsoft.com/office/drawing/2014/main" id="{74594F8A-180F-40C5-83CC-E4D08C6469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26786" y="5232172"/>
                <a:ext cx="50708" cy="360146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Connecteur droit 354">
                <a:extLst>
                  <a:ext uri="{FF2B5EF4-FFF2-40B4-BE49-F238E27FC236}">
                    <a16:creationId xmlns:a16="http://schemas.microsoft.com/office/drawing/2014/main" id="{BDB79E96-7E01-4065-92AF-F8B2D3D29A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7494" y="5218236"/>
                <a:ext cx="949695" cy="483860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Connecteur droit 357">
                <a:extLst>
                  <a:ext uri="{FF2B5EF4-FFF2-40B4-BE49-F238E27FC236}">
                    <a16:creationId xmlns:a16="http://schemas.microsoft.com/office/drawing/2014/main" id="{190647C1-BC07-409D-BDBB-EBE4D1A77E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65156" y="4699406"/>
                <a:ext cx="52179" cy="315215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Connecteur droit 360">
                <a:extLst>
                  <a:ext uri="{FF2B5EF4-FFF2-40B4-BE49-F238E27FC236}">
                    <a16:creationId xmlns:a16="http://schemas.microsoft.com/office/drawing/2014/main" id="{CBDA6E89-DCA2-4060-8537-BD5934EE2A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4091" y="5003248"/>
                <a:ext cx="416084" cy="220680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Connecteur droit 363">
                <a:extLst>
                  <a:ext uri="{FF2B5EF4-FFF2-40B4-BE49-F238E27FC236}">
                    <a16:creationId xmlns:a16="http://schemas.microsoft.com/office/drawing/2014/main" id="{90A0896A-D124-4C38-B535-F98AACBD11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73125" y="5003248"/>
                <a:ext cx="676266" cy="163992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8" name="Image 377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alpha_{kj} &#10;$$&#10;\end{document}" title="IguanaTex Bitmap Display">
              <a:extLst>
                <a:ext uri="{FF2B5EF4-FFF2-40B4-BE49-F238E27FC236}">
                  <a16:creationId xmlns:a16="http://schemas.microsoft.com/office/drawing/2014/main" id="{367239F7-922B-4166-9498-BB0761A534E9}"/>
                </a:ext>
              </a:extLst>
            </p:cNvPr>
            <p:cNvPicPr>
              <a:picLocks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064" y="6184204"/>
              <a:ext cx="283580" cy="18152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72" name="Image 371">
              <a:extLst>
                <a:ext uri="{FF2B5EF4-FFF2-40B4-BE49-F238E27FC236}">
                  <a16:creationId xmlns:a16="http://schemas.microsoft.com/office/drawing/2014/main" id="{6C027279-53F1-43DD-8510-8AB53EE7E2F4}"/>
                </a:ext>
              </a:extLst>
            </p:cNvPr>
            <p:cNvPicPr>
              <a:picLocks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508" y="6545963"/>
              <a:ext cx="249332" cy="211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  <p:pic>
          <p:nvPicPr>
            <p:cNvPr id="375" name="Image 374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_k &#10;$$&#10;\end{document}" title="IguanaTex Bitmap Display">
              <a:extLst>
                <a:ext uri="{FF2B5EF4-FFF2-40B4-BE49-F238E27FC236}">
                  <a16:creationId xmlns:a16="http://schemas.microsoft.com/office/drawing/2014/main" id="{E688B9CC-0F38-4851-A318-803314B513A1}"/>
                </a:ext>
              </a:extLst>
            </p:cNvPr>
            <p:cNvPicPr>
              <a:picLocks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237" y="5752154"/>
              <a:ext cx="255238" cy="172190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379" name="Image 378">
            <a:extLst>
              <a:ext uri="{FF2B5EF4-FFF2-40B4-BE49-F238E27FC236}">
                <a16:creationId xmlns:a16="http://schemas.microsoft.com/office/drawing/2014/main" id="{290F580D-419C-43A3-924B-673C9439CD4E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25" y="5286973"/>
            <a:ext cx="2652878" cy="26378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  <a:extLst/>
        </p:spPr>
      </p:pic>
      <p:sp>
        <p:nvSpPr>
          <p:cNvPr id="65" name="Rectangle 30">
            <a:extLst>
              <a:ext uri="{FF2B5EF4-FFF2-40B4-BE49-F238E27FC236}">
                <a16:creationId xmlns:a16="http://schemas.microsoft.com/office/drawing/2014/main" id="{72F2017E-23AE-4EF2-BE6E-058BA95BB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957" y="106709"/>
            <a:ext cx="11961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 b="1" dirty="0">
                <a:solidFill>
                  <a:srgbClr val="00CC00"/>
                </a:solidFill>
              </a:rPr>
              <a:t> V.K., </a:t>
            </a:r>
            <a:r>
              <a:rPr lang="en-GB" sz="1000" b="1" dirty="0" err="1">
                <a:solidFill>
                  <a:srgbClr val="00CC00"/>
                </a:solidFill>
              </a:rPr>
              <a:t>Olivucci</a:t>
            </a:r>
            <a:r>
              <a:rPr lang="en-GB" sz="1000" b="1" dirty="0">
                <a:solidFill>
                  <a:srgbClr val="00CC00"/>
                </a:solidFill>
              </a:rPr>
              <a:t> ‘22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8D5335F-E4DA-43D9-AE0C-37D2BEB59F26}"/>
              </a:ext>
            </a:extLst>
          </p:cNvPr>
          <p:cNvGrpSpPr/>
          <p:nvPr/>
        </p:nvGrpSpPr>
        <p:grpSpPr>
          <a:xfrm>
            <a:off x="318073" y="1624203"/>
            <a:ext cx="2589883" cy="1338249"/>
            <a:chOff x="20001" y="1652046"/>
            <a:chExt cx="3215809" cy="1661678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53E08AC5-AFD2-4A9B-9C76-41539BECDFCF}"/>
                </a:ext>
              </a:extLst>
            </p:cNvPr>
            <p:cNvGrpSpPr/>
            <p:nvPr/>
          </p:nvGrpSpPr>
          <p:grpSpPr>
            <a:xfrm>
              <a:off x="283482" y="1652046"/>
              <a:ext cx="2952328" cy="1661678"/>
              <a:chOff x="539552" y="1646082"/>
              <a:chExt cx="2952328" cy="1661678"/>
            </a:xfrm>
          </p:grpSpPr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54D3CDEC-20C3-4C42-B621-D92CACCC41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3117" y="1658766"/>
                <a:ext cx="2520280" cy="1466896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D408B620-C278-45E5-9168-7263A5986D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47664" y="1646082"/>
                <a:ext cx="1075221" cy="1661678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39F0B64C-A61C-4E82-820D-2809EACEF6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552" y="2811856"/>
                <a:ext cx="2952328" cy="185096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7F6C95D-0759-428A-B8D8-FF97FFA872E5}"/>
                </a:ext>
              </a:extLst>
            </p:cNvPr>
            <p:cNvSpPr/>
            <p:nvPr/>
          </p:nvSpPr>
          <p:spPr>
            <a:xfrm>
              <a:off x="20001" y="1754390"/>
              <a:ext cx="1119217" cy="4001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1014A4"/>
                  </a:solidFill>
                </a:rPr>
                <a:t>e.g. M=3</a:t>
              </a:r>
              <a:endParaRPr lang="fr-FR" sz="2000" dirty="0"/>
            </a:p>
          </p:txBody>
        </p:sp>
      </p:grpSp>
      <p:sp>
        <p:nvSpPr>
          <p:cNvPr id="67" name="TextBox 89 4">
            <a:extLst>
              <a:ext uri="{FF2B5EF4-FFF2-40B4-BE49-F238E27FC236}">
                <a16:creationId xmlns:a16="http://schemas.microsoft.com/office/drawing/2014/main" id="{0E5B854B-CEC6-4CF9-9AE8-CAFC207A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98" y="3700066"/>
            <a:ext cx="3298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Feynman integral for this graph:</a:t>
            </a:r>
          </a:p>
        </p:txBody>
      </p:sp>
      <p:sp>
        <p:nvSpPr>
          <p:cNvPr id="69" name="TextBox 89 4">
            <a:extLst>
              <a:ext uri="{FF2B5EF4-FFF2-40B4-BE49-F238E27FC236}">
                <a16:creationId xmlns:a16="http://schemas.microsoft.com/office/drawing/2014/main" id="{264626C1-D8B8-4B4B-B206-9AC41F4E9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51" y="4790793"/>
            <a:ext cx="52713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Integrability of such “loom” graphs based on </a:t>
            </a:r>
            <a:r>
              <a:rPr lang="en-US" sz="1400" dirty="0">
                <a:solidFill>
                  <a:srgbClr val="CC3300"/>
                </a:solidFill>
              </a:rPr>
              <a:t>star-triangle relation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DEBDF72-97E1-4A92-AC30-FBBC52470895}"/>
              </a:ext>
            </a:extLst>
          </p:cNvPr>
          <p:cNvGrpSpPr/>
          <p:nvPr/>
        </p:nvGrpSpPr>
        <p:grpSpPr>
          <a:xfrm>
            <a:off x="589472" y="5262791"/>
            <a:ext cx="4242758" cy="1232344"/>
            <a:chOff x="589472" y="5262791"/>
            <a:chExt cx="4242758" cy="1232344"/>
          </a:xfrm>
        </p:grpSpPr>
        <p:sp>
          <p:nvSpPr>
            <p:cNvPr id="84" name="Flèche : double flèche horizontale 83">
              <a:extLst>
                <a:ext uri="{FF2B5EF4-FFF2-40B4-BE49-F238E27FC236}">
                  <a16:creationId xmlns:a16="http://schemas.microsoft.com/office/drawing/2014/main" id="{A6D1BE2E-C832-45A2-8995-490B9E61FEFD}"/>
                </a:ext>
              </a:extLst>
            </p:cNvPr>
            <p:cNvSpPr/>
            <p:nvPr/>
          </p:nvSpPr>
          <p:spPr>
            <a:xfrm>
              <a:off x="2573142" y="5814959"/>
              <a:ext cx="495484" cy="17058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38C80C8D-93A7-4B0A-956B-C1EE4DA13DE7}"/>
                </a:ext>
              </a:extLst>
            </p:cNvPr>
            <p:cNvGrpSpPr/>
            <p:nvPr/>
          </p:nvGrpSpPr>
          <p:grpSpPr>
            <a:xfrm>
              <a:off x="883316" y="5332671"/>
              <a:ext cx="1309417" cy="1065042"/>
              <a:chOff x="988585" y="1970054"/>
              <a:chExt cx="1625880" cy="1322441"/>
            </a:xfrm>
          </p:grpSpPr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94FD43EE-E590-42FE-B5C4-92DBEFB874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8594" y="2121231"/>
                <a:ext cx="1450946" cy="110715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55E9C896-469C-4ED6-851E-FCF37687C7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95662" y="1970054"/>
                <a:ext cx="1" cy="1322441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8F957BE7-AE0B-424C-AAE1-5B04D6455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585" y="2084855"/>
                <a:ext cx="1625880" cy="1143526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AD505785-11DC-4134-9AD0-FC2E1C188D6D}"/>
                </a:ext>
              </a:extLst>
            </p:cNvPr>
            <p:cNvGrpSpPr/>
            <p:nvPr/>
          </p:nvGrpSpPr>
          <p:grpSpPr>
            <a:xfrm>
              <a:off x="3495671" y="5375436"/>
              <a:ext cx="1213280" cy="1072308"/>
              <a:chOff x="1053032" y="2035277"/>
              <a:chExt cx="1506508" cy="1331463"/>
            </a:xfrm>
          </p:grpSpPr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D99063C7-D2A3-4AA2-8529-4823EB3681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8594" y="2121231"/>
                <a:ext cx="1450946" cy="110715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80F98614-D08F-47DF-96CA-E9FA59EA9F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10933" y="2035277"/>
                <a:ext cx="1" cy="1322441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CAF4132B-3F3E-4108-B1B6-E831BF52E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3032" y="2257401"/>
                <a:ext cx="1505871" cy="1109339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3FEBBBC7-7322-476C-AAC2-D08E16DBF8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44409" y="5391066"/>
              <a:ext cx="41320" cy="1030275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DC0A022C-D7B2-4D80-8731-2EE0058FFE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6648" y="5888819"/>
              <a:ext cx="965228" cy="532521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1FAD600B-2A7D-4510-A665-33A626F0D3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472" y="5401500"/>
              <a:ext cx="948552" cy="498751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26CFB357-8F6E-41EB-9AEB-C3A2473A3F29}"/>
                </a:ext>
              </a:extLst>
            </p:cNvPr>
            <p:cNvSpPr/>
            <p:nvPr/>
          </p:nvSpPr>
          <p:spPr bwMode="auto">
            <a:xfrm>
              <a:off x="923963" y="5327704"/>
              <a:ext cx="206776" cy="194845"/>
            </a:xfrm>
            <a:custGeom>
              <a:avLst/>
              <a:gdLst>
                <a:gd name="connsiteX0" fmla="*/ 162319 w 206776"/>
                <a:gd name="connsiteY0" fmla="*/ 194845 h 194845"/>
                <a:gd name="connsiteX1" fmla="*/ 135266 w 206776"/>
                <a:gd name="connsiteY1" fmla="*/ 178613 h 194845"/>
                <a:gd name="connsiteX2" fmla="*/ 156909 w 206776"/>
                <a:gd name="connsiteY2" fmla="*/ 140738 h 194845"/>
                <a:gd name="connsiteX3" fmla="*/ 151498 w 206776"/>
                <a:gd name="connsiteY3" fmla="*/ 146149 h 194845"/>
                <a:gd name="connsiteX4" fmla="*/ 135266 w 206776"/>
                <a:gd name="connsiteY4" fmla="*/ 151560 h 194845"/>
                <a:gd name="connsiteX5" fmla="*/ 119034 w 206776"/>
                <a:gd name="connsiteY5" fmla="*/ 162381 h 194845"/>
                <a:gd name="connsiteX6" fmla="*/ 102802 w 206776"/>
                <a:gd name="connsiteY6" fmla="*/ 167792 h 194845"/>
                <a:gd name="connsiteX7" fmla="*/ 135266 w 206776"/>
                <a:gd name="connsiteY7" fmla="*/ 146149 h 194845"/>
                <a:gd name="connsiteX8" fmla="*/ 151498 w 206776"/>
                <a:gd name="connsiteY8" fmla="*/ 129917 h 194845"/>
                <a:gd name="connsiteX9" fmla="*/ 156909 w 206776"/>
                <a:gd name="connsiteY9" fmla="*/ 113685 h 194845"/>
                <a:gd name="connsiteX10" fmla="*/ 167730 w 206776"/>
                <a:gd name="connsiteY10" fmla="*/ 97453 h 194845"/>
                <a:gd name="connsiteX11" fmla="*/ 86570 w 206776"/>
                <a:gd name="connsiteY11" fmla="*/ 119096 h 194845"/>
                <a:gd name="connsiteX12" fmla="*/ 81160 w 206776"/>
                <a:gd name="connsiteY12" fmla="*/ 135328 h 194845"/>
                <a:gd name="connsiteX13" fmla="*/ 54106 w 206776"/>
                <a:gd name="connsiteY13" fmla="*/ 151560 h 194845"/>
                <a:gd name="connsiteX14" fmla="*/ 70338 w 206776"/>
                <a:gd name="connsiteY14" fmla="*/ 113685 h 194845"/>
                <a:gd name="connsiteX15" fmla="*/ 86570 w 206776"/>
                <a:gd name="connsiteY15" fmla="*/ 108274 h 194845"/>
                <a:gd name="connsiteX16" fmla="*/ 140677 w 206776"/>
                <a:gd name="connsiteY16" fmla="*/ 119096 h 194845"/>
                <a:gd name="connsiteX17" fmla="*/ 156909 w 206776"/>
                <a:gd name="connsiteY17" fmla="*/ 129917 h 194845"/>
                <a:gd name="connsiteX18" fmla="*/ 151498 w 206776"/>
                <a:gd name="connsiteY18" fmla="*/ 113685 h 194845"/>
                <a:gd name="connsiteX19" fmla="*/ 146087 w 206776"/>
                <a:gd name="connsiteY19" fmla="*/ 75810 h 194845"/>
                <a:gd name="connsiteX20" fmla="*/ 119034 w 206776"/>
                <a:gd name="connsiteY20" fmla="*/ 97453 h 194845"/>
                <a:gd name="connsiteX21" fmla="*/ 97392 w 206776"/>
                <a:gd name="connsiteY21" fmla="*/ 102864 h 194845"/>
                <a:gd name="connsiteX22" fmla="*/ 70338 w 206776"/>
                <a:gd name="connsiteY22" fmla="*/ 113685 h 194845"/>
                <a:gd name="connsiteX23" fmla="*/ 86570 w 206776"/>
                <a:gd name="connsiteY23" fmla="*/ 108274 h 194845"/>
                <a:gd name="connsiteX24" fmla="*/ 102802 w 206776"/>
                <a:gd name="connsiteY24" fmla="*/ 97453 h 194845"/>
                <a:gd name="connsiteX25" fmla="*/ 119034 w 206776"/>
                <a:gd name="connsiteY25" fmla="*/ 92042 h 194845"/>
                <a:gd name="connsiteX26" fmla="*/ 173141 w 206776"/>
                <a:gd name="connsiteY26" fmla="*/ 75810 h 194845"/>
                <a:gd name="connsiteX27" fmla="*/ 162319 w 206776"/>
                <a:gd name="connsiteY27" fmla="*/ 64989 h 194845"/>
                <a:gd name="connsiteX28" fmla="*/ 86570 w 206776"/>
                <a:gd name="connsiteY28" fmla="*/ 81221 h 194845"/>
                <a:gd name="connsiteX29" fmla="*/ 54106 w 206776"/>
                <a:gd name="connsiteY29" fmla="*/ 86632 h 194845"/>
                <a:gd name="connsiteX30" fmla="*/ 37874 w 206776"/>
                <a:gd name="connsiteY30" fmla="*/ 97453 h 194845"/>
                <a:gd name="connsiteX31" fmla="*/ 86570 w 206776"/>
                <a:gd name="connsiteY31" fmla="*/ 75810 h 194845"/>
                <a:gd name="connsiteX32" fmla="*/ 119034 w 206776"/>
                <a:gd name="connsiteY32" fmla="*/ 59579 h 194845"/>
                <a:gd name="connsiteX33" fmla="*/ 167730 w 206776"/>
                <a:gd name="connsiteY33" fmla="*/ 43347 h 194845"/>
                <a:gd name="connsiteX34" fmla="*/ 189373 w 206776"/>
                <a:gd name="connsiteY34" fmla="*/ 32525 h 194845"/>
                <a:gd name="connsiteX35" fmla="*/ 205605 w 206776"/>
                <a:gd name="connsiteY35" fmla="*/ 27115 h 194845"/>
                <a:gd name="connsiteX36" fmla="*/ 183962 w 206776"/>
                <a:gd name="connsiteY36" fmla="*/ 32525 h 194845"/>
                <a:gd name="connsiteX37" fmla="*/ 129856 w 206776"/>
                <a:gd name="connsiteY37" fmla="*/ 37936 h 194845"/>
                <a:gd name="connsiteX38" fmla="*/ 97392 w 206776"/>
                <a:gd name="connsiteY38" fmla="*/ 48757 h 194845"/>
                <a:gd name="connsiteX39" fmla="*/ 70338 w 206776"/>
                <a:gd name="connsiteY39" fmla="*/ 54168 h 194845"/>
                <a:gd name="connsiteX40" fmla="*/ 54106 w 206776"/>
                <a:gd name="connsiteY40" fmla="*/ 64989 h 194845"/>
                <a:gd name="connsiteX41" fmla="*/ 48696 w 206776"/>
                <a:gd name="connsiteY41" fmla="*/ 81221 h 194845"/>
                <a:gd name="connsiteX42" fmla="*/ 32464 w 206776"/>
                <a:gd name="connsiteY42" fmla="*/ 86632 h 194845"/>
                <a:gd name="connsiteX43" fmla="*/ 0 w 206776"/>
                <a:gd name="connsiteY43" fmla="*/ 102864 h 194845"/>
                <a:gd name="connsiteX44" fmla="*/ 10821 w 206776"/>
                <a:gd name="connsiteY44" fmla="*/ 92042 h 194845"/>
                <a:gd name="connsiteX45" fmla="*/ 54106 w 206776"/>
                <a:gd name="connsiteY45" fmla="*/ 75810 h 194845"/>
                <a:gd name="connsiteX46" fmla="*/ 70338 w 206776"/>
                <a:gd name="connsiteY46" fmla="*/ 64989 h 194845"/>
                <a:gd name="connsiteX47" fmla="*/ 86570 w 206776"/>
                <a:gd name="connsiteY47" fmla="*/ 32525 h 194845"/>
                <a:gd name="connsiteX48" fmla="*/ 102802 w 206776"/>
                <a:gd name="connsiteY48" fmla="*/ 27115 h 194845"/>
                <a:gd name="connsiteX49" fmla="*/ 140677 w 206776"/>
                <a:gd name="connsiteY49" fmla="*/ 10883 h 194845"/>
                <a:gd name="connsiteX50" fmla="*/ 167730 w 206776"/>
                <a:gd name="connsiteY50" fmla="*/ 61 h 194845"/>
                <a:gd name="connsiteX51" fmla="*/ 162319 w 206776"/>
                <a:gd name="connsiteY51" fmla="*/ 5472 h 19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06776" h="194845">
                  <a:moveTo>
                    <a:pt x="162319" y="194845"/>
                  </a:moveTo>
                  <a:cubicBezTo>
                    <a:pt x="153301" y="189434"/>
                    <a:pt x="139537" y="188223"/>
                    <a:pt x="135266" y="178613"/>
                  </a:cubicBezTo>
                  <a:cubicBezTo>
                    <a:pt x="121341" y="147281"/>
                    <a:pt x="140809" y="146105"/>
                    <a:pt x="156909" y="140738"/>
                  </a:cubicBezTo>
                  <a:cubicBezTo>
                    <a:pt x="188494" y="161796"/>
                    <a:pt x="168968" y="146149"/>
                    <a:pt x="151498" y="146149"/>
                  </a:cubicBezTo>
                  <a:cubicBezTo>
                    <a:pt x="145795" y="146149"/>
                    <a:pt x="140367" y="149009"/>
                    <a:pt x="135266" y="151560"/>
                  </a:cubicBezTo>
                  <a:cubicBezTo>
                    <a:pt x="129450" y="154468"/>
                    <a:pt x="124850" y="159473"/>
                    <a:pt x="119034" y="162381"/>
                  </a:cubicBezTo>
                  <a:cubicBezTo>
                    <a:pt x="113933" y="164932"/>
                    <a:pt x="98769" y="171825"/>
                    <a:pt x="102802" y="167792"/>
                  </a:cubicBezTo>
                  <a:cubicBezTo>
                    <a:pt x="111998" y="158596"/>
                    <a:pt x="126070" y="155345"/>
                    <a:pt x="135266" y="146149"/>
                  </a:cubicBezTo>
                  <a:lnTo>
                    <a:pt x="151498" y="129917"/>
                  </a:lnTo>
                  <a:cubicBezTo>
                    <a:pt x="153302" y="124506"/>
                    <a:pt x="154358" y="118786"/>
                    <a:pt x="156909" y="113685"/>
                  </a:cubicBezTo>
                  <a:cubicBezTo>
                    <a:pt x="159817" y="107869"/>
                    <a:pt x="174233" y="97453"/>
                    <a:pt x="167730" y="97453"/>
                  </a:cubicBezTo>
                  <a:cubicBezTo>
                    <a:pt x="150111" y="97453"/>
                    <a:pt x="110456" y="111133"/>
                    <a:pt x="86570" y="119096"/>
                  </a:cubicBezTo>
                  <a:cubicBezTo>
                    <a:pt x="84767" y="124507"/>
                    <a:pt x="84094" y="130437"/>
                    <a:pt x="81160" y="135328"/>
                  </a:cubicBezTo>
                  <a:cubicBezTo>
                    <a:pt x="73733" y="147705"/>
                    <a:pt x="66872" y="147304"/>
                    <a:pt x="54106" y="151560"/>
                  </a:cubicBezTo>
                  <a:cubicBezTo>
                    <a:pt x="57355" y="138564"/>
                    <a:pt x="58662" y="123026"/>
                    <a:pt x="70338" y="113685"/>
                  </a:cubicBezTo>
                  <a:cubicBezTo>
                    <a:pt x="74792" y="110122"/>
                    <a:pt x="81159" y="110078"/>
                    <a:pt x="86570" y="108274"/>
                  </a:cubicBezTo>
                  <a:cubicBezTo>
                    <a:pt x="100531" y="110269"/>
                    <a:pt x="125566" y="111540"/>
                    <a:pt x="140677" y="119096"/>
                  </a:cubicBezTo>
                  <a:cubicBezTo>
                    <a:pt x="146493" y="122004"/>
                    <a:pt x="151498" y="126310"/>
                    <a:pt x="156909" y="129917"/>
                  </a:cubicBezTo>
                  <a:cubicBezTo>
                    <a:pt x="155105" y="124506"/>
                    <a:pt x="152617" y="119278"/>
                    <a:pt x="151498" y="113685"/>
                  </a:cubicBezTo>
                  <a:cubicBezTo>
                    <a:pt x="148997" y="101179"/>
                    <a:pt x="154054" y="85769"/>
                    <a:pt x="146087" y="75810"/>
                  </a:cubicBezTo>
                  <a:cubicBezTo>
                    <a:pt x="142423" y="71230"/>
                    <a:pt x="121266" y="96337"/>
                    <a:pt x="119034" y="97453"/>
                  </a:cubicBezTo>
                  <a:cubicBezTo>
                    <a:pt x="112383" y="100779"/>
                    <a:pt x="104446" y="100513"/>
                    <a:pt x="97392" y="102864"/>
                  </a:cubicBezTo>
                  <a:cubicBezTo>
                    <a:pt x="88178" y="105935"/>
                    <a:pt x="79026" y="109342"/>
                    <a:pt x="70338" y="113685"/>
                  </a:cubicBezTo>
                  <a:cubicBezTo>
                    <a:pt x="65237" y="116235"/>
                    <a:pt x="81469" y="110825"/>
                    <a:pt x="86570" y="108274"/>
                  </a:cubicBezTo>
                  <a:cubicBezTo>
                    <a:pt x="92386" y="105366"/>
                    <a:pt x="96986" y="100361"/>
                    <a:pt x="102802" y="97453"/>
                  </a:cubicBezTo>
                  <a:cubicBezTo>
                    <a:pt x="107903" y="94902"/>
                    <a:pt x="113571" y="93681"/>
                    <a:pt x="119034" y="92042"/>
                  </a:cubicBezTo>
                  <a:cubicBezTo>
                    <a:pt x="180975" y="73460"/>
                    <a:pt x="136381" y="88064"/>
                    <a:pt x="173141" y="75810"/>
                  </a:cubicBezTo>
                  <a:cubicBezTo>
                    <a:pt x="169534" y="72203"/>
                    <a:pt x="167399" y="65451"/>
                    <a:pt x="162319" y="64989"/>
                  </a:cubicBezTo>
                  <a:cubicBezTo>
                    <a:pt x="111544" y="60374"/>
                    <a:pt x="124283" y="70936"/>
                    <a:pt x="86570" y="81221"/>
                  </a:cubicBezTo>
                  <a:cubicBezTo>
                    <a:pt x="75986" y="84108"/>
                    <a:pt x="64927" y="84828"/>
                    <a:pt x="54106" y="86632"/>
                  </a:cubicBezTo>
                  <a:cubicBezTo>
                    <a:pt x="48695" y="90239"/>
                    <a:pt x="31705" y="99509"/>
                    <a:pt x="37874" y="97453"/>
                  </a:cubicBezTo>
                  <a:cubicBezTo>
                    <a:pt x="61157" y="89692"/>
                    <a:pt x="58396" y="91462"/>
                    <a:pt x="86570" y="75810"/>
                  </a:cubicBezTo>
                  <a:cubicBezTo>
                    <a:pt x="118033" y="58331"/>
                    <a:pt x="87436" y="70110"/>
                    <a:pt x="119034" y="59579"/>
                  </a:cubicBezTo>
                  <a:cubicBezTo>
                    <a:pt x="152774" y="37084"/>
                    <a:pt x="114714" y="59252"/>
                    <a:pt x="167730" y="43347"/>
                  </a:cubicBezTo>
                  <a:cubicBezTo>
                    <a:pt x="175456" y="41029"/>
                    <a:pt x="181959" y="35702"/>
                    <a:pt x="189373" y="32525"/>
                  </a:cubicBezTo>
                  <a:cubicBezTo>
                    <a:pt x="194615" y="30278"/>
                    <a:pt x="211308" y="27115"/>
                    <a:pt x="205605" y="27115"/>
                  </a:cubicBezTo>
                  <a:cubicBezTo>
                    <a:pt x="198169" y="27115"/>
                    <a:pt x="191324" y="31473"/>
                    <a:pt x="183962" y="32525"/>
                  </a:cubicBezTo>
                  <a:cubicBezTo>
                    <a:pt x="166019" y="35088"/>
                    <a:pt x="147891" y="36132"/>
                    <a:pt x="129856" y="37936"/>
                  </a:cubicBezTo>
                  <a:cubicBezTo>
                    <a:pt x="119035" y="41543"/>
                    <a:pt x="108397" y="45756"/>
                    <a:pt x="97392" y="48757"/>
                  </a:cubicBezTo>
                  <a:cubicBezTo>
                    <a:pt x="88519" y="51177"/>
                    <a:pt x="78949" y="50939"/>
                    <a:pt x="70338" y="54168"/>
                  </a:cubicBezTo>
                  <a:cubicBezTo>
                    <a:pt x="64249" y="56451"/>
                    <a:pt x="59517" y="61382"/>
                    <a:pt x="54106" y="64989"/>
                  </a:cubicBezTo>
                  <a:cubicBezTo>
                    <a:pt x="52303" y="70400"/>
                    <a:pt x="52729" y="77188"/>
                    <a:pt x="48696" y="81221"/>
                  </a:cubicBezTo>
                  <a:cubicBezTo>
                    <a:pt x="44663" y="85254"/>
                    <a:pt x="37565" y="84081"/>
                    <a:pt x="32464" y="86632"/>
                  </a:cubicBezTo>
                  <a:cubicBezTo>
                    <a:pt x="-9491" y="107610"/>
                    <a:pt x="40800" y="89263"/>
                    <a:pt x="0" y="102864"/>
                  </a:cubicBezTo>
                  <a:cubicBezTo>
                    <a:pt x="3607" y="99257"/>
                    <a:pt x="6392" y="94573"/>
                    <a:pt x="10821" y="92042"/>
                  </a:cubicBezTo>
                  <a:cubicBezTo>
                    <a:pt x="66610" y="60161"/>
                    <a:pt x="14895" y="95415"/>
                    <a:pt x="54106" y="75810"/>
                  </a:cubicBezTo>
                  <a:cubicBezTo>
                    <a:pt x="59922" y="72902"/>
                    <a:pt x="64927" y="68596"/>
                    <a:pt x="70338" y="64989"/>
                  </a:cubicBezTo>
                  <a:cubicBezTo>
                    <a:pt x="73902" y="54297"/>
                    <a:pt x="77036" y="40152"/>
                    <a:pt x="86570" y="32525"/>
                  </a:cubicBezTo>
                  <a:cubicBezTo>
                    <a:pt x="91024" y="28962"/>
                    <a:pt x="97391" y="28918"/>
                    <a:pt x="102802" y="27115"/>
                  </a:cubicBezTo>
                  <a:cubicBezTo>
                    <a:pt x="131334" y="8093"/>
                    <a:pt x="105735" y="22530"/>
                    <a:pt x="140677" y="10883"/>
                  </a:cubicBezTo>
                  <a:cubicBezTo>
                    <a:pt x="149891" y="7812"/>
                    <a:pt x="158308" y="2417"/>
                    <a:pt x="167730" y="61"/>
                  </a:cubicBezTo>
                  <a:cubicBezTo>
                    <a:pt x="170205" y="-558"/>
                    <a:pt x="164123" y="3668"/>
                    <a:pt x="162319" y="5472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291EDA88-7A2A-4EBF-80FC-D7C9353FD7ED}"/>
                </a:ext>
              </a:extLst>
            </p:cNvPr>
            <p:cNvSpPr/>
            <p:nvPr/>
          </p:nvSpPr>
          <p:spPr bwMode="auto">
            <a:xfrm>
              <a:off x="923906" y="6300290"/>
              <a:ext cx="206776" cy="194845"/>
            </a:xfrm>
            <a:custGeom>
              <a:avLst/>
              <a:gdLst>
                <a:gd name="connsiteX0" fmla="*/ 162319 w 206776"/>
                <a:gd name="connsiteY0" fmla="*/ 194845 h 194845"/>
                <a:gd name="connsiteX1" fmla="*/ 135266 w 206776"/>
                <a:gd name="connsiteY1" fmla="*/ 178613 h 194845"/>
                <a:gd name="connsiteX2" fmla="*/ 156909 w 206776"/>
                <a:gd name="connsiteY2" fmla="*/ 140738 h 194845"/>
                <a:gd name="connsiteX3" fmla="*/ 151498 w 206776"/>
                <a:gd name="connsiteY3" fmla="*/ 146149 h 194845"/>
                <a:gd name="connsiteX4" fmla="*/ 135266 w 206776"/>
                <a:gd name="connsiteY4" fmla="*/ 151560 h 194845"/>
                <a:gd name="connsiteX5" fmla="*/ 119034 w 206776"/>
                <a:gd name="connsiteY5" fmla="*/ 162381 h 194845"/>
                <a:gd name="connsiteX6" fmla="*/ 102802 w 206776"/>
                <a:gd name="connsiteY6" fmla="*/ 167792 h 194845"/>
                <a:gd name="connsiteX7" fmla="*/ 135266 w 206776"/>
                <a:gd name="connsiteY7" fmla="*/ 146149 h 194845"/>
                <a:gd name="connsiteX8" fmla="*/ 151498 w 206776"/>
                <a:gd name="connsiteY8" fmla="*/ 129917 h 194845"/>
                <a:gd name="connsiteX9" fmla="*/ 156909 w 206776"/>
                <a:gd name="connsiteY9" fmla="*/ 113685 h 194845"/>
                <a:gd name="connsiteX10" fmla="*/ 167730 w 206776"/>
                <a:gd name="connsiteY10" fmla="*/ 97453 h 194845"/>
                <a:gd name="connsiteX11" fmla="*/ 86570 w 206776"/>
                <a:gd name="connsiteY11" fmla="*/ 119096 h 194845"/>
                <a:gd name="connsiteX12" fmla="*/ 81160 w 206776"/>
                <a:gd name="connsiteY12" fmla="*/ 135328 h 194845"/>
                <a:gd name="connsiteX13" fmla="*/ 54106 w 206776"/>
                <a:gd name="connsiteY13" fmla="*/ 151560 h 194845"/>
                <a:gd name="connsiteX14" fmla="*/ 70338 w 206776"/>
                <a:gd name="connsiteY14" fmla="*/ 113685 h 194845"/>
                <a:gd name="connsiteX15" fmla="*/ 86570 w 206776"/>
                <a:gd name="connsiteY15" fmla="*/ 108274 h 194845"/>
                <a:gd name="connsiteX16" fmla="*/ 140677 w 206776"/>
                <a:gd name="connsiteY16" fmla="*/ 119096 h 194845"/>
                <a:gd name="connsiteX17" fmla="*/ 156909 w 206776"/>
                <a:gd name="connsiteY17" fmla="*/ 129917 h 194845"/>
                <a:gd name="connsiteX18" fmla="*/ 151498 w 206776"/>
                <a:gd name="connsiteY18" fmla="*/ 113685 h 194845"/>
                <a:gd name="connsiteX19" fmla="*/ 146087 w 206776"/>
                <a:gd name="connsiteY19" fmla="*/ 75810 h 194845"/>
                <a:gd name="connsiteX20" fmla="*/ 119034 w 206776"/>
                <a:gd name="connsiteY20" fmla="*/ 97453 h 194845"/>
                <a:gd name="connsiteX21" fmla="*/ 97392 w 206776"/>
                <a:gd name="connsiteY21" fmla="*/ 102864 h 194845"/>
                <a:gd name="connsiteX22" fmla="*/ 70338 w 206776"/>
                <a:gd name="connsiteY22" fmla="*/ 113685 h 194845"/>
                <a:gd name="connsiteX23" fmla="*/ 86570 w 206776"/>
                <a:gd name="connsiteY23" fmla="*/ 108274 h 194845"/>
                <a:gd name="connsiteX24" fmla="*/ 102802 w 206776"/>
                <a:gd name="connsiteY24" fmla="*/ 97453 h 194845"/>
                <a:gd name="connsiteX25" fmla="*/ 119034 w 206776"/>
                <a:gd name="connsiteY25" fmla="*/ 92042 h 194845"/>
                <a:gd name="connsiteX26" fmla="*/ 173141 w 206776"/>
                <a:gd name="connsiteY26" fmla="*/ 75810 h 194845"/>
                <a:gd name="connsiteX27" fmla="*/ 162319 w 206776"/>
                <a:gd name="connsiteY27" fmla="*/ 64989 h 194845"/>
                <a:gd name="connsiteX28" fmla="*/ 86570 w 206776"/>
                <a:gd name="connsiteY28" fmla="*/ 81221 h 194845"/>
                <a:gd name="connsiteX29" fmla="*/ 54106 w 206776"/>
                <a:gd name="connsiteY29" fmla="*/ 86632 h 194845"/>
                <a:gd name="connsiteX30" fmla="*/ 37874 w 206776"/>
                <a:gd name="connsiteY30" fmla="*/ 97453 h 194845"/>
                <a:gd name="connsiteX31" fmla="*/ 86570 w 206776"/>
                <a:gd name="connsiteY31" fmla="*/ 75810 h 194845"/>
                <a:gd name="connsiteX32" fmla="*/ 119034 w 206776"/>
                <a:gd name="connsiteY32" fmla="*/ 59579 h 194845"/>
                <a:gd name="connsiteX33" fmla="*/ 167730 w 206776"/>
                <a:gd name="connsiteY33" fmla="*/ 43347 h 194845"/>
                <a:gd name="connsiteX34" fmla="*/ 189373 w 206776"/>
                <a:gd name="connsiteY34" fmla="*/ 32525 h 194845"/>
                <a:gd name="connsiteX35" fmla="*/ 205605 w 206776"/>
                <a:gd name="connsiteY35" fmla="*/ 27115 h 194845"/>
                <a:gd name="connsiteX36" fmla="*/ 183962 w 206776"/>
                <a:gd name="connsiteY36" fmla="*/ 32525 h 194845"/>
                <a:gd name="connsiteX37" fmla="*/ 129856 w 206776"/>
                <a:gd name="connsiteY37" fmla="*/ 37936 h 194845"/>
                <a:gd name="connsiteX38" fmla="*/ 97392 w 206776"/>
                <a:gd name="connsiteY38" fmla="*/ 48757 h 194845"/>
                <a:gd name="connsiteX39" fmla="*/ 70338 w 206776"/>
                <a:gd name="connsiteY39" fmla="*/ 54168 h 194845"/>
                <a:gd name="connsiteX40" fmla="*/ 54106 w 206776"/>
                <a:gd name="connsiteY40" fmla="*/ 64989 h 194845"/>
                <a:gd name="connsiteX41" fmla="*/ 48696 w 206776"/>
                <a:gd name="connsiteY41" fmla="*/ 81221 h 194845"/>
                <a:gd name="connsiteX42" fmla="*/ 32464 w 206776"/>
                <a:gd name="connsiteY42" fmla="*/ 86632 h 194845"/>
                <a:gd name="connsiteX43" fmla="*/ 0 w 206776"/>
                <a:gd name="connsiteY43" fmla="*/ 102864 h 194845"/>
                <a:gd name="connsiteX44" fmla="*/ 10821 w 206776"/>
                <a:gd name="connsiteY44" fmla="*/ 92042 h 194845"/>
                <a:gd name="connsiteX45" fmla="*/ 54106 w 206776"/>
                <a:gd name="connsiteY45" fmla="*/ 75810 h 194845"/>
                <a:gd name="connsiteX46" fmla="*/ 70338 w 206776"/>
                <a:gd name="connsiteY46" fmla="*/ 64989 h 194845"/>
                <a:gd name="connsiteX47" fmla="*/ 86570 w 206776"/>
                <a:gd name="connsiteY47" fmla="*/ 32525 h 194845"/>
                <a:gd name="connsiteX48" fmla="*/ 102802 w 206776"/>
                <a:gd name="connsiteY48" fmla="*/ 27115 h 194845"/>
                <a:gd name="connsiteX49" fmla="*/ 140677 w 206776"/>
                <a:gd name="connsiteY49" fmla="*/ 10883 h 194845"/>
                <a:gd name="connsiteX50" fmla="*/ 167730 w 206776"/>
                <a:gd name="connsiteY50" fmla="*/ 61 h 194845"/>
                <a:gd name="connsiteX51" fmla="*/ 162319 w 206776"/>
                <a:gd name="connsiteY51" fmla="*/ 5472 h 19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06776" h="194845">
                  <a:moveTo>
                    <a:pt x="162319" y="194845"/>
                  </a:moveTo>
                  <a:cubicBezTo>
                    <a:pt x="153301" y="189434"/>
                    <a:pt x="139537" y="188223"/>
                    <a:pt x="135266" y="178613"/>
                  </a:cubicBezTo>
                  <a:cubicBezTo>
                    <a:pt x="121341" y="147281"/>
                    <a:pt x="140809" y="146105"/>
                    <a:pt x="156909" y="140738"/>
                  </a:cubicBezTo>
                  <a:cubicBezTo>
                    <a:pt x="188494" y="161796"/>
                    <a:pt x="168968" y="146149"/>
                    <a:pt x="151498" y="146149"/>
                  </a:cubicBezTo>
                  <a:cubicBezTo>
                    <a:pt x="145795" y="146149"/>
                    <a:pt x="140367" y="149009"/>
                    <a:pt x="135266" y="151560"/>
                  </a:cubicBezTo>
                  <a:cubicBezTo>
                    <a:pt x="129450" y="154468"/>
                    <a:pt x="124850" y="159473"/>
                    <a:pt x="119034" y="162381"/>
                  </a:cubicBezTo>
                  <a:cubicBezTo>
                    <a:pt x="113933" y="164932"/>
                    <a:pt x="98769" y="171825"/>
                    <a:pt x="102802" y="167792"/>
                  </a:cubicBezTo>
                  <a:cubicBezTo>
                    <a:pt x="111998" y="158596"/>
                    <a:pt x="126070" y="155345"/>
                    <a:pt x="135266" y="146149"/>
                  </a:cubicBezTo>
                  <a:lnTo>
                    <a:pt x="151498" y="129917"/>
                  </a:lnTo>
                  <a:cubicBezTo>
                    <a:pt x="153302" y="124506"/>
                    <a:pt x="154358" y="118786"/>
                    <a:pt x="156909" y="113685"/>
                  </a:cubicBezTo>
                  <a:cubicBezTo>
                    <a:pt x="159817" y="107869"/>
                    <a:pt x="174233" y="97453"/>
                    <a:pt x="167730" y="97453"/>
                  </a:cubicBezTo>
                  <a:cubicBezTo>
                    <a:pt x="150111" y="97453"/>
                    <a:pt x="110456" y="111133"/>
                    <a:pt x="86570" y="119096"/>
                  </a:cubicBezTo>
                  <a:cubicBezTo>
                    <a:pt x="84767" y="124507"/>
                    <a:pt x="84094" y="130437"/>
                    <a:pt x="81160" y="135328"/>
                  </a:cubicBezTo>
                  <a:cubicBezTo>
                    <a:pt x="73733" y="147705"/>
                    <a:pt x="66872" y="147304"/>
                    <a:pt x="54106" y="151560"/>
                  </a:cubicBezTo>
                  <a:cubicBezTo>
                    <a:pt x="57355" y="138564"/>
                    <a:pt x="58662" y="123026"/>
                    <a:pt x="70338" y="113685"/>
                  </a:cubicBezTo>
                  <a:cubicBezTo>
                    <a:pt x="74792" y="110122"/>
                    <a:pt x="81159" y="110078"/>
                    <a:pt x="86570" y="108274"/>
                  </a:cubicBezTo>
                  <a:cubicBezTo>
                    <a:pt x="100531" y="110269"/>
                    <a:pt x="125566" y="111540"/>
                    <a:pt x="140677" y="119096"/>
                  </a:cubicBezTo>
                  <a:cubicBezTo>
                    <a:pt x="146493" y="122004"/>
                    <a:pt x="151498" y="126310"/>
                    <a:pt x="156909" y="129917"/>
                  </a:cubicBezTo>
                  <a:cubicBezTo>
                    <a:pt x="155105" y="124506"/>
                    <a:pt x="152617" y="119278"/>
                    <a:pt x="151498" y="113685"/>
                  </a:cubicBezTo>
                  <a:cubicBezTo>
                    <a:pt x="148997" y="101179"/>
                    <a:pt x="154054" y="85769"/>
                    <a:pt x="146087" y="75810"/>
                  </a:cubicBezTo>
                  <a:cubicBezTo>
                    <a:pt x="142423" y="71230"/>
                    <a:pt x="121266" y="96337"/>
                    <a:pt x="119034" y="97453"/>
                  </a:cubicBezTo>
                  <a:cubicBezTo>
                    <a:pt x="112383" y="100779"/>
                    <a:pt x="104446" y="100513"/>
                    <a:pt x="97392" y="102864"/>
                  </a:cubicBezTo>
                  <a:cubicBezTo>
                    <a:pt x="88178" y="105935"/>
                    <a:pt x="79026" y="109342"/>
                    <a:pt x="70338" y="113685"/>
                  </a:cubicBezTo>
                  <a:cubicBezTo>
                    <a:pt x="65237" y="116235"/>
                    <a:pt x="81469" y="110825"/>
                    <a:pt x="86570" y="108274"/>
                  </a:cubicBezTo>
                  <a:cubicBezTo>
                    <a:pt x="92386" y="105366"/>
                    <a:pt x="96986" y="100361"/>
                    <a:pt x="102802" y="97453"/>
                  </a:cubicBezTo>
                  <a:cubicBezTo>
                    <a:pt x="107903" y="94902"/>
                    <a:pt x="113571" y="93681"/>
                    <a:pt x="119034" y="92042"/>
                  </a:cubicBezTo>
                  <a:cubicBezTo>
                    <a:pt x="180975" y="73460"/>
                    <a:pt x="136381" y="88064"/>
                    <a:pt x="173141" y="75810"/>
                  </a:cubicBezTo>
                  <a:cubicBezTo>
                    <a:pt x="169534" y="72203"/>
                    <a:pt x="167399" y="65451"/>
                    <a:pt x="162319" y="64989"/>
                  </a:cubicBezTo>
                  <a:cubicBezTo>
                    <a:pt x="111544" y="60374"/>
                    <a:pt x="124283" y="70936"/>
                    <a:pt x="86570" y="81221"/>
                  </a:cubicBezTo>
                  <a:cubicBezTo>
                    <a:pt x="75986" y="84108"/>
                    <a:pt x="64927" y="84828"/>
                    <a:pt x="54106" y="86632"/>
                  </a:cubicBezTo>
                  <a:cubicBezTo>
                    <a:pt x="48695" y="90239"/>
                    <a:pt x="31705" y="99509"/>
                    <a:pt x="37874" y="97453"/>
                  </a:cubicBezTo>
                  <a:cubicBezTo>
                    <a:pt x="61157" y="89692"/>
                    <a:pt x="58396" y="91462"/>
                    <a:pt x="86570" y="75810"/>
                  </a:cubicBezTo>
                  <a:cubicBezTo>
                    <a:pt x="118033" y="58331"/>
                    <a:pt x="87436" y="70110"/>
                    <a:pt x="119034" y="59579"/>
                  </a:cubicBezTo>
                  <a:cubicBezTo>
                    <a:pt x="152774" y="37084"/>
                    <a:pt x="114714" y="59252"/>
                    <a:pt x="167730" y="43347"/>
                  </a:cubicBezTo>
                  <a:cubicBezTo>
                    <a:pt x="175456" y="41029"/>
                    <a:pt x="181959" y="35702"/>
                    <a:pt x="189373" y="32525"/>
                  </a:cubicBezTo>
                  <a:cubicBezTo>
                    <a:pt x="194615" y="30278"/>
                    <a:pt x="211308" y="27115"/>
                    <a:pt x="205605" y="27115"/>
                  </a:cubicBezTo>
                  <a:cubicBezTo>
                    <a:pt x="198169" y="27115"/>
                    <a:pt x="191324" y="31473"/>
                    <a:pt x="183962" y="32525"/>
                  </a:cubicBezTo>
                  <a:cubicBezTo>
                    <a:pt x="166019" y="35088"/>
                    <a:pt x="147891" y="36132"/>
                    <a:pt x="129856" y="37936"/>
                  </a:cubicBezTo>
                  <a:cubicBezTo>
                    <a:pt x="119035" y="41543"/>
                    <a:pt x="108397" y="45756"/>
                    <a:pt x="97392" y="48757"/>
                  </a:cubicBezTo>
                  <a:cubicBezTo>
                    <a:pt x="88519" y="51177"/>
                    <a:pt x="78949" y="50939"/>
                    <a:pt x="70338" y="54168"/>
                  </a:cubicBezTo>
                  <a:cubicBezTo>
                    <a:pt x="64249" y="56451"/>
                    <a:pt x="59517" y="61382"/>
                    <a:pt x="54106" y="64989"/>
                  </a:cubicBezTo>
                  <a:cubicBezTo>
                    <a:pt x="52303" y="70400"/>
                    <a:pt x="52729" y="77188"/>
                    <a:pt x="48696" y="81221"/>
                  </a:cubicBezTo>
                  <a:cubicBezTo>
                    <a:pt x="44663" y="85254"/>
                    <a:pt x="37565" y="84081"/>
                    <a:pt x="32464" y="86632"/>
                  </a:cubicBezTo>
                  <a:cubicBezTo>
                    <a:pt x="-9491" y="107610"/>
                    <a:pt x="40800" y="89263"/>
                    <a:pt x="0" y="102864"/>
                  </a:cubicBezTo>
                  <a:cubicBezTo>
                    <a:pt x="3607" y="99257"/>
                    <a:pt x="6392" y="94573"/>
                    <a:pt x="10821" y="92042"/>
                  </a:cubicBezTo>
                  <a:cubicBezTo>
                    <a:pt x="66610" y="60161"/>
                    <a:pt x="14895" y="95415"/>
                    <a:pt x="54106" y="75810"/>
                  </a:cubicBezTo>
                  <a:cubicBezTo>
                    <a:pt x="59922" y="72902"/>
                    <a:pt x="64927" y="68596"/>
                    <a:pt x="70338" y="64989"/>
                  </a:cubicBezTo>
                  <a:cubicBezTo>
                    <a:pt x="73902" y="54297"/>
                    <a:pt x="77036" y="40152"/>
                    <a:pt x="86570" y="32525"/>
                  </a:cubicBezTo>
                  <a:cubicBezTo>
                    <a:pt x="91024" y="28962"/>
                    <a:pt x="97391" y="28918"/>
                    <a:pt x="102802" y="27115"/>
                  </a:cubicBezTo>
                  <a:cubicBezTo>
                    <a:pt x="131334" y="8093"/>
                    <a:pt x="105735" y="22530"/>
                    <a:pt x="140677" y="10883"/>
                  </a:cubicBezTo>
                  <a:cubicBezTo>
                    <a:pt x="149891" y="7812"/>
                    <a:pt x="158308" y="2417"/>
                    <a:pt x="167730" y="61"/>
                  </a:cubicBezTo>
                  <a:cubicBezTo>
                    <a:pt x="170205" y="-558"/>
                    <a:pt x="164123" y="3668"/>
                    <a:pt x="162319" y="5472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0CAFC32C-D402-45DF-B921-3A5505CC91E2}"/>
                </a:ext>
              </a:extLst>
            </p:cNvPr>
            <p:cNvSpPr/>
            <p:nvPr/>
          </p:nvSpPr>
          <p:spPr bwMode="auto">
            <a:xfrm>
              <a:off x="1617184" y="5532881"/>
              <a:ext cx="574130" cy="739246"/>
            </a:xfrm>
            <a:custGeom>
              <a:avLst/>
              <a:gdLst>
                <a:gd name="connsiteX0" fmla="*/ 27654 w 574130"/>
                <a:gd name="connsiteY0" fmla="*/ 391782 h 739246"/>
                <a:gd name="connsiteX1" fmla="*/ 601 w 574130"/>
                <a:gd name="connsiteY1" fmla="*/ 386371 h 739246"/>
                <a:gd name="connsiteX2" fmla="*/ 16833 w 574130"/>
                <a:gd name="connsiteY2" fmla="*/ 375550 h 739246"/>
                <a:gd name="connsiteX3" fmla="*/ 65528 w 574130"/>
                <a:gd name="connsiteY3" fmla="*/ 370139 h 739246"/>
                <a:gd name="connsiteX4" fmla="*/ 60118 w 574130"/>
                <a:gd name="connsiteY4" fmla="*/ 343086 h 739246"/>
                <a:gd name="connsiteX5" fmla="*/ 38475 w 574130"/>
                <a:gd name="connsiteY5" fmla="*/ 364728 h 739246"/>
                <a:gd name="connsiteX6" fmla="*/ 49296 w 574130"/>
                <a:gd name="connsiteY6" fmla="*/ 440478 h 739246"/>
                <a:gd name="connsiteX7" fmla="*/ 54707 w 574130"/>
                <a:gd name="connsiteY7" fmla="*/ 467531 h 739246"/>
                <a:gd name="connsiteX8" fmla="*/ 65528 w 574130"/>
                <a:gd name="connsiteY8" fmla="*/ 451299 h 739246"/>
                <a:gd name="connsiteX9" fmla="*/ 81760 w 574130"/>
                <a:gd name="connsiteY9" fmla="*/ 440478 h 739246"/>
                <a:gd name="connsiteX10" fmla="*/ 87171 w 574130"/>
                <a:gd name="connsiteY10" fmla="*/ 424246 h 739246"/>
                <a:gd name="connsiteX11" fmla="*/ 97992 w 574130"/>
                <a:gd name="connsiteY11" fmla="*/ 408014 h 739246"/>
                <a:gd name="connsiteX12" fmla="*/ 103403 w 574130"/>
                <a:gd name="connsiteY12" fmla="*/ 386371 h 739246"/>
                <a:gd name="connsiteX13" fmla="*/ 97992 w 574130"/>
                <a:gd name="connsiteY13" fmla="*/ 326854 h 739246"/>
                <a:gd name="connsiteX14" fmla="*/ 92582 w 574130"/>
                <a:gd name="connsiteY14" fmla="*/ 343086 h 739246"/>
                <a:gd name="connsiteX15" fmla="*/ 114224 w 574130"/>
                <a:gd name="connsiteY15" fmla="*/ 424246 h 739246"/>
                <a:gd name="connsiteX16" fmla="*/ 130456 w 574130"/>
                <a:gd name="connsiteY16" fmla="*/ 391782 h 739246"/>
                <a:gd name="connsiteX17" fmla="*/ 146688 w 574130"/>
                <a:gd name="connsiteY17" fmla="*/ 359318 h 739246"/>
                <a:gd name="connsiteX18" fmla="*/ 146688 w 574130"/>
                <a:gd name="connsiteY18" fmla="*/ 278158 h 739246"/>
                <a:gd name="connsiteX19" fmla="*/ 130456 w 574130"/>
                <a:gd name="connsiteY19" fmla="*/ 261926 h 739246"/>
                <a:gd name="connsiteX20" fmla="*/ 130456 w 574130"/>
                <a:gd name="connsiteY20" fmla="*/ 380960 h 739246"/>
                <a:gd name="connsiteX21" fmla="*/ 135867 w 574130"/>
                <a:gd name="connsiteY21" fmla="*/ 397192 h 739246"/>
                <a:gd name="connsiteX22" fmla="*/ 146688 w 574130"/>
                <a:gd name="connsiteY22" fmla="*/ 413424 h 739246"/>
                <a:gd name="connsiteX23" fmla="*/ 152099 w 574130"/>
                <a:gd name="connsiteY23" fmla="*/ 462120 h 739246"/>
                <a:gd name="connsiteX24" fmla="*/ 168331 w 574130"/>
                <a:gd name="connsiteY24" fmla="*/ 472941 h 739246"/>
                <a:gd name="connsiteX25" fmla="*/ 184563 w 574130"/>
                <a:gd name="connsiteY25" fmla="*/ 505405 h 739246"/>
                <a:gd name="connsiteX26" fmla="*/ 200795 w 574130"/>
                <a:gd name="connsiteY26" fmla="*/ 521637 h 739246"/>
                <a:gd name="connsiteX27" fmla="*/ 200795 w 574130"/>
                <a:gd name="connsiteY27" fmla="*/ 353907 h 739246"/>
                <a:gd name="connsiteX28" fmla="*/ 195384 w 574130"/>
                <a:gd name="connsiteY28" fmla="*/ 326854 h 739246"/>
                <a:gd name="connsiteX29" fmla="*/ 179152 w 574130"/>
                <a:gd name="connsiteY29" fmla="*/ 288979 h 739246"/>
                <a:gd name="connsiteX30" fmla="*/ 173741 w 574130"/>
                <a:gd name="connsiteY30" fmla="*/ 408014 h 739246"/>
                <a:gd name="connsiteX31" fmla="*/ 179152 w 574130"/>
                <a:gd name="connsiteY31" fmla="*/ 456710 h 739246"/>
                <a:gd name="connsiteX32" fmla="*/ 184563 w 574130"/>
                <a:gd name="connsiteY32" fmla="*/ 472941 h 739246"/>
                <a:gd name="connsiteX33" fmla="*/ 200795 w 574130"/>
                <a:gd name="connsiteY33" fmla="*/ 478352 h 739246"/>
                <a:gd name="connsiteX34" fmla="*/ 217027 w 574130"/>
                <a:gd name="connsiteY34" fmla="*/ 489173 h 739246"/>
                <a:gd name="connsiteX35" fmla="*/ 227848 w 574130"/>
                <a:gd name="connsiteY35" fmla="*/ 505405 h 739246"/>
                <a:gd name="connsiteX36" fmla="*/ 244080 w 574130"/>
                <a:gd name="connsiteY36" fmla="*/ 499995 h 739246"/>
                <a:gd name="connsiteX37" fmla="*/ 265723 w 574130"/>
                <a:gd name="connsiteY37" fmla="*/ 440478 h 739246"/>
                <a:gd name="connsiteX38" fmla="*/ 276544 w 574130"/>
                <a:gd name="connsiteY38" fmla="*/ 386371 h 739246"/>
                <a:gd name="connsiteX39" fmla="*/ 271133 w 574130"/>
                <a:gd name="connsiteY39" fmla="*/ 272747 h 739246"/>
                <a:gd name="connsiteX40" fmla="*/ 254901 w 574130"/>
                <a:gd name="connsiteY40" fmla="*/ 256515 h 739246"/>
                <a:gd name="connsiteX41" fmla="*/ 238669 w 574130"/>
                <a:gd name="connsiteY41" fmla="*/ 213230 h 739246"/>
                <a:gd name="connsiteX42" fmla="*/ 211616 w 574130"/>
                <a:gd name="connsiteY42" fmla="*/ 375550 h 739246"/>
                <a:gd name="connsiteX43" fmla="*/ 217027 w 574130"/>
                <a:gd name="connsiteY43" fmla="*/ 489173 h 739246"/>
                <a:gd name="connsiteX44" fmla="*/ 211616 w 574130"/>
                <a:gd name="connsiteY44" fmla="*/ 570333 h 739246"/>
                <a:gd name="connsiteX45" fmla="*/ 227848 w 574130"/>
                <a:gd name="connsiteY45" fmla="*/ 575744 h 739246"/>
                <a:gd name="connsiteX46" fmla="*/ 244080 w 574130"/>
                <a:gd name="connsiteY46" fmla="*/ 591976 h 739246"/>
                <a:gd name="connsiteX47" fmla="*/ 260312 w 574130"/>
                <a:gd name="connsiteY47" fmla="*/ 570333 h 739246"/>
                <a:gd name="connsiteX48" fmla="*/ 265723 w 574130"/>
                <a:gd name="connsiteY48" fmla="*/ 537869 h 739246"/>
                <a:gd name="connsiteX49" fmla="*/ 276544 w 574130"/>
                <a:gd name="connsiteY49" fmla="*/ 489173 h 739246"/>
                <a:gd name="connsiteX50" fmla="*/ 281954 w 574130"/>
                <a:gd name="connsiteY50" fmla="*/ 359318 h 739246"/>
                <a:gd name="connsiteX51" fmla="*/ 292776 w 574130"/>
                <a:gd name="connsiteY51" fmla="*/ 294390 h 739246"/>
                <a:gd name="connsiteX52" fmla="*/ 298186 w 574130"/>
                <a:gd name="connsiteY52" fmla="*/ 364728 h 739246"/>
                <a:gd name="connsiteX53" fmla="*/ 309008 w 574130"/>
                <a:gd name="connsiteY53" fmla="*/ 397192 h 739246"/>
                <a:gd name="connsiteX54" fmla="*/ 319829 w 574130"/>
                <a:gd name="connsiteY54" fmla="*/ 591976 h 739246"/>
                <a:gd name="connsiteX55" fmla="*/ 325240 w 574130"/>
                <a:gd name="connsiteY55" fmla="*/ 537869 h 739246"/>
                <a:gd name="connsiteX56" fmla="*/ 341472 w 574130"/>
                <a:gd name="connsiteY56" fmla="*/ 456710 h 739246"/>
                <a:gd name="connsiteX57" fmla="*/ 336061 w 574130"/>
                <a:gd name="connsiteY57" fmla="*/ 180766 h 739246"/>
                <a:gd name="connsiteX58" fmla="*/ 341472 w 574130"/>
                <a:gd name="connsiteY58" fmla="*/ 126660 h 739246"/>
                <a:gd name="connsiteX59" fmla="*/ 336061 w 574130"/>
                <a:gd name="connsiteY59" fmla="*/ 148302 h 739246"/>
                <a:gd name="connsiteX60" fmla="*/ 319829 w 574130"/>
                <a:gd name="connsiteY60" fmla="*/ 169945 h 739246"/>
                <a:gd name="connsiteX61" fmla="*/ 325240 w 574130"/>
                <a:gd name="connsiteY61" fmla="*/ 283569 h 739246"/>
                <a:gd name="connsiteX62" fmla="*/ 341472 w 574130"/>
                <a:gd name="connsiteY62" fmla="*/ 359318 h 739246"/>
                <a:gd name="connsiteX63" fmla="*/ 346882 w 574130"/>
                <a:gd name="connsiteY63" fmla="*/ 408014 h 739246"/>
                <a:gd name="connsiteX64" fmla="*/ 357704 w 574130"/>
                <a:gd name="connsiteY64" fmla="*/ 424246 h 739246"/>
                <a:gd name="connsiteX65" fmla="*/ 352293 w 574130"/>
                <a:gd name="connsiteY65" fmla="*/ 489173 h 739246"/>
                <a:gd name="connsiteX66" fmla="*/ 357704 w 574130"/>
                <a:gd name="connsiteY66" fmla="*/ 608208 h 739246"/>
                <a:gd name="connsiteX67" fmla="*/ 363114 w 574130"/>
                <a:gd name="connsiteY67" fmla="*/ 624440 h 739246"/>
                <a:gd name="connsiteX68" fmla="*/ 373936 w 574130"/>
                <a:gd name="connsiteY68" fmla="*/ 635261 h 739246"/>
                <a:gd name="connsiteX69" fmla="*/ 390167 w 574130"/>
                <a:gd name="connsiteY69" fmla="*/ 629850 h 739246"/>
                <a:gd name="connsiteX70" fmla="*/ 395578 w 574130"/>
                <a:gd name="connsiteY70" fmla="*/ 240283 h 739246"/>
                <a:gd name="connsiteX71" fmla="*/ 373936 w 574130"/>
                <a:gd name="connsiteY71" fmla="*/ 115839 h 739246"/>
                <a:gd name="connsiteX72" fmla="*/ 357704 w 574130"/>
                <a:gd name="connsiteY72" fmla="*/ 99607 h 739246"/>
                <a:gd name="connsiteX73" fmla="*/ 390167 w 574130"/>
                <a:gd name="connsiteY73" fmla="*/ 169945 h 739246"/>
                <a:gd name="connsiteX74" fmla="*/ 411810 w 574130"/>
                <a:gd name="connsiteY74" fmla="*/ 229462 h 739246"/>
                <a:gd name="connsiteX75" fmla="*/ 422631 w 574130"/>
                <a:gd name="connsiteY75" fmla="*/ 251105 h 739246"/>
                <a:gd name="connsiteX76" fmla="*/ 428042 w 574130"/>
                <a:gd name="connsiteY76" fmla="*/ 283569 h 739246"/>
                <a:gd name="connsiteX77" fmla="*/ 444274 w 574130"/>
                <a:gd name="connsiteY77" fmla="*/ 656904 h 739246"/>
                <a:gd name="connsiteX78" fmla="*/ 471327 w 574130"/>
                <a:gd name="connsiteY78" fmla="*/ 586565 h 739246"/>
                <a:gd name="connsiteX79" fmla="*/ 487559 w 574130"/>
                <a:gd name="connsiteY79" fmla="*/ 521637 h 739246"/>
                <a:gd name="connsiteX80" fmla="*/ 503791 w 574130"/>
                <a:gd name="connsiteY80" fmla="*/ 440478 h 739246"/>
                <a:gd name="connsiteX81" fmla="*/ 520023 w 574130"/>
                <a:gd name="connsiteY81" fmla="*/ 321443 h 739246"/>
                <a:gd name="connsiteX82" fmla="*/ 525434 w 574130"/>
                <a:gd name="connsiteY82" fmla="*/ 272747 h 739246"/>
                <a:gd name="connsiteX83" fmla="*/ 520023 w 574130"/>
                <a:gd name="connsiteY83" fmla="*/ 159124 h 739246"/>
                <a:gd name="connsiteX84" fmla="*/ 514612 w 574130"/>
                <a:gd name="connsiteY84" fmla="*/ 142892 h 739246"/>
                <a:gd name="connsiteX85" fmla="*/ 503791 w 574130"/>
                <a:gd name="connsiteY85" fmla="*/ 132070 h 739246"/>
                <a:gd name="connsiteX86" fmla="*/ 487559 w 574130"/>
                <a:gd name="connsiteY86" fmla="*/ 99607 h 739246"/>
                <a:gd name="connsiteX87" fmla="*/ 471327 w 574130"/>
                <a:gd name="connsiteY87" fmla="*/ 94196 h 739246"/>
                <a:gd name="connsiteX88" fmla="*/ 433453 w 574130"/>
                <a:gd name="connsiteY88" fmla="*/ 77964 h 739246"/>
                <a:gd name="connsiteX89" fmla="*/ 444274 w 574130"/>
                <a:gd name="connsiteY89" fmla="*/ 115839 h 739246"/>
                <a:gd name="connsiteX90" fmla="*/ 455095 w 574130"/>
                <a:gd name="connsiteY90" fmla="*/ 137481 h 739246"/>
                <a:gd name="connsiteX91" fmla="*/ 471327 w 574130"/>
                <a:gd name="connsiteY91" fmla="*/ 213230 h 739246"/>
                <a:gd name="connsiteX92" fmla="*/ 487559 w 574130"/>
                <a:gd name="connsiteY92" fmla="*/ 261926 h 739246"/>
                <a:gd name="connsiteX93" fmla="*/ 503791 w 574130"/>
                <a:gd name="connsiteY93" fmla="*/ 559512 h 739246"/>
                <a:gd name="connsiteX94" fmla="*/ 520023 w 574130"/>
                <a:gd name="connsiteY94" fmla="*/ 635261 h 739246"/>
                <a:gd name="connsiteX95" fmla="*/ 525434 w 574130"/>
                <a:gd name="connsiteY95" fmla="*/ 683957 h 739246"/>
                <a:gd name="connsiteX96" fmla="*/ 536255 w 574130"/>
                <a:gd name="connsiteY96" fmla="*/ 721831 h 739246"/>
                <a:gd name="connsiteX97" fmla="*/ 541666 w 574130"/>
                <a:gd name="connsiteY97" fmla="*/ 738063 h 739246"/>
                <a:gd name="connsiteX98" fmla="*/ 536255 w 574130"/>
                <a:gd name="connsiteY98" fmla="*/ 716421 h 739246"/>
                <a:gd name="connsiteX99" fmla="*/ 541666 w 574130"/>
                <a:gd name="connsiteY99" fmla="*/ 646082 h 739246"/>
                <a:gd name="connsiteX100" fmla="*/ 552487 w 574130"/>
                <a:gd name="connsiteY100" fmla="*/ 564923 h 739246"/>
                <a:gd name="connsiteX101" fmla="*/ 568719 w 574130"/>
                <a:gd name="connsiteY101" fmla="*/ 440478 h 739246"/>
                <a:gd name="connsiteX102" fmla="*/ 563308 w 574130"/>
                <a:gd name="connsiteY102" fmla="*/ 207820 h 739246"/>
                <a:gd name="connsiteX103" fmla="*/ 552487 w 574130"/>
                <a:gd name="connsiteY103" fmla="*/ 180766 h 739246"/>
                <a:gd name="connsiteX104" fmla="*/ 547076 w 574130"/>
                <a:gd name="connsiteY104" fmla="*/ 148302 h 739246"/>
                <a:gd name="connsiteX105" fmla="*/ 536255 w 574130"/>
                <a:gd name="connsiteY105" fmla="*/ 132070 h 739246"/>
                <a:gd name="connsiteX106" fmla="*/ 520023 w 574130"/>
                <a:gd name="connsiteY106" fmla="*/ 99607 h 739246"/>
                <a:gd name="connsiteX107" fmla="*/ 503791 w 574130"/>
                <a:gd name="connsiteY107" fmla="*/ 34679 h 739246"/>
                <a:gd name="connsiteX108" fmla="*/ 498380 w 574130"/>
                <a:gd name="connsiteY108" fmla="*/ 2215 h 739246"/>
                <a:gd name="connsiteX109" fmla="*/ 503791 w 574130"/>
                <a:gd name="connsiteY109" fmla="*/ 56321 h 739246"/>
                <a:gd name="connsiteX110" fmla="*/ 520023 w 574130"/>
                <a:gd name="connsiteY110" fmla="*/ 115839 h 739246"/>
                <a:gd name="connsiteX111" fmla="*/ 541666 w 574130"/>
                <a:gd name="connsiteY111" fmla="*/ 229462 h 739246"/>
                <a:gd name="connsiteX112" fmla="*/ 557898 w 574130"/>
                <a:gd name="connsiteY112" fmla="*/ 245694 h 739246"/>
                <a:gd name="connsiteX113" fmla="*/ 574130 w 574130"/>
                <a:gd name="connsiteY113" fmla="*/ 316033 h 739246"/>
                <a:gd name="connsiteX114" fmla="*/ 563308 w 574130"/>
                <a:gd name="connsiteY114" fmla="*/ 397192 h 739246"/>
                <a:gd name="connsiteX115" fmla="*/ 552487 w 574130"/>
                <a:gd name="connsiteY115" fmla="*/ 478352 h 739246"/>
                <a:gd name="connsiteX116" fmla="*/ 552487 w 574130"/>
                <a:gd name="connsiteY116" fmla="*/ 608208 h 739246"/>
                <a:gd name="connsiteX117" fmla="*/ 547076 w 574130"/>
                <a:gd name="connsiteY117" fmla="*/ 624440 h 739246"/>
                <a:gd name="connsiteX118" fmla="*/ 536255 w 574130"/>
                <a:gd name="connsiteY118" fmla="*/ 667725 h 739246"/>
                <a:gd name="connsiteX119" fmla="*/ 530844 w 574130"/>
                <a:gd name="connsiteY119" fmla="*/ 683957 h 739246"/>
                <a:gd name="connsiteX120" fmla="*/ 520023 w 574130"/>
                <a:gd name="connsiteY120" fmla="*/ 700189 h 73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574130" h="739246">
                  <a:moveTo>
                    <a:pt x="27654" y="391782"/>
                  </a:moveTo>
                  <a:cubicBezTo>
                    <a:pt x="18636" y="389978"/>
                    <a:pt x="5702" y="394023"/>
                    <a:pt x="601" y="386371"/>
                  </a:cubicBezTo>
                  <a:cubicBezTo>
                    <a:pt x="-3006" y="380960"/>
                    <a:pt x="10524" y="377127"/>
                    <a:pt x="16833" y="375550"/>
                  </a:cubicBezTo>
                  <a:cubicBezTo>
                    <a:pt x="32677" y="371589"/>
                    <a:pt x="49296" y="371943"/>
                    <a:pt x="65528" y="370139"/>
                  </a:cubicBezTo>
                  <a:cubicBezTo>
                    <a:pt x="63725" y="361121"/>
                    <a:pt x="67770" y="348187"/>
                    <a:pt x="60118" y="343086"/>
                  </a:cubicBezTo>
                  <a:cubicBezTo>
                    <a:pt x="15348" y="313239"/>
                    <a:pt x="37676" y="362331"/>
                    <a:pt x="38475" y="364728"/>
                  </a:cubicBezTo>
                  <a:cubicBezTo>
                    <a:pt x="42082" y="389978"/>
                    <a:pt x="45318" y="415284"/>
                    <a:pt x="49296" y="440478"/>
                  </a:cubicBezTo>
                  <a:cubicBezTo>
                    <a:pt x="50730" y="449562"/>
                    <a:pt x="47055" y="462430"/>
                    <a:pt x="54707" y="467531"/>
                  </a:cubicBezTo>
                  <a:cubicBezTo>
                    <a:pt x="60118" y="471138"/>
                    <a:pt x="60930" y="455897"/>
                    <a:pt x="65528" y="451299"/>
                  </a:cubicBezTo>
                  <a:cubicBezTo>
                    <a:pt x="70126" y="446701"/>
                    <a:pt x="76349" y="444085"/>
                    <a:pt x="81760" y="440478"/>
                  </a:cubicBezTo>
                  <a:cubicBezTo>
                    <a:pt x="83564" y="435067"/>
                    <a:pt x="84620" y="429347"/>
                    <a:pt x="87171" y="424246"/>
                  </a:cubicBezTo>
                  <a:cubicBezTo>
                    <a:pt x="90079" y="418430"/>
                    <a:pt x="95430" y="413991"/>
                    <a:pt x="97992" y="408014"/>
                  </a:cubicBezTo>
                  <a:cubicBezTo>
                    <a:pt x="100921" y="401179"/>
                    <a:pt x="101599" y="393585"/>
                    <a:pt x="103403" y="386371"/>
                  </a:cubicBezTo>
                  <a:cubicBezTo>
                    <a:pt x="101599" y="366532"/>
                    <a:pt x="102823" y="346180"/>
                    <a:pt x="97992" y="326854"/>
                  </a:cubicBezTo>
                  <a:cubicBezTo>
                    <a:pt x="96609" y="321321"/>
                    <a:pt x="92203" y="337395"/>
                    <a:pt x="92582" y="343086"/>
                  </a:cubicBezTo>
                  <a:cubicBezTo>
                    <a:pt x="96546" y="402539"/>
                    <a:pt x="93582" y="393281"/>
                    <a:pt x="114224" y="424246"/>
                  </a:cubicBezTo>
                  <a:cubicBezTo>
                    <a:pt x="127825" y="383446"/>
                    <a:pt x="109478" y="433737"/>
                    <a:pt x="130456" y="391782"/>
                  </a:cubicBezTo>
                  <a:cubicBezTo>
                    <a:pt x="152857" y="346980"/>
                    <a:pt x="115677" y="405836"/>
                    <a:pt x="146688" y="359318"/>
                  </a:cubicBezTo>
                  <a:cubicBezTo>
                    <a:pt x="148596" y="340235"/>
                    <a:pt x="157895" y="300572"/>
                    <a:pt x="146688" y="278158"/>
                  </a:cubicBezTo>
                  <a:cubicBezTo>
                    <a:pt x="143266" y="271314"/>
                    <a:pt x="135867" y="267337"/>
                    <a:pt x="130456" y="261926"/>
                  </a:cubicBezTo>
                  <a:cubicBezTo>
                    <a:pt x="114738" y="309085"/>
                    <a:pt x="121483" y="282254"/>
                    <a:pt x="130456" y="380960"/>
                  </a:cubicBezTo>
                  <a:cubicBezTo>
                    <a:pt x="130972" y="386640"/>
                    <a:pt x="133316" y="392091"/>
                    <a:pt x="135867" y="397192"/>
                  </a:cubicBezTo>
                  <a:cubicBezTo>
                    <a:pt x="138775" y="403008"/>
                    <a:pt x="143081" y="408013"/>
                    <a:pt x="146688" y="413424"/>
                  </a:cubicBezTo>
                  <a:cubicBezTo>
                    <a:pt x="148492" y="429656"/>
                    <a:pt x="146518" y="446771"/>
                    <a:pt x="152099" y="462120"/>
                  </a:cubicBezTo>
                  <a:cubicBezTo>
                    <a:pt x="154321" y="468231"/>
                    <a:pt x="163733" y="468343"/>
                    <a:pt x="168331" y="472941"/>
                  </a:cubicBezTo>
                  <a:cubicBezTo>
                    <a:pt x="193870" y="498480"/>
                    <a:pt x="166962" y="479003"/>
                    <a:pt x="184563" y="505405"/>
                  </a:cubicBezTo>
                  <a:cubicBezTo>
                    <a:pt x="188808" y="511772"/>
                    <a:pt x="195384" y="516226"/>
                    <a:pt x="200795" y="521637"/>
                  </a:cubicBezTo>
                  <a:cubicBezTo>
                    <a:pt x="181843" y="616394"/>
                    <a:pt x="200795" y="529553"/>
                    <a:pt x="200795" y="353907"/>
                  </a:cubicBezTo>
                  <a:cubicBezTo>
                    <a:pt x="200795" y="344711"/>
                    <a:pt x="197615" y="335776"/>
                    <a:pt x="195384" y="326854"/>
                  </a:cubicBezTo>
                  <a:cubicBezTo>
                    <a:pt x="191403" y="310933"/>
                    <a:pt x="186893" y="304462"/>
                    <a:pt x="179152" y="288979"/>
                  </a:cubicBezTo>
                  <a:cubicBezTo>
                    <a:pt x="177348" y="328657"/>
                    <a:pt x="173741" y="368295"/>
                    <a:pt x="173741" y="408014"/>
                  </a:cubicBezTo>
                  <a:cubicBezTo>
                    <a:pt x="173741" y="424346"/>
                    <a:pt x="176467" y="440600"/>
                    <a:pt x="179152" y="456710"/>
                  </a:cubicBezTo>
                  <a:cubicBezTo>
                    <a:pt x="180090" y="462335"/>
                    <a:pt x="180530" y="468908"/>
                    <a:pt x="184563" y="472941"/>
                  </a:cubicBezTo>
                  <a:cubicBezTo>
                    <a:pt x="188596" y="476974"/>
                    <a:pt x="195694" y="475801"/>
                    <a:pt x="200795" y="478352"/>
                  </a:cubicBezTo>
                  <a:cubicBezTo>
                    <a:pt x="206611" y="481260"/>
                    <a:pt x="211616" y="485566"/>
                    <a:pt x="217027" y="489173"/>
                  </a:cubicBezTo>
                  <a:cubicBezTo>
                    <a:pt x="220634" y="494584"/>
                    <a:pt x="224940" y="499589"/>
                    <a:pt x="227848" y="505405"/>
                  </a:cubicBezTo>
                  <a:cubicBezTo>
                    <a:pt x="237800" y="525308"/>
                    <a:pt x="227894" y="532367"/>
                    <a:pt x="244080" y="499995"/>
                  </a:cubicBezTo>
                  <a:cubicBezTo>
                    <a:pt x="262176" y="409519"/>
                    <a:pt x="231812" y="548992"/>
                    <a:pt x="265723" y="440478"/>
                  </a:cubicBezTo>
                  <a:cubicBezTo>
                    <a:pt x="271209" y="422922"/>
                    <a:pt x="272937" y="404407"/>
                    <a:pt x="276544" y="386371"/>
                  </a:cubicBezTo>
                  <a:cubicBezTo>
                    <a:pt x="274740" y="348496"/>
                    <a:pt x="277367" y="310149"/>
                    <a:pt x="271133" y="272747"/>
                  </a:cubicBezTo>
                  <a:cubicBezTo>
                    <a:pt x="269875" y="265199"/>
                    <a:pt x="258956" y="263004"/>
                    <a:pt x="254901" y="256515"/>
                  </a:cubicBezTo>
                  <a:cubicBezTo>
                    <a:pt x="250281" y="249124"/>
                    <a:pt x="242266" y="224020"/>
                    <a:pt x="238669" y="213230"/>
                  </a:cubicBezTo>
                  <a:cubicBezTo>
                    <a:pt x="220428" y="347001"/>
                    <a:pt x="232149" y="293415"/>
                    <a:pt x="211616" y="375550"/>
                  </a:cubicBezTo>
                  <a:cubicBezTo>
                    <a:pt x="213420" y="413424"/>
                    <a:pt x="217027" y="451256"/>
                    <a:pt x="217027" y="489173"/>
                  </a:cubicBezTo>
                  <a:cubicBezTo>
                    <a:pt x="217027" y="516286"/>
                    <a:pt x="208253" y="543429"/>
                    <a:pt x="211616" y="570333"/>
                  </a:cubicBezTo>
                  <a:cubicBezTo>
                    <a:pt x="212323" y="575992"/>
                    <a:pt x="222437" y="573940"/>
                    <a:pt x="227848" y="575744"/>
                  </a:cubicBezTo>
                  <a:cubicBezTo>
                    <a:pt x="233259" y="581155"/>
                    <a:pt x="236532" y="593234"/>
                    <a:pt x="244080" y="591976"/>
                  </a:cubicBezTo>
                  <a:cubicBezTo>
                    <a:pt x="252975" y="590493"/>
                    <a:pt x="256963" y="578706"/>
                    <a:pt x="260312" y="570333"/>
                  </a:cubicBezTo>
                  <a:cubicBezTo>
                    <a:pt x="264386" y="560147"/>
                    <a:pt x="263571" y="548627"/>
                    <a:pt x="265723" y="537869"/>
                  </a:cubicBezTo>
                  <a:cubicBezTo>
                    <a:pt x="268984" y="521564"/>
                    <a:pt x="272937" y="505405"/>
                    <a:pt x="276544" y="489173"/>
                  </a:cubicBezTo>
                  <a:cubicBezTo>
                    <a:pt x="278347" y="445888"/>
                    <a:pt x="278356" y="402491"/>
                    <a:pt x="281954" y="359318"/>
                  </a:cubicBezTo>
                  <a:cubicBezTo>
                    <a:pt x="283776" y="337453"/>
                    <a:pt x="271960" y="287452"/>
                    <a:pt x="292776" y="294390"/>
                  </a:cubicBezTo>
                  <a:cubicBezTo>
                    <a:pt x="315085" y="301825"/>
                    <a:pt x="294518" y="341501"/>
                    <a:pt x="298186" y="364728"/>
                  </a:cubicBezTo>
                  <a:cubicBezTo>
                    <a:pt x="299965" y="375995"/>
                    <a:pt x="305401" y="386371"/>
                    <a:pt x="309008" y="397192"/>
                  </a:cubicBezTo>
                  <a:cubicBezTo>
                    <a:pt x="337598" y="559199"/>
                    <a:pt x="319829" y="418146"/>
                    <a:pt x="319829" y="591976"/>
                  </a:cubicBezTo>
                  <a:cubicBezTo>
                    <a:pt x="319829" y="610102"/>
                    <a:pt x="322992" y="555855"/>
                    <a:pt x="325240" y="537869"/>
                  </a:cubicBezTo>
                  <a:cubicBezTo>
                    <a:pt x="328732" y="509933"/>
                    <a:pt x="335320" y="484392"/>
                    <a:pt x="341472" y="456710"/>
                  </a:cubicBezTo>
                  <a:cubicBezTo>
                    <a:pt x="339668" y="364729"/>
                    <a:pt x="336061" y="272765"/>
                    <a:pt x="336061" y="180766"/>
                  </a:cubicBezTo>
                  <a:cubicBezTo>
                    <a:pt x="336061" y="162641"/>
                    <a:pt x="341472" y="144785"/>
                    <a:pt x="341472" y="126660"/>
                  </a:cubicBezTo>
                  <a:cubicBezTo>
                    <a:pt x="341472" y="119224"/>
                    <a:pt x="339387" y="141651"/>
                    <a:pt x="336061" y="148302"/>
                  </a:cubicBezTo>
                  <a:cubicBezTo>
                    <a:pt x="332028" y="156368"/>
                    <a:pt x="325240" y="162731"/>
                    <a:pt x="319829" y="169945"/>
                  </a:cubicBezTo>
                  <a:cubicBezTo>
                    <a:pt x="321633" y="207820"/>
                    <a:pt x="322439" y="245755"/>
                    <a:pt x="325240" y="283569"/>
                  </a:cubicBezTo>
                  <a:cubicBezTo>
                    <a:pt x="326894" y="305903"/>
                    <a:pt x="336395" y="339010"/>
                    <a:pt x="341472" y="359318"/>
                  </a:cubicBezTo>
                  <a:cubicBezTo>
                    <a:pt x="343275" y="375550"/>
                    <a:pt x="342921" y="392170"/>
                    <a:pt x="346882" y="408014"/>
                  </a:cubicBezTo>
                  <a:cubicBezTo>
                    <a:pt x="348459" y="414323"/>
                    <a:pt x="357271" y="417757"/>
                    <a:pt x="357704" y="424246"/>
                  </a:cubicBezTo>
                  <a:cubicBezTo>
                    <a:pt x="359149" y="445915"/>
                    <a:pt x="354097" y="467531"/>
                    <a:pt x="352293" y="489173"/>
                  </a:cubicBezTo>
                  <a:cubicBezTo>
                    <a:pt x="354097" y="528851"/>
                    <a:pt x="354537" y="568615"/>
                    <a:pt x="357704" y="608208"/>
                  </a:cubicBezTo>
                  <a:cubicBezTo>
                    <a:pt x="358159" y="613893"/>
                    <a:pt x="360180" y="619549"/>
                    <a:pt x="363114" y="624440"/>
                  </a:cubicBezTo>
                  <a:cubicBezTo>
                    <a:pt x="365739" y="628814"/>
                    <a:pt x="370329" y="631654"/>
                    <a:pt x="373936" y="635261"/>
                  </a:cubicBezTo>
                  <a:cubicBezTo>
                    <a:pt x="374110" y="635783"/>
                    <a:pt x="387807" y="689633"/>
                    <a:pt x="390167" y="629850"/>
                  </a:cubicBezTo>
                  <a:cubicBezTo>
                    <a:pt x="395289" y="500083"/>
                    <a:pt x="393774" y="370139"/>
                    <a:pt x="395578" y="240283"/>
                  </a:cubicBezTo>
                  <a:cubicBezTo>
                    <a:pt x="387555" y="71812"/>
                    <a:pt x="422111" y="155985"/>
                    <a:pt x="373936" y="115839"/>
                  </a:cubicBezTo>
                  <a:cubicBezTo>
                    <a:pt x="368058" y="110940"/>
                    <a:pt x="363115" y="105018"/>
                    <a:pt x="357704" y="99607"/>
                  </a:cubicBezTo>
                  <a:cubicBezTo>
                    <a:pt x="376788" y="156857"/>
                    <a:pt x="363671" y="134614"/>
                    <a:pt x="390167" y="169945"/>
                  </a:cubicBezTo>
                  <a:cubicBezTo>
                    <a:pt x="397451" y="191796"/>
                    <a:pt x="401681" y="205152"/>
                    <a:pt x="411810" y="229462"/>
                  </a:cubicBezTo>
                  <a:cubicBezTo>
                    <a:pt x="414912" y="236907"/>
                    <a:pt x="419024" y="243891"/>
                    <a:pt x="422631" y="251105"/>
                  </a:cubicBezTo>
                  <a:cubicBezTo>
                    <a:pt x="424435" y="261926"/>
                    <a:pt x="426913" y="272657"/>
                    <a:pt x="428042" y="283569"/>
                  </a:cubicBezTo>
                  <a:cubicBezTo>
                    <a:pt x="445143" y="448874"/>
                    <a:pt x="439770" y="449712"/>
                    <a:pt x="444274" y="656904"/>
                  </a:cubicBezTo>
                  <a:cubicBezTo>
                    <a:pt x="478168" y="634307"/>
                    <a:pt x="456600" y="654308"/>
                    <a:pt x="471327" y="586565"/>
                  </a:cubicBezTo>
                  <a:cubicBezTo>
                    <a:pt x="476066" y="564765"/>
                    <a:pt x="484404" y="543722"/>
                    <a:pt x="487559" y="521637"/>
                  </a:cubicBezTo>
                  <a:cubicBezTo>
                    <a:pt x="495073" y="469040"/>
                    <a:pt x="489877" y="496135"/>
                    <a:pt x="503791" y="440478"/>
                  </a:cubicBezTo>
                  <a:cubicBezTo>
                    <a:pt x="516402" y="326986"/>
                    <a:pt x="500066" y="467795"/>
                    <a:pt x="520023" y="321443"/>
                  </a:cubicBezTo>
                  <a:cubicBezTo>
                    <a:pt x="522230" y="305261"/>
                    <a:pt x="523630" y="288979"/>
                    <a:pt x="525434" y="272747"/>
                  </a:cubicBezTo>
                  <a:cubicBezTo>
                    <a:pt x="523630" y="234873"/>
                    <a:pt x="523172" y="196910"/>
                    <a:pt x="520023" y="159124"/>
                  </a:cubicBezTo>
                  <a:cubicBezTo>
                    <a:pt x="519549" y="153440"/>
                    <a:pt x="517546" y="147783"/>
                    <a:pt x="514612" y="142892"/>
                  </a:cubicBezTo>
                  <a:cubicBezTo>
                    <a:pt x="511987" y="138518"/>
                    <a:pt x="507398" y="135677"/>
                    <a:pt x="503791" y="132070"/>
                  </a:cubicBezTo>
                  <a:cubicBezTo>
                    <a:pt x="500227" y="121378"/>
                    <a:pt x="497093" y="107234"/>
                    <a:pt x="487559" y="99607"/>
                  </a:cubicBezTo>
                  <a:cubicBezTo>
                    <a:pt x="483105" y="96044"/>
                    <a:pt x="476428" y="96747"/>
                    <a:pt x="471327" y="94196"/>
                  </a:cubicBezTo>
                  <a:cubicBezTo>
                    <a:pt x="433962" y="75514"/>
                    <a:pt x="478494" y="89225"/>
                    <a:pt x="433453" y="77964"/>
                  </a:cubicBezTo>
                  <a:cubicBezTo>
                    <a:pt x="437060" y="90589"/>
                    <a:pt x="439787" y="103499"/>
                    <a:pt x="444274" y="115839"/>
                  </a:cubicBezTo>
                  <a:cubicBezTo>
                    <a:pt x="447030" y="123419"/>
                    <a:pt x="452936" y="129710"/>
                    <a:pt x="455095" y="137481"/>
                  </a:cubicBezTo>
                  <a:cubicBezTo>
                    <a:pt x="462006" y="162362"/>
                    <a:pt x="464809" y="188243"/>
                    <a:pt x="471327" y="213230"/>
                  </a:cubicBezTo>
                  <a:cubicBezTo>
                    <a:pt x="475646" y="229786"/>
                    <a:pt x="487559" y="261926"/>
                    <a:pt x="487559" y="261926"/>
                  </a:cubicBezTo>
                  <a:cubicBezTo>
                    <a:pt x="506136" y="391955"/>
                    <a:pt x="486247" y="243714"/>
                    <a:pt x="503791" y="559512"/>
                  </a:cubicBezTo>
                  <a:cubicBezTo>
                    <a:pt x="504913" y="579709"/>
                    <a:pt x="515670" y="617850"/>
                    <a:pt x="520023" y="635261"/>
                  </a:cubicBezTo>
                  <a:cubicBezTo>
                    <a:pt x="521827" y="651493"/>
                    <a:pt x="522424" y="667905"/>
                    <a:pt x="525434" y="683957"/>
                  </a:cubicBezTo>
                  <a:cubicBezTo>
                    <a:pt x="527854" y="696862"/>
                    <a:pt x="532482" y="709255"/>
                    <a:pt x="536255" y="721831"/>
                  </a:cubicBezTo>
                  <a:cubicBezTo>
                    <a:pt x="537894" y="727294"/>
                    <a:pt x="541666" y="743766"/>
                    <a:pt x="541666" y="738063"/>
                  </a:cubicBezTo>
                  <a:cubicBezTo>
                    <a:pt x="541666" y="730627"/>
                    <a:pt x="538059" y="723635"/>
                    <a:pt x="536255" y="716421"/>
                  </a:cubicBezTo>
                  <a:cubicBezTo>
                    <a:pt x="538059" y="692975"/>
                    <a:pt x="539161" y="669464"/>
                    <a:pt x="541666" y="646082"/>
                  </a:cubicBezTo>
                  <a:cubicBezTo>
                    <a:pt x="544574" y="618945"/>
                    <a:pt x="549940" y="592096"/>
                    <a:pt x="552487" y="564923"/>
                  </a:cubicBezTo>
                  <a:cubicBezTo>
                    <a:pt x="563590" y="446487"/>
                    <a:pt x="546320" y="507674"/>
                    <a:pt x="568719" y="440478"/>
                  </a:cubicBezTo>
                  <a:cubicBezTo>
                    <a:pt x="566915" y="362925"/>
                    <a:pt x="568147" y="285243"/>
                    <a:pt x="563308" y="207820"/>
                  </a:cubicBezTo>
                  <a:cubicBezTo>
                    <a:pt x="562702" y="198126"/>
                    <a:pt x="555043" y="190136"/>
                    <a:pt x="552487" y="180766"/>
                  </a:cubicBezTo>
                  <a:cubicBezTo>
                    <a:pt x="549600" y="170182"/>
                    <a:pt x="550545" y="158710"/>
                    <a:pt x="547076" y="148302"/>
                  </a:cubicBezTo>
                  <a:cubicBezTo>
                    <a:pt x="545020" y="142133"/>
                    <a:pt x="539163" y="137886"/>
                    <a:pt x="536255" y="132070"/>
                  </a:cubicBezTo>
                  <a:cubicBezTo>
                    <a:pt x="513854" y="87269"/>
                    <a:pt x="551035" y="146127"/>
                    <a:pt x="520023" y="99607"/>
                  </a:cubicBezTo>
                  <a:cubicBezTo>
                    <a:pt x="505864" y="14659"/>
                    <a:pt x="525227" y="120422"/>
                    <a:pt x="503791" y="34679"/>
                  </a:cubicBezTo>
                  <a:cubicBezTo>
                    <a:pt x="501130" y="24036"/>
                    <a:pt x="498380" y="-8756"/>
                    <a:pt x="498380" y="2215"/>
                  </a:cubicBezTo>
                  <a:cubicBezTo>
                    <a:pt x="498380" y="20340"/>
                    <a:pt x="501789" y="38307"/>
                    <a:pt x="503791" y="56321"/>
                  </a:cubicBezTo>
                  <a:cubicBezTo>
                    <a:pt x="509180" y="104816"/>
                    <a:pt x="501507" y="88064"/>
                    <a:pt x="520023" y="115839"/>
                  </a:cubicBezTo>
                  <a:cubicBezTo>
                    <a:pt x="524122" y="140428"/>
                    <a:pt x="537991" y="225787"/>
                    <a:pt x="541666" y="229462"/>
                  </a:cubicBezTo>
                  <a:lnTo>
                    <a:pt x="557898" y="245694"/>
                  </a:lnTo>
                  <a:cubicBezTo>
                    <a:pt x="566469" y="271408"/>
                    <a:pt x="574130" y="287939"/>
                    <a:pt x="574130" y="316033"/>
                  </a:cubicBezTo>
                  <a:cubicBezTo>
                    <a:pt x="574130" y="408458"/>
                    <a:pt x="571280" y="346704"/>
                    <a:pt x="563308" y="397192"/>
                  </a:cubicBezTo>
                  <a:cubicBezTo>
                    <a:pt x="559051" y="424151"/>
                    <a:pt x="556094" y="451299"/>
                    <a:pt x="552487" y="478352"/>
                  </a:cubicBezTo>
                  <a:cubicBezTo>
                    <a:pt x="557299" y="545710"/>
                    <a:pt x="561771" y="547866"/>
                    <a:pt x="552487" y="608208"/>
                  </a:cubicBezTo>
                  <a:cubicBezTo>
                    <a:pt x="551620" y="613845"/>
                    <a:pt x="548577" y="618938"/>
                    <a:pt x="547076" y="624440"/>
                  </a:cubicBezTo>
                  <a:cubicBezTo>
                    <a:pt x="543163" y="638788"/>
                    <a:pt x="540168" y="653377"/>
                    <a:pt x="536255" y="667725"/>
                  </a:cubicBezTo>
                  <a:cubicBezTo>
                    <a:pt x="534754" y="673227"/>
                    <a:pt x="533395" y="678856"/>
                    <a:pt x="530844" y="683957"/>
                  </a:cubicBezTo>
                  <a:cubicBezTo>
                    <a:pt x="527936" y="689773"/>
                    <a:pt x="520023" y="700189"/>
                    <a:pt x="520023" y="700189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378AF661-825A-4467-ABDE-4FE12CF06041}"/>
                </a:ext>
              </a:extLst>
            </p:cNvPr>
            <p:cNvSpPr/>
            <p:nvPr/>
          </p:nvSpPr>
          <p:spPr bwMode="auto">
            <a:xfrm>
              <a:off x="1121312" y="5648720"/>
              <a:ext cx="361206" cy="508496"/>
            </a:xfrm>
            <a:custGeom>
              <a:avLst/>
              <a:gdLst>
                <a:gd name="connsiteX0" fmla="*/ 25746 w 361206"/>
                <a:gd name="connsiteY0" fmla="*/ 102802 h 508496"/>
                <a:gd name="connsiteX1" fmla="*/ 58210 w 361206"/>
                <a:gd name="connsiteY1" fmla="*/ 91981 h 508496"/>
                <a:gd name="connsiteX2" fmla="*/ 63621 w 361206"/>
                <a:gd name="connsiteY2" fmla="*/ 75749 h 508496"/>
                <a:gd name="connsiteX3" fmla="*/ 74442 w 361206"/>
                <a:gd name="connsiteY3" fmla="*/ 59517 h 508496"/>
                <a:gd name="connsiteX4" fmla="*/ 79852 w 361206"/>
                <a:gd name="connsiteY4" fmla="*/ 43285 h 508496"/>
                <a:gd name="connsiteX5" fmla="*/ 69031 w 361206"/>
                <a:gd name="connsiteY5" fmla="*/ 0 h 508496"/>
                <a:gd name="connsiteX6" fmla="*/ 58210 w 361206"/>
                <a:gd name="connsiteY6" fmla="*/ 16231 h 508496"/>
                <a:gd name="connsiteX7" fmla="*/ 52799 w 361206"/>
                <a:gd name="connsiteY7" fmla="*/ 32463 h 508496"/>
                <a:gd name="connsiteX8" fmla="*/ 41978 w 361206"/>
                <a:gd name="connsiteY8" fmla="*/ 54106 h 508496"/>
                <a:gd name="connsiteX9" fmla="*/ 47389 w 361206"/>
                <a:gd name="connsiteY9" fmla="*/ 113623 h 508496"/>
                <a:gd name="connsiteX10" fmla="*/ 58210 w 361206"/>
                <a:gd name="connsiteY10" fmla="*/ 135266 h 508496"/>
                <a:gd name="connsiteX11" fmla="*/ 63621 w 361206"/>
                <a:gd name="connsiteY11" fmla="*/ 151498 h 508496"/>
                <a:gd name="connsiteX12" fmla="*/ 79852 w 361206"/>
                <a:gd name="connsiteY12" fmla="*/ 216426 h 508496"/>
                <a:gd name="connsiteX13" fmla="*/ 36567 w 361206"/>
                <a:gd name="connsiteY13" fmla="*/ 227247 h 508496"/>
                <a:gd name="connsiteX14" fmla="*/ 74442 w 361206"/>
                <a:gd name="connsiteY14" fmla="*/ 205604 h 508496"/>
                <a:gd name="connsiteX15" fmla="*/ 90674 w 361206"/>
                <a:gd name="connsiteY15" fmla="*/ 189372 h 508496"/>
                <a:gd name="connsiteX16" fmla="*/ 106906 w 361206"/>
                <a:gd name="connsiteY16" fmla="*/ 178551 h 508496"/>
                <a:gd name="connsiteX17" fmla="*/ 128548 w 361206"/>
                <a:gd name="connsiteY17" fmla="*/ 156908 h 508496"/>
                <a:gd name="connsiteX18" fmla="*/ 139370 w 361206"/>
                <a:gd name="connsiteY18" fmla="*/ 146087 h 508496"/>
                <a:gd name="connsiteX19" fmla="*/ 101495 w 361206"/>
                <a:gd name="connsiteY19" fmla="*/ 124444 h 508496"/>
                <a:gd name="connsiteX20" fmla="*/ 74442 w 361206"/>
                <a:gd name="connsiteY20" fmla="*/ 97391 h 508496"/>
                <a:gd name="connsiteX21" fmla="*/ 90674 w 361206"/>
                <a:gd name="connsiteY21" fmla="*/ 75749 h 508496"/>
                <a:gd name="connsiteX22" fmla="*/ 101495 w 361206"/>
                <a:gd name="connsiteY22" fmla="*/ 146087 h 508496"/>
                <a:gd name="connsiteX23" fmla="*/ 85263 w 361206"/>
                <a:gd name="connsiteY23" fmla="*/ 151498 h 508496"/>
                <a:gd name="connsiteX24" fmla="*/ 52799 w 361206"/>
                <a:gd name="connsiteY24" fmla="*/ 178551 h 508496"/>
                <a:gd name="connsiteX25" fmla="*/ 36567 w 361206"/>
                <a:gd name="connsiteY25" fmla="*/ 183962 h 508496"/>
                <a:gd name="connsiteX26" fmla="*/ 20335 w 361206"/>
                <a:gd name="connsiteY26" fmla="*/ 216426 h 508496"/>
                <a:gd name="connsiteX27" fmla="*/ 9514 w 361206"/>
                <a:gd name="connsiteY27" fmla="*/ 232658 h 508496"/>
                <a:gd name="connsiteX28" fmla="*/ 58210 w 361206"/>
                <a:gd name="connsiteY28" fmla="*/ 211015 h 508496"/>
                <a:gd name="connsiteX29" fmla="*/ 74442 w 361206"/>
                <a:gd name="connsiteY29" fmla="*/ 178551 h 508496"/>
                <a:gd name="connsiteX30" fmla="*/ 90674 w 361206"/>
                <a:gd name="connsiteY30" fmla="*/ 173140 h 508496"/>
                <a:gd name="connsiteX31" fmla="*/ 96084 w 361206"/>
                <a:gd name="connsiteY31" fmla="*/ 156908 h 508496"/>
                <a:gd name="connsiteX32" fmla="*/ 128548 w 361206"/>
                <a:gd name="connsiteY32" fmla="*/ 140676 h 508496"/>
                <a:gd name="connsiteX33" fmla="*/ 155602 w 361206"/>
                <a:gd name="connsiteY33" fmla="*/ 151498 h 508496"/>
                <a:gd name="connsiteX34" fmla="*/ 161012 w 361206"/>
                <a:gd name="connsiteY34" fmla="*/ 167730 h 508496"/>
                <a:gd name="connsiteX35" fmla="*/ 155602 w 361206"/>
                <a:gd name="connsiteY35" fmla="*/ 232658 h 508496"/>
                <a:gd name="connsiteX36" fmla="*/ 139370 w 361206"/>
                <a:gd name="connsiteY36" fmla="*/ 248889 h 508496"/>
                <a:gd name="connsiteX37" fmla="*/ 74442 w 361206"/>
                <a:gd name="connsiteY37" fmla="*/ 275943 h 508496"/>
                <a:gd name="connsiteX38" fmla="*/ 58210 w 361206"/>
                <a:gd name="connsiteY38" fmla="*/ 281353 h 508496"/>
                <a:gd name="connsiteX39" fmla="*/ 41978 w 361206"/>
                <a:gd name="connsiteY39" fmla="*/ 292175 h 508496"/>
                <a:gd name="connsiteX40" fmla="*/ 25746 w 361206"/>
                <a:gd name="connsiteY40" fmla="*/ 297585 h 508496"/>
                <a:gd name="connsiteX41" fmla="*/ 20335 w 361206"/>
                <a:gd name="connsiteY41" fmla="*/ 313817 h 508496"/>
                <a:gd name="connsiteX42" fmla="*/ 106906 w 361206"/>
                <a:gd name="connsiteY42" fmla="*/ 302996 h 508496"/>
                <a:gd name="connsiteX43" fmla="*/ 161012 w 361206"/>
                <a:gd name="connsiteY43" fmla="*/ 286764 h 508496"/>
                <a:gd name="connsiteX44" fmla="*/ 177244 w 361206"/>
                <a:gd name="connsiteY44" fmla="*/ 275943 h 508496"/>
                <a:gd name="connsiteX45" fmla="*/ 209708 w 361206"/>
                <a:gd name="connsiteY45" fmla="*/ 259711 h 508496"/>
                <a:gd name="connsiteX46" fmla="*/ 220529 w 361206"/>
                <a:gd name="connsiteY46" fmla="*/ 243479 h 508496"/>
                <a:gd name="connsiteX47" fmla="*/ 188066 w 361206"/>
                <a:gd name="connsiteY47" fmla="*/ 221836 h 508496"/>
                <a:gd name="connsiteX48" fmla="*/ 171834 w 361206"/>
                <a:gd name="connsiteY48" fmla="*/ 211015 h 508496"/>
                <a:gd name="connsiteX49" fmla="*/ 171834 w 361206"/>
                <a:gd name="connsiteY49" fmla="*/ 178551 h 508496"/>
                <a:gd name="connsiteX50" fmla="*/ 188066 w 361206"/>
                <a:gd name="connsiteY50" fmla="*/ 173140 h 508496"/>
                <a:gd name="connsiteX51" fmla="*/ 193476 w 361206"/>
                <a:gd name="connsiteY51" fmla="*/ 156908 h 508496"/>
                <a:gd name="connsiteX52" fmla="*/ 182655 w 361206"/>
                <a:gd name="connsiteY52" fmla="*/ 140676 h 508496"/>
                <a:gd name="connsiteX53" fmla="*/ 90674 w 361206"/>
                <a:gd name="connsiteY53" fmla="*/ 129855 h 508496"/>
                <a:gd name="connsiteX54" fmla="*/ 69031 w 361206"/>
                <a:gd name="connsiteY54" fmla="*/ 108213 h 508496"/>
                <a:gd name="connsiteX55" fmla="*/ 90674 w 361206"/>
                <a:gd name="connsiteY55" fmla="*/ 102802 h 508496"/>
                <a:gd name="connsiteX56" fmla="*/ 112316 w 361206"/>
                <a:gd name="connsiteY56" fmla="*/ 119034 h 508496"/>
                <a:gd name="connsiteX57" fmla="*/ 123138 w 361206"/>
                <a:gd name="connsiteY57" fmla="*/ 129855 h 508496"/>
                <a:gd name="connsiteX58" fmla="*/ 139370 w 361206"/>
                <a:gd name="connsiteY58" fmla="*/ 135266 h 508496"/>
                <a:gd name="connsiteX59" fmla="*/ 177244 w 361206"/>
                <a:gd name="connsiteY59" fmla="*/ 151498 h 508496"/>
                <a:gd name="connsiteX60" fmla="*/ 204297 w 361206"/>
                <a:gd name="connsiteY60" fmla="*/ 167730 h 508496"/>
                <a:gd name="connsiteX61" fmla="*/ 220529 w 361206"/>
                <a:gd name="connsiteY61" fmla="*/ 178551 h 508496"/>
                <a:gd name="connsiteX62" fmla="*/ 236761 w 361206"/>
                <a:gd name="connsiteY62" fmla="*/ 183962 h 508496"/>
                <a:gd name="connsiteX63" fmla="*/ 269225 w 361206"/>
                <a:gd name="connsiteY63" fmla="*/ 200194 h 508496"/>
                <a:gd name="connsiteX64" fmla="*/ 274636 w 361206"/>
                <a:gd name="connsiteY64" fmla="*/ 232658 h 508496"/>
                <a:gd name="connsiteX65" fmla="*/ 290868 w 361206"/>
                <a:gd name="connsiteY65" fmla="*/ 243479 h 508496"/>
                <a:gd name="connsiteX66" fmla="*/ 307100 w 361206"/>
                <a:gd name="connsiteY66" fmla="*/ 259711 h 508496"/>
                <a:gd name="connsiteX67" fmla="*/ 215119 w 361206"/>
                <a:gd name="connsiteY67" fmla="*/ 259711 h 508496"/>
                <a:gd name="connsiteX68" fmla="*/ 166423 w 361206"/>
                <a:gd name="connsiteY68" fmla="*/ 265121 h 508496"/>
                <a:gd name="connsiteX69" fmla="*/ 150191 w 361206"/>
                <a:gd name="connsiteY69" fmla="*/ 275943 h 508496"/>
                <a:gd name="connsiteX70" fmla="*/ 133959 w 361206"/>
                <a:gd name="connsiteY70" fmla="*/ 281353 h 508496"/>
                <a:gd name="connsiteX71" fmla="*/ 90674 w 361206"/>
                <a:gd name="connsiteY71" fmla="*/ 313817 h 508496"/>
                <a:gd name="connsiteX72" fmla="*/ 58210 w 361206"/>
                <a:gd name="connsiteY72" fmla="*/ 357102 h 508496"/>
                <a:gd name="connsiteX73" fmla="*/ 41978 w 361206"/>
                <a:gd name="connsiteY73" fmla="*/ 373334 h 508496"/>
                <a:gd name="connsiteX74" fmla="*/ 188066 w 361206"/>
                <a:gd name="connsiteY74" fmla="*/ 367924 h 508496"/>
                <a:gd name="connsiteX75" fmla="*/ 220529 w 361206"/>
                <a:gd name="connsiteY75" fmla="*/ 357102 h 508496"/>
                <a:gd name="connsiteX76" fmla="*/ 252993 w 361206"/>
                <a:gd name="connsiteY76" fmla="*/ 351692 h 508496"/>
                <a:gd name="connsiteX77" fmla="*/ 274636 w 361206"/>
                <a:gd name="connsiteY77" fmla="*/ 335460 h 508496"/>
                <a:gd name="connsiteX78" fmla="*/ 290868 w 361206"/>
                <a:gd name="connsiteY78" fmla="*/ 324639 h 508496"/>
                <a:gd name="connsiteX79" fmla="*/ 323332 w 361206"/>
                <a:gd name="connsiteY79" fmla="*/ 302996 h 508496"/>
                <a:gd name="connsiteX80" fmla="*/ 312510 w 361206"/>
                <a:gd name="connsiteY80" fmla="*/ 270532 h 508496"/>
                <a:gd name="connsiteX81" fmla="*/ 296279 w 361206"/>
                <a:gd name="connsiteY81" fmla="*/ 297585 h 508496"/>
                <a:gd name="connsiteX82" fmla="*/ 285457 w 361206"/>
                <a:gd name="connsiteY82" fmla="*/ 313817 h 508496"/>
                <a:gd name="connsiteX83" fmla="*/ 263815 w 361206"/>
                <a:gd name="connsiteY83" fmla="*/ 330049 h 508496"/>
                <a:gd name="connsiteX84" fmla="*/ 215119 w 361206"/>
                <a:gd name="connsiteY84" fmla="*/ 373334 h 508496"/>
                <a:gd name="connsiteX85" fmla="*/ 198887 w 361206"/>
                <a:gd name="connsiteY85" fmla="*/ 378745 h 508496"/>
                <a:gd name="connsiteX86" fmla="*/ 155602 w 361206"/>
                <a:gd name="connsiteY86" fmla="*/ 389566 h 508496"/>
                <a:gd name="connsiteX87" fmla="*/ 123138 w 361206"/>
                <a:gd name="connsiteY87" fmla="*/ 405798 h 508496"/>
                <a:gd name="connsiteX88" fmla="*/ 106906 w 361206"/>
                <a:gd name="connsiteY88" fmla="*/ 411209 h 508496"/>
                <a:gd name="connsiteX89" fmla="*/ 90674 w 361206"/>
                <a:gd name="connsiteY89" fmla="*/ 443673 h 508496"/>
                <a:gd name="connsiteX90" fmla="*/ 69031 w 361206"/>
                <a:gd name="connsiteY90" fmla="*/ 476137 h 508496"/>
                <a:gd name="connsiteX91" fmla="*/ 20335 w 361206"/>
                <a:gd name="connsiteY91" fmla="*/ 492369 h 508496"/>
                <a:gd name="connsiteX92" fmla="*/ 58210 w 361206"/>
                <a:gd name="connsiteY92" fmla="*/ 497779 h 508496"/>
                <a:gd name="connsiteX93" fmla="*/ 74442 w 361206"/>
                <a:gd name="connsiteY93" fmla="*/ 486958 h 508496"/>
                <a:gd name="connsiteX94" fmla="*/ 90674 w 361206"/>
                <a:gd name="connsiteY94" fmla="*/ 481547 h 508496"/>
                <a:gd name="connsiteX95" fmla="*/ 123138 w 361206"/>
                <a:gd name="connsiteY95" fmla="*/ 454494 h 508496"/>
                <a:gd name="connsiteX96" fmla="*/ 144780 w 361206"/>
                <a:gd name="connsiteY96" fmla="*/ 438262 h 508496"/>
                <a:gd name="connsiteX97" fmla="*/ 171834 w 361206"/>
                <a:gd name="connsiteY97" fmla="*/ 405798 h 508496"/>
                <a:gd name="connsiteX98" fmla="*/ 188066 w 361206"/>
                <a:gd name="connsiteY98" fmla="*/ 367924 h 508496"/>
                <a:gd name="connsiteX99" fmla="*/ 204297 w 361206"/>
                <a:gd name="connsiteY99" fmla="*/ 357102 h 508496"/>
                <a:gd name="connsiteX100" fmla="*/ 220529 w 361206"/>
                <a:gd name="connsiteY100" fmla="*/ 340871 h 508496"/>
                <a:gd name="connsiteX101" fmla="*/ 252993 w 361206"/>
                <a:gd name="connsiteY101" fmla="*/ 324639 h 508496"/>
                <a:gd name="connsiteX102" fmla="*/ 285457 w 361206"/>
                <a:gd name="connsiteY102" fmla="*/ 292175 h 508496"/>
                <a:gd name="connsiteX103" fmla="*/ 317921 w 361206"/>
                <a:gd name="connsiteY103" fmla="*/ 275943 h 508496"/>
                <a:gd name="connsiteX104" fmla="*/ 334153 w 361206"/>
                <a:gd name="connsiteY104" fmla="*/ 270532 h 508496"/>
                <a:gd name="connsiteX105" fmla="*/ 355796 w 361206"/>
                <a:gd name="connsiteY105" fmla="*/ 243479 h 508496"/>
                <a:gd name="connsiteX106" fmla="*/ 361206 w 361206"/>
                <a:gd name="connsiteY106" fmla="*/ 227247 h 508496"/>
                <a:gd name="connsiteX107" fmla="*/ 350385 w 361206"/>
                <a:gd name="connsiteY107" fmla="*/ 211015 h 508496"/>
                <a:gd name="connsiteX108" fmla="*/ 334153 w 361206"/>
                <a:gd name="connsiteY108" fmla="*/ 205604 h 508496"/>
                <a:gd name="connsiteX109" fmla="*/ 301689 w 361206"/>
                <a:gd name="connsiteY109" fmla="*/ 189372 h 508496"/>
                <a:gd name="connsiteX110" fmla="*/ 285457 w 361206"/>
                <a:gd name="connsiteY110" fmla="*/ 173140 h 508496"/>
                <a:gd name="connsiteX111" fmla="*/ 231351 w 361206"/>
                <a:gd name="connsiteY111" fmla="*/ 156908 h 508496"/>
                <a:gd name="connsiteX112" fmla="*/ 220529 w 361206"/>
                <a:gd name="connsiteY112" fmla="*/ 146087 h 508496"/>
                <a:gd name="connsiteX113" fmla="*/ 204297 w 361206"/>
                <a:gd name="connsiteY113" fmla="*/ 140676 h 508496"/>
                <a:gd name="connsiteX114" fmla="*/ 182655 w 361206"/>
                <a:gd name="connsiteY114" fmla="*/ 129855 h 508496"/>
                <a:gd name="connsiteX115" fmla="*/ 133959 w 361206"/>
                <a:gd name="connsiteY115" fmla="*/ 108213 h 508496"/>
                <a:gd name="connsiteX116" fmla="*/ 123138 w 361206"/>
                <a:gd name="connsiteY116" fmla="*/ 97391 h 508496"/>
                <a:gd name="connsiteX117" fmla="*/ 69031 w 361206"/>
                <a:gd name="connsiteY117" fmla="*/ 97391 h 508496"/>
                <a:gd name="connsiteX118" fmla="*/ 90674 w 361206"/>
                <a:gd name="connsiteY118" fmla="*/ 216426 h 508496"/>
                <a:gd name="connsiteX119" fmla="*/ 96084 w 361206"/>
                <a:gd name="connsiteY119" fmla="*/ 232658 h 508496"/>
                <a:gd name="connsiteX120" fmla="*/ 123138 w 361206"/>
                <a:gd name="connsiteY120" fmla="*/ 259711 h 508496"/>
                <a:gd name="connsiteX121" fmla="*/ 139370 w 361206"/>
                <a:gd name="connsiteY121" fmla="*/ 265121 h 508496"/>
                <a:gd name="connsiteX122" fmla="*/ 144780 w 361206"/>
                <a:gd name="connsiteY122" fmla="*/ 281353 h 508496"/>
                <a:gd name="connsiteX123" fmla="*/ 177244 w 361206"/>
                <a:gd name="connsiteY123" fmla="*/ 297585 h 508496"/>
                <a:gd name="connsiteX124" fmla="*/ 166423 w 361206"/>
                <a:gd name="connsiteY124" fmla="*/ 340871 h 508496"/>
                <a:gd name="connsiteX125" fmla="*/ 155602 w 361206"/>
                <a:gd name="connsiteY125" fmla="*/ 357102 h 508496"/>
                <a:gd name="connsiteX126" fmla="*/ 171834 w 361206"/>
                <a:gd name="connsiteY126" fmla="*/ 351692 h 508496"/>
                <a:gd name="connsiteX127" fmla="*/ 209708 w 361206"/>
                <a:gd name="connsiteY127" fmla="*/ 324639 h 508496"/>
                <a:gd name="connsiteX128" fmla="*/ 242172 w 361206"/>
                <a:gd name="connsiteY128" fmla="*/ 319228 h 508496"/>
                <a:gd name="connsiteX129" fmla="*/ 274636 w 361206"/>
                <a:gd name="connsiteY129" fmla="*/ 308407 h 508496"/>
                <a:gd name="connsiteX130" fmla="*/ 301689 w 361206"/>
                <a:gd name="connsiteY130" fmla="*/ 302996 h 508496"/>
                <a:gd name="connsiteX131" fmla="*/ 317921 w 361206"/>
                <a:gd name="connsiteY131" fmla="*/ 292175 h 508496"/>
                <a:gd name="connsiteX132" fmla="*/ 334153 w 361206"/>
                <a:gd name="connsiteY132" fmla="*/ 286764 h 508496"/>
                <a:gd name="connsiteX133" fmla="*/ 269225 w 361206"/>
                <a:gd name="connsiteY133" fmla="*/ 297585 h 508496"/>
                <a:gd name="connsiteX134" fmla="*/ 247583 w 361206"/>
                <a:gd name="connsiteY134" fmla="*/ 308407 h 508496"/>
                <a:gd name="connsiteX135" fmla="*/ 231351 w 361206"/>
                <a:gd name="connsiteY135" fmla="*/ 313817 h 508496"/>
                <a:gd name="connsiteX136" fmla="*/ 220529 w 361206"/>
                <a:gd name="connsiteY136" fmla="*/ 324639 h 508496"/>
                <a:gd name="connsiteX137" fmla="*/ 204297 w 361206"/>
                <a:gd name="connsiteY137" fmla="*/ 330049 h 508496"/>
                <a:gd name="connsiteX138" fmla="*/ 182655 w 361206"/>
                <a:gd name="connsiteY138" fmla="*/ 340871 h 508496"/>
                <a:gd name="connsiteX139" fmla="*/ 123138 w 361206"/>
                <a:gd name="connsiteY139" fmla="*/ 357102 h 508496"/>
                <a:gd name="connsiteX140" fmla="*/ 106906 w 361206"/>
                <a:gd name="connsiteY140" fmla="*/ 362513 h 508496"/>
                <a:gd name="connsiteX141" fmla="*/ 74442 w 361206"/>
                <a:gd name="connsiteY141" fmla="*/ 443673 h 508496"/>
                <a:gd name="connsiteX142" fmla="*/ 52799 w 361206"/>
                <a:gd name="connsiteY142" fmla="*/ 470726 h 508496"/>
                <a:gd name="connsiteX143" fmla="*/ 41978 w 361206"/>
                <a:gd name="connsiteY143" fmla="*/ 486958 h 508496"/>
                <a:gd name="connsiteX144" fmla="*/ 47389 w 361206"/>
                <a:gd name="connsiteY144" fmla="*/ 470726 h 508496"/>
                <a:gd name="connsiteX145" fmla="*/ 79852 w 361206"/>
                <a:gd name="connsiteY145" fmla="*/ 449084 h 508496"/>
                <a:gd name="connsiteX146" fmla="*/ 96084 w 361206"/>
                <a:gd name="connsiteY146" fmla="*/ 438262 h 508496"/>
                <a:gd name="connsiteX147" fmla="*/ 74442 w 361206"/>
                <a:gd name="connsiteY147" fmla="*/ 405798 h 508496"/>
                <a:gd name="connsiteX148" fmla="*/ 79852 w 361206"/>
                <a:gd name="connsiteY148" fmla="*/ 405798 h 508496"/>
                <a:gd name="connsiteX149" fmla="*/ 106906 w 361206"/>
                <a:gd name="connsiteY149" fmla="*/ 373334 h 508496"/>
                <a:gd name="connsiteX150" fmla="*/ 101495 w 361206"/>
                <a:gd name="connsiteY150" fmla="*/ 357102 h 508496"/>
                <a:gd name="connsiteX151" fmla="*/ 36567 w 361206"/>
                <a:gd name="connsiteY151" fmla="*/ 335460 h 508496"/>
                <a:gd name="connsiteX152" fmla="*/ 47389 w 361206"/>
                <a:gd name="connsiteY152" fmla="*/ 275943 h 508496"/>
                <a:gd name="connsiteX153" fmla="*/ 58210 w 361206"/>
                <a:gd name="connsiteY153" fmla="*/ 259711 h 508496"/>
                <a:gd name="connsiteX154" fmla="*/ 74442 w 361206"/>
                <a:gd name="connsiteY154" fmla="*/ 243479 h 508496"/>
                <a:gd name="connsiteX155" fmla="*/ 74442 w 361206"/>
                <a:gd name="connsiteY155" fmla="*/ 232658 h 508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61206" h="508496">
                  <a:moveTo>
                    <a:pt x="25746" y="102802"/>
                  </a:moveTo>
                  <a:cubicBezTo>
                    <a:pt x="36567" y="99195"/>
                    <a:pt x="48928" y="98611"/>
                    <a:pt x="58210" y="91981"/>
                  </a:cubicBezTo>
                  <a:cubicBezTo>
                    <a:pt x="62851" y="88666"/>
                    <a:pt x="61070" y="80850"/>
                    <a:pt x="63621" y="75749"/>
                  </a:cubicBezTo>
                  <a:cubicBezTo>
                    <a:pt x="66529" y="69933"/>
                    <a:pt x="70835" y="64928"/>
                    <a:pt x="74442" y="59517"/>
                  </a:cubicBezTo>
                  <a:cubicBezTo>
                    <a:pt x="76245" y="54106"/>
                    <a:pt x="79852" y="48988"/>
                    <a:pt x="79852" y="43285"/>
                  </a:cubicBezTo>
                  <a:cubicBezTo>
                    <a:pt x="79852" y="30221"/>
                    <a:pt x="73302" y="12812"/>
                    <a:pt x="69031" y="0"/>
                  </a:cubicBezTo>
                  <a:cubicBezTo>
                    <a:pt x="65424" y="5410"/>
                    <a:pt x="61118" y="10415"/>
                    <a:pt x="58210" y="16231"/>
                  </a:cubicBezTo>
                  <a:cubicBezTo>
                    <a:pt x="55659" y="21332"/>
                    <a:pt x="55046" y="27221"/>
                    <a:pt x="52799" y="32463"/>
                  </a:cubicBezTo>
                  <a:cubicBezTo>
                    <a:pt x="49622" y="39877"/>
                    <a:pt x="45585" y="46892"/>
                    <a:pt x="41978" y="54106"/>
                  </a:cubicBezTo>
                  <a:cubicBezTo>
                    <a:pt x="43782" y="73945"/>
                    <a:pt x="43482" y="94089"/>
                    <a:pt x="47389" y="113623"/>
                  </a:cubicBezTo>
                  <a:cubicBezTo>
                    <a:pt x="48971" y="121532"/>
                    <a:pt x="55033" y="127852"/>
                    <a:pt x="58210" y="135266"/>
                  </a:cubicBezTo>
                  <a:cubicBezTo>
                    <a:pt x="60457" y="140508"/>
                    <a:pt x="62238" y="145965"/>
                    <a:pt x="63621" y="151498"/>
                  </a:cubicBezTo>
                  <a:cubicBezTo>
                    <a:pt x="81712" y="223863"/>
                    <a:pt x="67115" y="178211"/>
                    <a:pt x="79852" y="216426"/>
                  </a:cubicBezTo>
                  <a:cubicBezTo>
                    <a:pt x="75756" y="228715"/>
                    <a:pt x="68133" y="269335"/>
                    <a:pt x="36567" y="227247"/>
                  </a:cubicBezTo>
                  <a:cubicBezTo>
                    <a:pt x="30016" y="218513"/>
                    <a:pt x="70372" y="206961"/>
                    <a:pt x="74442" y="205604"/>
                  </a:cubicBezTo>
                  <a:cubicBezTo>
                    <a:pt x="79853" y="200193"/>
                    <a:pt x="84796" y="194271"/>
                    <a:pt x="90674" y="189372"/>
                  </a:cubicBezTo>
                  <a:cubicBezTo>
                    <a:pt x="95670" y="185209"/>
                    <a:pt x="102844" y="183629"/>
                    <a:pt x="106906" y="178551"/>
                  </a:cubicBezTo>
                  <a:cubicBezTo>
                    <a:pt x="127893" y="152317"/>
                    <a:pt x="93132" y="168714"/>
                    <a:pt x="128548" y="156908"/>
                  </a:cubicBezTo>
                  <a:cubicBezTo>
                    <a:pt x="132155" y="153301"/>
                    <a:pt x="138369" y="151089"/>
                    <a:pt x="139370" y="146087"/>
                  </a:cubicBezTo>
                  <a:cubicBezTo>
                    <a:pt x="144240" y="121739"/>
                    <a:pt x="113136" y="126384"/>
                    <a:pt x="101495" y="124444"/>
                  </a:cubicBezTo>
                  <a:cubicBezTo>
                    <a:pt x="95849" y="120680"/>
                    <a:pt x="72873" y="108370"/>
                    <a:pt x="74442" y="97391"/>
                  </a:cubicBezTo>
                  <a:cubicBezTo>
                    <a:pt x="75717" y="88464"/>
                    <a:pt x="85263" y="82963"/>
                    <a:pt x="90674" y="75749"/>
                  </a:cubicBezTo>
                  <a:cubicBezTo>
                    <a:pt x="110707" y="102459"/>
                    <a:pt x="118765" y="102912"/>
                    <a:pt x="101495" y="146087"/>
                  </a:cubicBezTo>
                  <a:cubicBezTo>
                    <a:pt x="99377" y="151382"/>
                    <a:pt x="90674" y="149694"/>
                    <a:pt x="85263" y="151498"/>
                  </a:cubicBezTo>
                  <a:cubicBezTo>
                    <a:pt x="73296" y="163465"/>
                    <a:pt x="67866" y="171018"/>
                    <a:pt x="52799" y="178551"/>
                  </a:cubicBezTo>
                  <a:cubicBezTo>
                    <a:pt x="47698" y="181102"/>
                    <a:pt x="41978" y="182158"/>
                    <a:pt x="36567" y="183962"/>
                  </a:cubicBezTo>
                  <a:cubicBezTo>
                    <a:pt x="5556" y="230480"/>
                    <a:pt x="42736" y="171624"/>
                    <a:pt x="20335" y="216426"/>
                  </a:cubicBezTo>
                  <a:cubicBezTo>
                    <a:pt x="17427" y="222242"/>
                    <a:pt x="3205" y="231081"/>
                    <a:pt x="9514" y="232658"/>
                  </a:cubicBezTo>
                  <a:cubicBezTo>
                    <a:pt x="23561" y="236169"/>
                    <a:pt x="46503" y="218820"/>
                    <a:pt x="58210" y="211015"/>
                  </a:cubicBezTo>
                  <a:cubicBezTo>
                    <a:pt x="61774" y="200323"/>
                    <a:pt x="64908" y="186179"/>
                    <a:pt x="74442" y="178551"/>
                  </a:cubicBezTo>
                  <a:cubicBezTo>
                    <a:pt x="78896" y="174988"/>
                    <a:pt x="85263" y="174944"/>
                    <a:pt x="90674" y="173140"/>
                  </a:cubicBezTo>
                  <a:cubicBezTo>
                    <a:pt x="92477" y="167729"/>
                    <a:pt x="93150" y="161799"/>
                    <a:pt x="96084" y="156908"/>
                  </a:cubicBezTo>
                  <a:cubicBezTo>
                    <a:pt x="104596" y="142721"/>
                    <a:pt x="112989" y="144566"/>
                    <a:pt x="128548" y="140676"/>
                  </a:cubicBezTo>
                  <a:cubicBezTo>
                    <a:pt x="137566" y="144283"/>
                    <a:pt x="148141" y="145280"/>
                    <a:pt x="155602" y="151498"/>
                  </a:cubicBezTo>
                  <a:cubicBezTo>
                    <a:pt x="159983" y="155149"/>
                    <a:pt x="161012" y="162027"/>
                    <a:pt x="161012" y="167730"/>
                  </a:cubicBezTo>
                  <a:cubicBezTo>
                    <a:pt x="161012" y="189448"/>
                    <a:pt x="161198" y="211674"/>
                    <a:pt x="155602" y="232658"/>
                  </a:cubicBezTo>
                  <a:cubicBezTo>
                    <a:pt x="153631" y="240051"/>
                    <a:pt x="145248" y="243991"/>
                    <a:pt x="139370" y="248889"/>
                  </a:cubicBezTo>
                  <a:cubicBezTo>
                    <a:pt x="119055" y="265818"/>
                    <a:pt x="102593" y="266560"/>
                    <a:pt x="74442" y="275943"/>
                  </a:cubicBezTo>
                  <a:lnTo>
                    <a:pt x="58210" y="281353"/>
                  </a:lnTo>
                  <a:cubicBezTo>
                    <a:pt x="52799" y="284960"/>
                    <a:pt x="47794" y="289267"/>
                    <a:pt x="41978" y="292175"/>
                  </a:cubicBezTo>
                  <a:cubicBezTo>
                    <a:pt x="36877" y="294726"/>
                    <a:pt x="29779" y="293552"/>
                    <a:pt x="25746" y="297585"/>
                  </a:cubicBezTo>
                  <a:cubicBezTo>
                    <a:pt x="21713" y="301618"/>
                    <a:pt x="14767" y="312580"/>
                    <a:pt x="20335" y="313817"/>
                  </a:cubicBezTo>
                  <a:cubicBezTo>
                    <a:pt x="31485" y="316295"/>
                    <a:pt x="89170" y="305952"/>
                    <a:pt x="106906" y="302996"/>
                  </a:cubicBezTo>
                  <a:cubicBezTo>
                    <a:pt x="168075" y="272412"/>
                    <a:pt x="80175" y="313710"/>
                    <a:pt x="161012" y="286764"/>
                  </a:cubicBezTo>
                  <a:cubicBezTo>
                    <a:pt x="167181" y="284708"/>
                    <a:pt x="171428" y="278851"/>
                    <a:pt x="177244" y="275943"/>
                  </a:cubicBezTo>
                  <a:cubicBezTo>
                    <a:pt x="222046" y="253542"/>
                    <a:pt x="163190" y="290722"/>
                    <a:pt x="209708" y="259711"/>
                  </a:cubicBezTo>
                  <a:cubicBezTo>
                    <a:pt x="213315" y="254300"/>
                    <a:pt x="219460" y="249893"/>
                    <a:pt x="220529" y="243479"/>
                  </a:cubicBezTo>
                  <a:cubicBezTo>
                    <a:pt x="224286" y="220938"/>
                    <a:pt x="201241" y="224471"/>
                    <a:pt x="188066" y="221836"/>
                  </a:cubicBezTo>
                  <a:cubicBezTo>
                    <a:pt x="182655" y="218229"/>
                    <a:pt x="175896" y="216093"/>
                    <a:pt x="171834" y="211015"/>
                  </a:cubicBezTo>
                  <a:cubicBezTo>
                    <a:pt x="165421" y="202999"/>
                    <a:pt x="163818" y="186567"/>
                    <a:pt x="171834" y="178551"/>
                  </a:cubicBezTo>
                  <a:cubicBezTo>
                    <a:pt x="175867" y="174518"/>
                    <a:pt x="182655" y="174944"/>
                    <a:pt x="188066" y="173140"/>
                  </a:cubicBezTo>
                  <a:cubicBezTo>
                    <a:pt x="189869" y="167729"/>
                    <a:pt x="194414" y="162534"/>
                    <a:pt x="193476" y="156908"/>
                  </a:cubicBezTo>
                  <a:cubicBezTo>
                    <a:pt x="192407" y="150494"/>
                    <a:pt x="188944" y="142331"/>
                    <a:pt x="182655" y="140676"/>
                  </a:cubicBezTo>
                  <a:cubicBezTo>
                    <a:pt x="152800" y="132819"/>
                    <a:pt x="121334" y="133462"/>
                    <a:pt x="90674" y="129855"/>
                  </a:cubicBezTo>
                  <a:cubicBezTo>
                    <a:pt x="87790" y="128893"/>
                    <a:pt x="57489" y="123602"/>
                    <a:pt x="69031" y="108213"/>
                  </a:cubicBezTo>
                  <a:cubicBezTo>
                    <a:pt x="73493" y="102264"/>
                    <a:pt x="83460" y="104606"/>
                    <a:pt x="90674" y="102802"/>
                  </a:cubicBezTo>
                  <a:cubicBezTo>
                    <a:pt x="97888" y="108213"/>
                    <a:pt x="105388" y="113261"/>
                    <a:pt x="112316" y="119034"/>
                  </a:cubicBezTo>
                  <a:cubicBezTo>
                    <a:pt x="116235" y="122300"/>
                    <a:pt x="118764" y="127230"/>
                    <a:pt x="123138" y="129855"/>
                  </a:cubicBezTo>
                  <a:cubicBezTo>
                    <a:pt x="128029" y="132789"/>
                    <a:pt x="134075" y="133148"/>
                    <a:pt x="139370" y="135266"/>
                  </a:cubicBezTo>
                  <a:cubicBezTo>
                    <a:pt x="152123" y="140367"/>
                    <a:pt x="164619" y="146087"/>
                    <a:pt x="177244" y="151498"/>
                  </a:cubicBezTo>
                  <a:cubicBezTo>
                    <a:pt x="198382" y="172634"/>
                    <a:pt x="176203" y="153682"/>
                    <a:pt x="204297" y="167730"/>
                  </a:cubicBezTo>
                  <a:cubicBezTo>
                    <a:pt x="210113" y="170638"/>
                    <a:pt x="214713" y="175643"/>
                    <a:pt x="220529" y="178551"/>
                  </a:cubicBezTo>
                  <a:cubicBezTo>
                    <a:pt x="225630" y="181102"/>
                    <a:pt x="231660" y="181411"/>
                    <a:pt x="236761" y="183962"/>
                  </a:cubicBezTo>
                  <a:cubicBezTo>
                    <a:pt x="278716" y="204940"/>
                    <a:pt x="228425" y="186593"/>
                    <a:pt x="269225" y="200194"/>
                  </a:cubicBezTo>
                  <a:cubicBezTo>
                    <a:pt x="271029" y="211015"/>
                    <a:pt x="269730" y="222846"/>
                    <a:pt x="274636" y="232658"/>
                  </a:cubicBezTo>
                  <a:cubicBezTo>
                    <a:pt x="277544" y="238474"/>
                    <a:pt x="285872" y="239316"/>
                    <a:pt x="290868" y="243479"/>
                  </a:cubicBezTo>
                  <a:cubicBezTo>
                    <a:pt x="296746" y="248378"/>
                    <a:pt x="301689" y="254300"/>
                    <a:pt x="307100" y="259711"/>
                  </a:cubicBezTo>
                  <a:cubicBezTo>
                    <a:pt x="255078" y="272715"/>
                    <a:pt x="316796" y="259711"/>
                    <a:pt x="215119" y="259711"/>
                  </a:cubicBezTo>
                  <a:cubicBezTo>
                    <a:pt x="198787" y="259711"/>
                    <a:pt x="182655" y="263318"/>
                    <a:pt x="166423" y="265121"/>
                  </a:cubicBezTo>
                  <a:cubicBezTo>
                    <a:pt x="161012" y="268728"/>
                    <a:pt x="156007" y="273035"/>
                    <a:pt x="150191" y="275943"/>
                  </a:cubicBezTo>
                  <a:cubicBezTo>
                    <a:pt x="145090" y="278494"/>
                    <a:pt x="138522" y="277931"/>
                    <a:pt x="133959" y="281353"/>
                  </a:cubicBezTo>
                  <a:cubicBezTo>
                    <a:pt x="84222" y="318656"/>
                    <a:pt x="127346" y="301595"/>
                    <a:pt x="90674" y="313817"/>
                  </a:cubicBezTo>
                  <a:cubicBezTo>
                    <a:pt x="81230" y="342147"/>
                    <a:pt x="89296" y="326016"/>
                    <a:pt x="58210" y="357102"/>
                  </a:cubicBezTo>
                  <a:lnTo>
                    <a:pt x="41978" y="373334"/>
                  </a:lnTo>
                  <a:cubicBezTo>
                    <a:pt x="100921" y="388071"/>
                    <a:pt x="73540" y="383721"/>
                    <a:pt x="188066" y="367924"/>
                  </a:cubicBezTo>
                  <a:cubicBezTo>
                    <a:pt x="199365" y="366365"/>
                    <a:pt x="209463" y="359869"/>
                    <a:pt x="220529" y="357102"/>
                  </a:cubicBezTo>
                  <a:cubicBezTo>
                    <a:pt x="231172" y="354441"/>
                    <a:pt x="242172" y="353495"/>
                    <a:pt x="252993" y="351692"/>
                  </a:cubicBezTo>
                  <a:cubicBezTo>
                    <a:pt x="260207" y="346281"/>
                    <a:pt x="267298" y="340701"/>
                    <a:pt x="274636" y="335460"/>
                  </a:cubicBezTo>
                  <a:cubicBezTo>
                    <a:pt x="279928" y="331680"/>
                    <a:pt x="285872" y="328802"/>
                    <a:pt x="290868" y="324639"/>
                  </a:cubicBezTo>
                  <a:cubicBezTo>
                    <a:pt x="317889" y="302122"/>
                    <a:pt x="294805" y="312505"/>
                    <a:pt x="323332" y="302996"/>
                  </a:cubicBezTo>
                  <a:cubicBezTo>
                    <a:pt x="319725" y="292175"/>
                    <a:pt x="318379" y="260751"/>
                    <a:pt x="312510" y="270532"/>
                  </a:cubicBezTo>
                  <a:cubicBezTo>
                    <a:pt x="307100" y="279550"/>
                    <a:pt x="301853" y="288667"/>
                    <a:pt x="296279" y="297585"/>
                  </a:cubicBezTo>
                  <a:cubicBezTo>
                    <a:pt x="292832" y="303099"/>
                    <a:pt x="290055" y="309219"/>
                    <a:pt x="285457" y="313817"/>
                  </a:cubicBezTo>
                  <a:cubicBezTo>
                    <a:pt x="279081" y="320193"/>
                    <a:pt x="270555" y="324058"/>
                    <a:pt x="263815" y="330049"/>
                  </a:cubicBezTo>
                  <a:cubicBezTo>
                    <a:pt x="244021" y="347643"/>
                    <a:pt x="237321" y="360647"/>
                    <a:pt x="215119" y="373334"/>
                  </a:cubicBezTo>
                  <a:cubicBezTo>
                    <a:pt x="210167" y="376164"/>
                    <a:pt x="204389" y="377244"/>
                    <a:pt x="198887" y="378745"/>
                  </a:cubicBezTo>
                  <a:cubicBezTo>
                    <a:pt x="184539" y="382658"/>
                    <a:pt x="169950" y="385653"/>
                    <a:pt x="155602" y="389566"/>
                  </a:cubicBezTo>
                  <a:cubicBezTo>
                    <a:pt x="125686" y="397725"/>
                    <a:pt x="152684" y="391025"/>
                    <a:pt x="123138" y="405798"/>
                  </a:cubicBezTo>
                  <a:cubicBezTo>
                    <a:pt x="118037" y="408349"/>
                    <a:pt x="112317" y="409405"/>
                    <a:pt x="106906" y="411209"/>
                  </a:cubicBezTo>
                  <a:cubicBezTo>
                    <a:pt x="93305" y="452009"/>
                    <a:pt x="111652" y="401718"/>
                    <a:pt x="90674" y="443673"/>
                  </a:cubicBezTo>
                  <a:cubicBezTo>
                    <a:pt x="81269" y="462484"/>
                    <a:pt x="91408" y="462151"/>
                    <a:pt x="69031" y="476137"/>
                  </a:cubicBezTo>
                  <a:cubicBezTo>
                    <a:pt x="55449" y="484626"/>
                    <a:pt x="35799" y="488503"/>
                    <a:pt x="20335" y="492369"/>
                  </a:cubicBezTo>
                  <a:cubicBezTo>
                    <a:pt x="-4459" y="508898"/>
                    <a:pt x="-20541" y="515952"/>
                    <a:pt x="58210" y="497779"/>
                  </a:cubicBezTo>
                  <a:cubicBezTo>
                    <a:pt x="64546" y="496317"/>
                    <a:pt x="68626" y="489866"/>
                    <a:pt x="74442" y="486958"/>
                  </a:cubicBezTo>
                  <a:cubicBezTo>
                    <a:pt x="79543" y="484407"/>
                    <a:pt x="85573" y="484098"/>
                    <a:pt x="90674" y="481547"/>
                  </a:cubicBezTo>
                  <a:cubicBezTo>
                    <a:pt x="109808" y="471980"/>
                    <a:pt x="106385" y="468854"/>
                    <a:pt x="123138" y="454494"/>
                  </a:cubicBezTo>
                  <a:cubicBezTo>
                    <a:pt x="129985" y="448625"/>
                    <a:pt x="137933" y="444131"/>
                    <a:pt x="144780" y="438262"/>
                  </a:cubicBezTo>
                  <a:cubicBezTo>
                    <a:pt x="160981" y="424375"/>
                    <a:pt x="160702" y="422496"/>
                    <a:pt x="171834" y="405798"/>
                  </a:cubicBezTo>
                  <a:cubicBezTo>
                    <a:pt x="175594" y="394518"/>
                    <a:pt x="180634" y="376842"/>
                    <a:pt x="188066" y="367924"/>
                  </a:cubicBezTo>
                  <a:cubicBezTo>
                    <a:pt x="192229" y="362928"/>
                    <a:pt x="199302" y="361265"/>
                    <a:pt x="204297" y="357102"/>
                  </a:cubicBezTo>
                  <a:cubicBezTo>
                    <a:pt x="210175" y="352204"/>
                    <a:pt x="214162" y="345115"/>
                    <a:pt x="220529" y="340871"/>
                  </a:cubicBezTo>
                  <a:cubicBezTo>
                    <a:pt x="258127" y="315807"/>
                    <a:pt x="214689" y="358687"/>
                    <a:pt x="252993" y="324639"/>
                  </a:cubicBezTo>
                  <a:cubicBezTo>
                    <a:pt x="264431" y="314472"/>
                    <a:pt x="270939" y="297015"/>
                    <a:pt x="285457" y="292175"/>
                  </a:cubicBezTo>
                  <a:cubicBezTo>
                    <a:pt x="326257" y="278574"/>
                    <a:pt x="275966" y="296921"/>
                    <a:pt x="317921" y="275943"/>
                  </a:cubicBezTo>
                  <a:cubicBezTo>
                    <a:pt x="323022" y="273392"/>
                    <a:pt x="328742" y="272336"/>
                    <a:pt x="334153" y="270532"/>
                  </a:cubicBezTo>
                  <a:cubicBezTo>
                    <a:pt x="347755" y="229730"/>
                    <a:pt x="327825" y="278444"/>
                    <a:pt x="355796" y="243479"/>
                  </a:cubicBezTo>
                  <a:cubicBezTo>
                    <a:pt x="359359" y="239025"/>
                    <a:pt x="359403" y="232658"/>
                    <a:pt x="361206" y="227247"/>
                  </a:cubicBezTo>
                  <a:cubicBezTo>
                    <a:pt x="357599" y="221836"/>
                    <a:pt x="355463" y="215077"/>
                    <a:pt x="350385" y="211015"/>
                  </a:cubicBezTo>
                  <a:cubicBezTo>
                    <a:pt x="345931" y="207452"/>
                    <a:pt x="339254" y="208155"/>
                    <a:pt x="334153" y="205604"/>
                  </a:cubicBezTo>
                  <a:cubicBezTo>
                    <a:pt x="292198" y="184626"/>
                    <a:pt x="342489" y="202973"/>
                    <a:pt x="301689" y="189372"/>
                  </a:cubicBezTo>
                  <a:cubicBezTo>
                    <a:pt x="296278" y="183961"/>
                    <a:pt x="292146" y="176856"/>
                    <a:pt x="285457" y="173140"/>
                  </a:cubicBezTo>
                  <a:cubicBezTo>
                    <a:pt x="274682" y="167154"/>
                    <a:pt x="245321" y="160401"/>
                    <a:pt x="231351" y="156908"/>
                  </a:cubicBezTo>
                  <a:cubicBezTo>
                    <a:pt x="227744" y="153301"/>
                    <a:pt x="224903" y="148712"/>
                    <a:pt x="220529" y="146087"/>
                  </a:cubicBezTo>
                  <a:cubicBezTo>
                    <a:pt x="215638" y="143153"/>
                    <a:pt x="209539" y="142923"/>
                    <a:pt x="204297" y="140676"/>
                  </a:cubicBezTo>
                  <a:cubicBezTo>
                    <a:pt x="196884" y="137499"/>
                    <a:pt x="189705" y="133772"/>
                    <a:pt x="182655" y="129855"/>
                  </a:cubicBezTo>
                  <a:cubicBezTo>
                    <a:pt x="144363" y="108582"/>
                    <a:pt x="169243" y="117033"/>
                    <a:pt x="133959" y="108213"/>
                  </a:cubicBezTo>
                  <a:cubicBezTo>
                    <a:pt x="130352" y="104606"/>
                    <a:pt x="127978" y="99004"/>
                    <a:pt x="123138" y="97391"/>
                  </a:cubicBezTo>
                  <a:cubicBezTo>
                    <a:pt x="92054" y="87030"/>
                    <a:pt x="91800" y="89802"/>
                    <a:pt x="69031" y="97391"/>
                  </a:cubicBezTo>
                  <a:cubicBezTo>
                    <a:pt x="76085" y="139715"/>
                    <a:pt x="80940" y="170189"/>
                    <a:pt x="90674" y="216426"/>
                  </a:cubicBezTo>
                  <a:cubicBezTo>
                    <a:pt x="91849" y="222007"/>
                    <a:pt x="92662" y="228095"/>
                    <a:pt x="96084" y="232658"/>
                  </a:cubicBezTo>
                  <a:cubicBezTo>
                    <a:pt x="103736" y="242860"/>
                    <a:pt x="112935" y="252059"/>
                    <a:pt x="123138" y="259711"/>
                  </a:cubicBezTo>
                  <a:cubicBezTo>
                    <a:pt x="127701" y="263133"/>
                    <a:pt x="133959" y="263318"/>
                    <a:pt x="139370" y="265121"/>
                  </a:cubicBezTo>
                  <a:cubicBezTo>
                    <a:pt x="141173" y="270532"/>
                    <a:pt x="141846" y="276462"/>
                    <a:pt x="144780" y="281353"/>
                  </a:cubicBezTo>
                  <a:cubicBezTo>
                    <a:pt x="153293" y="295541"/>
                    <a:pt x="161683" y="293695"/>
                    <a:pt x="177244" y="297585"/>
                  </a:cubicBezTo>
                  <a:cubicBezTo>
                    <a:pt x="175185" y="307879"/>
                    <a:pt x="171970" y="329777"/>
                    <a:pt x="166423" y="340871"/>
                  </a:cubicBezTo>
                  <a:cubicBezTo>
                    <a:pt x="163515" y="346687"/>
                    <a:pt x="152694" y="351286"/>
                    <a:pt x="155602" y="357102"/>
                  </a:cubicBezTo>
                  <a:cubicBezTo>
                    <a:pt x="158153" y="362203"/>
                    <a:pt x="166423" y="353495"/>
                    <a:pt x="171834" y="351692"/>
                  </a:cubicBezTo>
                  <a:cubicBezTo>
                    <a:pt x="172350" y="351305"/>
                    <a:pt x="204959" y="326222"/>
                    <a:pt x="209708" y="324639"/>
                  </a:cubicBezTo>
                  <a:cubicBezTo>
                    <a:pt x="220116" y="321170"/>
                    <a:pt x="231529" y="321889"/>
                    <a:pt x="242172" y="319228"/>
                  </a:cubicBezTo>
                  <a:cubicBezTo>
                    <a:pt x="253238" y="316461"/>
                    <a:pt x="263631" y="311408"/>
                    <a:pt x="274636" y="308407"/>
                  </a:cubicBezTo>
                  <a:cubicBezTo>
                    <a:pt x="283508" y="305987"/>
                    <a:pt x="292671" y="304800"/>
                    <a:pt x="301689" y="302996"/>
                  </a:cubicBezTo>
                  <a:cubicBezTo>
                    <a:pt x="307100" y="299389"/>
                    <a:pt x="312105" y="295083"/>
                    <a:pt x="317921" y="292175"/>
                  </a:cubicBezTo>
                  <a:cubicBezTo>
                    <a:pt x="323022" y="289624"/>
                    <a:pt x="339856" y="286764"/>
                    <a:pt x="334153" y="286764"/>
                  </a:cubicBezTo>
                  <a:cubicBezTo>
                    <a:pt x="320738" y="286764"/>
                    <a:pt x="284581" y="294514"/>
                    <a:pt x="269225" y="297585"/>
                  </a:cubicBezTo>
                  <a:cubicBezTo>
                    <a:pt x="262011" y="301192"/>
                    <a:pt x="254996" y="305230"/>
                    <a:pt x="247583" y="308407"/>
                  </a:cubicBezTo>
                  <a:cubicBezTo>
                    <a:pt x="242341" y="310654"/>
                    <a:pt x="236242" y="310883"/>
                    <a:pt x="231351" y="313817"/>
                  </a:cubicBezTo>
                  <a:cubicBezTo>
                    <a:pt x="226976" y="316442"/>
                    <a:pt x="224904" y="322014"/>
                    <a:pt x="220529" y="324639"/>
                  </a:cubicBezTo>
                  <a:cubicBezTo>
                    <a:pt x="215638" y="327573"/>
                    <a:pt x="209539" y="327802"/>
                    <a:pt x="204297" y="330049"/>
                  </a:cubicBezTo>
                  <a:cubicBezTo>
                    <a:pt x="196884" y="333226"/>
                    <a:pt x="190068" y="337694"/>
                    <a:pt x="182655" y="340871"/>
                  </a:cubicBezTo>
                  <a:cubicBezTo>
                    <a:pt x="168133" y="347095"/>
                    <a:pt x="130703" y="355039"/>
                    <a:pt x="123138" y="357102"/>
                  </a:cubicBezTo>
                  <a:cubicBezTo>
                    <a:pt x="117636" y="358603"/>
                    <a:pt x="112317" y="360709"/>
                    <a:pt x="106906" y="362513"/>
                  </a:cubicBezTo>
                  <a:cubicBezTo>
                    <a:pt x="89479" y="443839"/>
                    <a:pt x="115172" y="430096"/>
                    <a:pt x="74442" y="443673"/>
                  </a:cubicBezTo>
                  <a:cubicBezTo>
                    <a:pt x="63908" y="475274"/>
                    <a:pt x="77273" y="446252"/>
                    <a:pt x="52799" y="470726"/>
                  </a:cubicBezTo>
                  <a:cubicBezTo>
                    <a:pt x="48201" y="475324"/>
                    <a:pt x="48481" y="486958"/>
                    <a:pt x="41978" y="486958"/>
                  </a:cubicBezTo>
                  <a:cubicBezTo>
                    <a:pt x="36275" y="486958"/>
                    <a:pt x="44225" y="475471"/>
                    <a:pt x="47389" y="470726"/>
                  </a:cubicBezTo>
                  <a:cubicBezTo>
                    <a:pt x="58969" y="453356"/>
                    <a:pt x="62834" y="454756"/>
                    <a:pt x="79852" y="449084"/>
                  </a:cubicBezTo>
                  <a:cubicBezTo>
                    <a:pt x="85263" y="445477"/>
                    <a:pt x="94027" y="444431"/>
                    <a:pt x="96084" y="438262"/>
                  </a:cubicBezTo>
                  <a:cubicBezTo>
                    <a:pt x="102437" y="419205"/>
                    <a:pt x="85195" y="412967"/>
                    <a:pt x="74442" y="405798"/>
                  </a:cubicBezTo>
                  <a:cubicBezTo>
                    <a:pt x="64930" y="434333"/>
                    <a:pt x="68199" y="419782"/>
                    <a:pt x="79852" y="405798"/>
                  </a:cubicBezTo>
                  <a:cubicBezTo>
                    <a:pt x="114575" y="364130"/>
                    <a:pt x="80032" y="413642"/>
                    <a:pt x="106906" y="373334"/>
                  </a:cubicBezTo>
                  <a:cubicBezTo>
                    <a:pt x="105102" y="367923"/>
                    <a:pt x="106906" y="358906"/>
                    <a:pt x="101495" y="357102"/>
                  </a:cubicBezTo>
                  <a:cubicBezTo>
                    <a:pt x="30371" y="333395"/>
                    <a:pt x="49975" y="375681"/>
                    <a:pt x="36567" y="335460"/>
                  </a:cubicBezTo>
                  <a:cubicBezTo>
                    <a:pt x="38433" y="320535"/>
                    <a:pt x="39048" y="292626"/>
                    <a:pt x="47389" y="275943"/>
                  </a:cubicBezTo>
                  <a:cubicBezTo>
                    <a:pt x="50297" y="270127"/>
                    <a:pt x="54047" y="264707"/>
                    <a:pt x="58210" y="259711"/>
                  </a:cubicBezTo>
                  <a:cubicBezTo>
                    <a:pt x="63109" y="253833"/>
                    <a:pt x="69031" y="248890"/>
                    <a:pt x="74442" y="243479"/>
                  </a:cubicBezTo>
                  <a:cubicBezTo>
                    <a:pt x="80658" y="224827"/>
                    <a:pt x="83884" y="223214"/>
                    <a:pt x="74442" y="232658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8" name="Connecteur droit 147">
              <a:extLst>
                <a:ext uri="{FF2B5EF4-FFF2-40B4-BE49-F238E27FC236}">
                  <a16:creationId xmlns:a16="http://schemas.microsoft.com/office/drawing/2014/main" id="{3C7F2BCD-E921-4054-8E37-41E7BCFD0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4523" y="5363510"/>
              <a:ext cx="323059" cy="592493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>
              <a:extLst>
                <a:ext uri="{FF2B5EF4-FFF2-40B4-BE49-F238E27FC236}">
                  <a16:creationId xmlns:a16="http://schemas.microsoft.com/office/drawing/2014/main" id="{60B333B3-9D5C-41F0-80A1-517FF22B48BA}"/>
                </a:ext>
              </a:extLst>
            </p:cNvPr>
            <p:cNvCxnSpPr>
              <a:cxnSpLocks/>
            </p:cNvCxnSpPr>
            <p:nvPr/>
          </p:nvCxnSpPr>
          <p:spPr>
            <a:xfrm>
              <a:off x="3592825" y="5956003"/>
              <a:ext cx="674100" cy="8915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151">
              <a:extLst>
                <a:ext uri="{FF2B5EF4-FFF2-40B4-BE49-F238E27FC236}">
                  <a16:creationId xmlns:a16="http://schemas.microsoft.com/office/drawing/2014/main" id="{CE9BD7BE-8A6C-487E-BD69-4DD6AFE4FDCC}"/>
                </a:ext>
              </a:extLst>
            </p:cNvPr>
            <p:cNvCxnSpPr>
              <a:cxnSpLocks/>
            </p:cNvCxnSpPr>
            <p:nvPr/>
          </p:nvCxnSpPr>
          <p:spPr>
            <a:xfrm>
              <a:off x="4265211" y="5963754"/>
              <a:ext cx="274247" cy="474546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E5E2AE02-3FF9-4254-9162-65CFD48F0651}"/>
                </a:ext>
              </a:extLst>
            </p:cNvPr>
            <p:cNvSpPr/>
            <p:nvPr/>
          </p:nvSpPr>
          <p:spPr bwMode="auto">
            <a:xfrm>
              <a:off x="3558278" y="5262791"/>
              <a:ext cx="868829" cy="630190"/>
            </a:xfrm>
            <a:custGeom>
              <a:avLst/>
              <a:gdLst>
                <a:gd name="connsiteX0" fmla="*/ 532174 w 868829"/>
                <a:gd name="connsiteY0" fmla="*/ 618587 h 630190"/>
                <a:gd name="connsiteX1" fmla="*/ 559227 w 868829"/>
                <a:gd name="connsiteY1" fmla="*/ 602355 h 630190"/>
                <a:gd name="connsiteX2" fmla="*/ 575459 w 868829"/>
                <a:gd name="connsiteY2" fmla="*/ 596944 h 630190"/>
                <a:gd name="connsiteX3" fmla="*/ 580870 w 868829"/>
                <a:gd name="connsiteY3" fmla="*/ 569891 h 630190"/>
                <a:gd name="connsiteX4" fmla="*/ 607923 w 868829"/>
                <a:gd name="connsiteY4" fmla="*/ 537427 h 630190"/>
                <a:gd name="connsiteX5" fmla="*/ 613334 w 868829"/>
                <a:gd name="connsiteY5" fmla="*/ 521195 h 630190"/>
                <a:gd name="connsiteX6" fmla="*/ 629566 w 868829"/>
                <a:gd name="connsiteY6" fmla="*/ 515784 h 630190"/>
                <a:gd name="connsiteX7" fmla="*/ 672851 w 868829"/>
                <a:gd name="connsiteY7" fmla="*/ 499552 h 630190"/>
                <a:gd name="connsiteX8" fmla="*/ 705315 w 868829"/>
                <a:gd name="connsiteY8" fmla="*/ 483320 h 630190"/>
                <a:gd name="connsiteX9" fmla="*/ 737779 w 868829"/>
                <a:gd name="connsiteY9" fmla="*/ 456267 h 630190"/>
                <a:gd name="connsiteX10" fmla="*/ 754011 w 868829"/>
                <a:gd name="connsiteY10" fmla="*/ 450856 h 630190"/>
                <a:gd name="connsiteX11" fmla="*/ 786475 w 868829"/>
                <a:gd name="connsiteY11" fmla="*/ 434624 h 630190"/>
                <a:gd name="connsiteX12" fmla="*/ 791885 w 868829"/>
                <a:gd name="connsiteY12" fmla="*/ 418392 h 630190"/>
                <a:gd name="connsiteX13" fmla="*/ 824349 w 868829"/>
                <a:gd name="connsiteY13" fmla="*/ 402160 h 630190"/>
                <a:gd name="connsiteX14" fmla="*/ 835171 w 868829"/>
                <a:gd name="connsiteY14" fmla="*/ 391339 h 630190"/>
                <a:gd name="connsiteX15" fmla="*/ 813528 w 868829"/>
                <a:gd name="connsiteY15" fmla="*/ 396750 h 630190"/>
                <a:gd name="connsiteX16" fmla="*/ 764832 w 868829"/>
                <a:gd name="connsiteY16" fmla="*/ 407571 h 630190"/>
                <a:gd name="connsiteX17" fmla="*/ 716136 w 868829"/>
                <a:gd name="connsiteY17" fmla="*/ 412982 h 630190"/>
                <a:gd name="connsiteX18" fmla="*/ 559227 w 868829"/>
                <a:gd name="connsiteY18" fmla="*/ 440035 h 630190"/>
                <a:gd name="connsiteX19" fmla="*/ 542995 w 868829"/>
                <a:gd name="connsiteY19" fmla="*/ 456267 h 630190"/>
                <a:gd name="connsiteX20" fmla="*/ 537585 w 868829"/>
                <a:gd name="connsiteY20" fmla="*/ 472499 h 630190"/>
                <a:gd name="connsiteX21" fmla="*/ 526763 w 868829"/>
                <a:gd name="connsiteY21" fmla="*/ 488731 h 630190"/>
                <a:gd name="connsiteX22" fmla="*/ 505121 w 868829"/>
                <a:gd name="connsiteY22" fmla="*/ 521195 h 630190"/>
                <a:gd name="connsiteX23" fmla="*/ 478068 w 868829"/>
                <a:gd name="connsiteY23" fmla="*/ 553659 h 630190"/>
                <a:gd name="connsiteX24" fmla="*/ 461836 w 868829"/>
                <a:gd name="connsiteY24" fmla="*/ 586123 h 630190"/>
                <a:gd name="connsiteX25" fmla="*/ 456425 w 868829"/>
                <a:gd name="connsiteY25" fmla="*/ 602355 h 630190"/>
                <a:gd name="connsiteX26" fmla="*/ 461836 w 868829"/>
                <a:gd name="connsiteY26" fmla="*/ 629408 h 630190"/>
                <a:gd name="connsiteX27" fmla="*/ 478068 w 868829"/>
                <a:gd name="connsiteY27" fmla="*/ 618587 h 630190"/>
                <a:gd name="connsiteX28" fmla="*/ 494300 w 868829"/>
                <a:gd name="connsiteY28" fmla="*/ 613176 h 630190"/>
                <a:gd name="connsiteX29" fmla="*/ 526763 w 868829"/>
                <a:gd name="connsiteY29" fmla="*/ 596944 h 630190"/>
                <a:gd name="connsiteX30" fmla="*/ 548406 w 868829"/>
                <a:gd name="connsiteY30" fmla="*/ 564480 h 630190"/>
                <a:gd name="connsiteX31" fmla="*/ 559227 w 868829"/>
                <a:gd name="connsiteY31" fmla="*/ 548248 h 630190"/>
                <a:gd name="connsiteX32" fmla="*/ 564638 w 868829"/>
                <a:gd name="connsiteY32" fmla="*/ 532016 h 630190"/>
                <a:gd name="connsiteX33" fmla="*/ 580870 w 868829"/>
                <a:gd name="connsiteY33" fmla="*/ 521195 h 630190"/>
                <a:gd name="connsiteX34" fmla="*/ 613334 w 868829"/>
                <a:gd name="connsiteY34" fmla="*/ 499552 h 630190"/>
                <a:gd name="connsiteX35" fmla="*/ 662030 w 868829"/>
                <a:gd name="connsiteY35" fmla="*/ 456267 h 630190"/>
                <a:gd name="connsiteX36" fmla="*/ 678262 w 868829"/>
                <a:gd name="connsiteY36" fmla="*/ 450856 h 630190"/>
                <a:gd name="connsiteX37" fmla="*/ 710726 w 868829"/>
                <a:gd name="connsiteY37" fmla="*/ 423803 h 630190"/>
                <a:gd name="connsiteX38" fmla="*/ 737779 w 868829"/>
                <a:gd name="connsiteY38" fmla="*/ 418392 h 630190"/>
                <a:gd name="connsiteX39" fmla="*/ 770243 w 868829"/>
                <a:gd name="connsiteY39" fmla="*/ 402160 h 630190"/>
                <a:gd name="connsiteX40" fmla="*/ 802707 w 868829"/>
                <a:gd name="connsiteY40" fmla="*/ 385929 h 630190"/>
                <a:gd name="connsiteX41" fmla="*/ 808117 w 868829"/>
                <a:gd name="connsiteY41" fmla="*/ 369697 h 630190"/>
                <a:gd name="connsiteX42" fmla="*/ 802707 w 868829"/>
                <a:gd name="connsiteY42" fmla="*/ 299358 h 630190"/>
                <a:gd name="connsiteX43" fmla="*/ 721547 w 868829"/>
                <a:gd name="connsiteY43" fmla="*/ 326411 h 630190"/>
                <a:gd name="connsiteX44" fmla="*/ 667440 w 868829"/>
                <a:gd name="connsiteY44" fmla="*/ 342643 h 630190"/>
                <a:gd name="connsiteX45" fmla="*/ 624155 w 868829"/>
                <a:gd name="connsiteY45" fmla="*/ 348054 h 630190"/>
                <a:gd name="connsiteX46" fmla="*/ 575459 w 868829"/>
                <a:gd name="connsiteY46" fmla="*/ 364286 h 630190"/>
                <a:gd name="connsiteX47" fmla="*/ 542995 w 868829"/>
                <a:gd name="connsiteY47" fmla="*/ 391339 h 630190"/>
                <a:gd name="connsiteX48" fmla="*/ 526763 w 868829"/>
                <a:gd name="connsiteY48" fmla="*/ 396750 h 630190"/>
                <a:gd name="connsiteX49" fmla="*/ 494300 w 868829"/>
                <a:gd name="connsiteY49" fmla="*/ 423803 h 630190"/>
                <a:gd name="connsiteX50" fmla="*/ 478068 w 868829"/>
                <a:gd name="connsiteY50" fmla="*/ 429214 h 630190"/>
                <a:gd name="connsiteX51" fmla="*/ 461836 w 868829"/>
                <a:gd name="connsiteY51" fmla="*/ 440035 h 630190"/>
                <a:gd name="connsiteX52" fmla="*/ 445604 w 868829"/>
                <a:gd name="connsiteY52" fmla="*/ 445446 h 630190"/>
                <a:gd name="connsiteX53" fmla="*/ 423961 w 868829"/>
                <a:gd name="connsiteY53" fmla="*/ 456267 h 630190"/>
                <a:gd name="connsiteX54" fmla="*/ 391497 w 868829"/>
                <a:gd name="connsiteY54" fmla="*/ 461678 h 630190"/>
                <a:gd name="connsiteX55" fmla="*/ 375265 w 868829"/>
                <a:gd name="connsiteY55" fmla="*/ 472499 h 630190"/>
                <a:gd name="connsiteX56" fmla="*/ 359033 w 868829"/>
                <a:gd name="connsiteY56" fmla="*/ 477910 h 630190"/>
                <a:gd name="connsiteX57" fmla="*/ 348212 w 868829"/>
                <a:gd name="connsiteY57" fmla="*/ 504963 h 630190"/>
                <a:gd name="connsiteX58" fmla="*/ 369855 w 868829"/>
                <a:gd name="connsiteY58" fmla="*/ 542837 h 630190"/>
                <a:gd name="connsiteX59" fmla="*/ 380676 w 868829"/>
                <a:gd name="connsiteY59" fmla="*/ 569891 h 630190"/>
                <a:gd name="connsiteX60" fmla="*/ 429372 w 868829"/>
                <a:gd name="connsiteY60" fmla="*/ 548248 h 630190"/>
                <a:gd name="connsiteX61" fmla="*/ 467246 w 868829"/>
                <a:gd name="connsiteY61" fmla="*/ 537427 h 630190"/>
                <a:gd name="connsiteX62" fmla="*/ 694494 w 868829"/>
                <a:gd name="connsiteY62" fmla="*/ 521195 h 630190"/>
                <a:gd name="connsiteX63" fmla="*/ 705315 w 868829"/>
                <a:gd name="connsiteY63" fmla="*/ 467088 h 630190"/>
                <a:gd name="connsiteX64" fmla="*/ 721547 w 868829"/>
                <a:gd name="connsiteY64" fmla="*/ 402160 h 630190"/>
                <a:gd name="connsiteX65" fmla="*/ 726958 w 868829"/>
                <a:gd name="connsiteY65" fmla="*/ 375107 h 630190"/>
                <a:gd name="connsiteX66" fmla="*/ 759421 w 868829"/>
                <a:gd name="connsiteY66" fmla="*/ 353465 h 630190"/>
                <a:gd name="connsiteX67" fmla="*/ 770243 w 868829"/>
                <a:gd name="connsiteY67" fmla="*/ 337233 h 630190"/>
                <a:gd name="connsiteX68" fmla="*/ 786475 w 868829"/>
                <a:gd name="connsiteY68" fmla="*/ 321001 h 630190"/>
                <a:gd name="connsiteX69" fmla="*/ 791885 w 868829"/>
                <a:gd name="connsiteY69" fmla="*/ 304769 h 630190"/>
                <a:gd name="connsiteX70" fmla="*/ 802707 w 868829"/>
                <a:gd name="connsiteY70" fmla="*/ 261484 h 630190"/>
                <a:gd name="connsiteX71" fmla="*/ 781064 w 868829"/>
                <a:gd name="connsiteY71" fmla="*/ 250662 h 630190"/>
                <a:gd name="connsiteX72" fmla="*/ 764832 w 868829"/>
                <a:gd name="connsiteY72" fmla="*/ 261484 h 630190"/>
                <a:gd name="connsiteX73" fmla="*/ 737779 w 868829"/>
                <a:gd name="connsiteY73" fmla="*/ 277716 h 630190"/>
                <a:gd name="connsiteX74" fmla="*/ 672851 w 868829"/>
                <a:gd name="connsiteY74" fmla="*/ 299358 h 630190"/>
                <a:gd name="connsiteX75" fmla="*/ 640387 w 868829"/>
                <a:gd name="connsiteY75" fmla="*/ 315590 h 630190"/>
                <a:gd name="connsiteX76" fmla="*/ 618744 w 868829"/>
                <a:gd name="connsiteY76" fmla="*/ 326411 h 630190"/>
                <a:gd name="connsiteX77" fmla="*/ 510531 w 868829"/>
                <a:gd name="connsiteY77" fmla="*/ 358875 h 630190"/>
                <a:gd name="connsiteX78" fmla="*/ 488889 w 868829"/>
                <a:gd name="connsiteY78" fmla="*/ 375107 h 630190"/>
                <a:gd name="connsiteX79" fmla="*/ 472657 w 868829"/>
                <a:gd name="connsiteY79" fmla="*/ 391339 h 630190"/>
                <a:gd name="connsiteX80" fmla="*/ 456425 w 868829"/>
                <a:gd name="connsiteY80" fmla="*/ 396750 h 630190"/>
                <a:gd name="connsiteX81" fmla="*/ 440193 w 868829"/>
                <a:gd name="connsiteY81" fmla="*/ 407571 h 630190"/>
                <a:gd name="connsiteX82" fmla="*/ 429372 w 868829"/>
                <a:gd name="connsiteY82" fmla="*/ 423803 h 630190"/>
                <a:gd name="connsiteX83" fmla="*/ 413140 w 868829"/>
                <a:gd name="connsiteY83" fmla="*/ 429214 h 630190"/>
                <a:gd name="connsiteX84" fmla="*/ 375265 w 868829"/>
                <a:gd name="connsiteY84" fmla="*/ 445446 h 630190"/>
                <a:gd name="connsiteX85" fmla="*/ 342801 w 868829"/>
                <a:gd name="connsiteY85" fmla="*/ 461678 h 630190"/>
                <a:gd name="connsiteX86" fmla="*/ 326569 w 868829"/>
                <a:gd name="connsiteY86" fmla="*/ 472499 h 630190"/>
                <a:gd name="connsiteX87" fmla="*/ 294105 w 868829"/>
                <a:gd name="connsiteY87" fmla="*/ 488731 h 630190"/>
                <a:gd name="connsiteX88" fmla="*/ 288695 w 868829"/>
                <a:gd name="connsiteY88" fmla="*/ 504963 h 630190"/>
                <a:gd name="connsiteX89" fmla="*/ 331980 w 868829"/>
                <a:gd name="connsiteY89" fmla="*/ 521195 h 630190"/>
                <a:gd name="connsiteX90" fmla="*/ 364444 w 868829"/>
                <a:gd name="connsiteY90" fmla="*/ 559069 h 630190"/>
                <a:gd name="connsiteX91" fmla="*/ 380676 w 868829"/>
                <a:gd name="connsiteY91" fmla="*/ 569891 h 630190"/>
                <a:gd name="connsiteX92" fmla="*/ 396908 w 868829"/>
                <a:gd name="connsiteY92" fmla="*/ 553659 h 630190"/>
                <a:gd name="connsiteX93" fmla="*/ 429372 w 868829"/>
                <a:gd name="connsiteY93" fmla="*/ 537427 h 630190"/>
                <a:gd name="connsiteX94" fmla="*/ 478068 w 868829"/>
                <a:gd name="connsiteY94" fmla="*/ 499552 h 630190"/>
                <a:gd name="connsiteX95" fmla="*/ 494300 w 868829"/>
                <a:gd name="connsiteY95" fmla="*/ 483320 h 630190"/>
                <a:gd name="connsiteX96" fmla="*/ 510531 w 868829"/>
                <a:gd name="connsiteY96" fmla="*/ 472499 h 630190"/>
                <a:gd name="connsiteX97" fmla="*/ 542995 w 868829"/>
                <a:gd name="connsiteY97" fmla="*/ 440035 h 630190"/>
                <a:gd name="connsiteX98" fmla="*/ 559227 w 868829"/>
                <a:gd name="connsiteY98" fmla="*/ 423803 h 630190"/>
                <a:gd name="connsiteX99" fmla="*/ 575459 w 868829"/>
                <a:gd name="connsiteY99" fmla="*/ 407571 h 630190"/>
                <a:gd name="connsiteX100" fmla="*/ 580870 w 868829"/>
                <a:gd name="connsiteY100" fmla="*/ 391339 h 630190"/>
                <a:gd name="connsiteX101" fmla="*/ 629566 w 868829"/>
                <a:gd name="connsiteY101" fmla="*/ 353465 h 630190"/>
                <a:gd name="connsiteX102" fmla="*/ 656619 w 868829"/>
                <a:gd name="connsiteY102" fmla="*/ 337233 h 630190"/>
                <a:gd name="connsiteX103" fmla="*/ 694494 w 868829"/>
                <a:gd name="connsiteY103" fmla="*/ 321001 h 630190"/>
                <a:gd name="connsiteX104" fmla="*/ 710726 w 868829"/>
                <a:gd name="connsiteY104" fmla="*/ 310179 h 630190"/>
                <a:gd name="connsiteX105" fmla="*/ 743189 w 868829"/>
                <a:gd name="connsiteY105" fmla="*/ 304769 h 630190"/>
                <a:gd name="connsiteX106" fmla="*/ 791885 w 868829"/>
                <a:gd name="connsiteY106" fmla="*/ 293947 h 630190"/>
                <a:gd name="connsiteX107" fmla="*/ 802707 w 868829"/>
                <a:gd name="connsiteY107" fmla="*/ 272305 h 630190"/>
                <a:gd name="connsiteX108" fmla="*/ 808117 w 868829"/>
                <a:gd name="connsiteY108" fmla="*/ 256073 h 630190"/>
                <a:gd name="connsiteX109" fmla="*/ 764832 w 868829"/>
                <a:gd name="connsiteY109" fmla="*/ 212788 h 630190"/>
                <a:gd name="connsiteX110" fmla="*/ 721547 w 868829"/>
                <a:gd name="connsiteY110" fmla="*/ 234430 h 630190"/>
                <a:gd name="connsiteX111" fmla="*/ 683672 w 868829"/>
                <a:gd name="connsiteY111" fmla="*/ 266894 h 630190"/>
                <a:gd name="connsiteX112" fmla="*/ 624155 w 868829"/>
                <a:gd name="connsiteY112" fmla="*/ 283126 h 630190"/>
                <a:gd name="connsiteX113" fmla="*/ 575459 w 868829"/>
                <a:gd name="connsiteY113" fmla="*/ 299358 h 630190"/>
                <a:gd name="connsiteX114" fmla="*/ 478068 w 868829"/>
                <a:gd name="connsiteY114" fmla="*/ 315590 h 630190"/>
                <a:gd name="connsiteX115" fmla="*/ 391497 w 868829"/>
                <a:gd name="connsiteY115" fmla="*/ 331822 h 630190"/>
                <a:gd name="connsiteX116" fmla="*/ 348212 w 868829"/>
                <a:gd name="connsiteY116" fmla="*/ 342643 h 630190"/>
                <a:gd name="connsiteX117" fmla="*/ 315748 w 868829"/>
                <a:gd name="connsiteY117" fmla="*/ 348054 h 630190"/>
                <a:gd name="connsiteX118" fmla="*/ 267052 w 868829"/>
                <a:gd name="connsiteY118" fmla="*/ 364286 h 630190"/>
                <a:gd name="connsiteX119" fmla="*/ 218356 w 868829"/>
                <a:gd name="connsiteY119" fmla="*/ 380518 h 630190"/>
                <a:gd name="connsiteX120" fmla="*/ 212946 w 868829"/>
                <a:gd name="connsiteY120" fmla="*/ 407571 h 630190"/>
                <a:gd name="connsiteX121" fmla="*/ 239999 w 868829"/>
                <a:gd name="connsiteY121" fmla="*/ 412982 h 630190"/>
                <a:gd name="connsiteX122" fmla="*/ 256231 w 868829"/>
                <a:gd name="connsiteY122" fmla="*/ 423803 h 630190"/>
                <a:gd name="connsiteX123" fmla="*/ 321159 w 868829"/>
                <a:gd name="connsiteY123" fmla="*/ 429214 h 630190"/>
                <a:gd name="connsiteX124" fmla="*/ 548406 w 868829"/>
                <a:gd name="connsiteY124" fmla="*/ 423803 h 630190"/>
                <a:gd name="connsiteX125" fmla="*/ 559227 w 868829"/>
                <a:gd name="connsiteY125" fmla="*/ 310179 h 630190"/>
                <a:gd name="connsiteX126" fmla="*/ 575459 w 868829"/>
                <a:gd name="connsiteY126" fmla="*/ 304769 h 630190"/>
                <a:gd name="connsiteX127" fmla="*/ 591691 w 868829"/>
                <a:gd name="connsiteY127" fmla="*/ 293947 h 630190"/>
                <a:gd name="connsiteX128" fmla="*/ 607923 w 868829"/>
                <a:gd name="connsiteY128" fmla="*/ 277716 h 630190"/>
                <a:gd name="connsiteX129" fmla="*/ 624155 w 868829"/>
                <a:gd name="connsiteY129" fmla="*/ 272305 h 630190"/>
                <a:gd name="connsiteX130" fmla="*/ 656619 w 868829"/>
                <a:gd name="connsiteY130" fmla="*/ 256073 h 630190"/>
                <a:gd name="connsiteX131" fmla="*/ 689083 w 868829"/>
                <a:gd name="connsiteY131" fmla="*/ 229020 h 630190"/>
                <a:gd name="connsiteX132" fmla="*/ 705315 w 868829"/>
                <a:gd name="connsiteY132" fmla="*/ 223609 h 630190"/>
                <a:gd name="connsiteX133" fmla="*/ 721547 w 868829"/>
                <a:gd name="connsiteY133" fmla="*/ 212788 h 630190"/>
                <a:gd name="connsiteX134" fmla="*/ 743189 w 868829"/>
                <a:gd name="connsiteY134" fmla="*/ 207377 h 630190"/>
                <a:gd name="connsiteX135" fmla="*/ 770243 w 868829"/>
                <a:gd name="connsiteY135" fmla="*/ 196556 h 630190"/>
                <a:gd name="connsiteX136" fmla="*/ 786475 w 868829"/>
                <a:gd name="connsiteY136" fmla="*/ 191145 h 630190"/>
                <a:gd name="connsiteX137" fmla="*/ 818939 w 868829"/>
                <a:gd name="connsiteY137" fmla="*/ 174913 h 630190"/>
                <a:gd name="connsiteX138" fmla="*/ 634976 w 868829"/>
                <a:gd name="connsiteY138" fmla="*/ 169502 h 630190"/>
                <a:gd name="connsiteX139" fmla="*/ 553817 w 868829"/>
                <a:gd name="connsiteY139" fmla="*/ 185734 h 630190"/>
                <a:gd name="connsiteX140" fmla="*/ 505121 w 868829"/>
                <a:gd name="connsiteY140" fmla="*/ 201966 h 630190"/>
                <a:gd name="connsiteX141" fmla="*/ 472657 w 868829"/>
                <a:gd name="connsiteY141" fmla="*/ 218198 h 630190"/>
                <a:gd name="connsiteX142" fmla="*/ 456425 w 868829"/>
                <a:gd name="connsiteY142" fmla="*/ 229020 h 630190"/>
                <a:gd name="connsiteX143" fmla="*/ 423961 w 868829"/>
                <a:gd name="connsiteY143" fmla="*/ 234430 h 630190"/>
                <a:gd name="connsiteX144" fmla="*/ 380676 w 868829"/>
                <a:gd name="connsiteY144" fmla="*/ 250662 h 630190"/>
                <a:gd name="connsiteX145" fmla="*/ 364444 w 868829"/>
                <a:gd name="connsiteY145" fmla="*/ 261484 h 630190"/>
                <a:gd name="connsiteX146" fmla="*/ 342801 w 868829"/>
                <a:gd name="connsiteY146" fmla="*/ 266894 h 630190"/>
                <a:gd name="connsiteX147" fmla="*/ 315748 w 868829"/>
                <a:gd name="connsiteY147" fmla="*/ 277716 h 630190"/>
                <a:gd name="connsiteX148" fmla="*/ 299516 w 868829"/>
                <a:gd name="connsiteY148" fmla="*/ 283126 h 630190"/>
                <a:gd name="connsiteX149" fmla="*/ 283284 w 868829"/>
                <a:gd name="connsiteY149" fmla="*/ 293947 h 630190"/>
                <a:gd name="connsiteX150" fmla="*/ 250820 w 868829"/>
                <a:gd name="connsiteY150" fmla="*/ 310179 h 630190"/>
                <a:gd name="connsiteX151" fmla="*/ 245410 w 868829"/>
                <a:gd name="connsiteY151" fmla="*/ 326411 h 630190"/>
                <a:gd name="connsiteX152" fmla="*/ 229178 w 868829"/>
                <a:gd name="connsiteY152" fmla="*/ 331822 h 630190"/>
                <a:gd name="connsiteX153" fmla="*/ 218356 w 868829"/>
                <a:gd name="connsiteY153" fmla="*/ 342643 h 630190"/>
                <a:gd name="connsiteX154" fmla="*/ 196714 w 868829"/>
                <a:gd name="connsiteY154" fmla="*/ 348054 h 630190"/>
                <a:gd name="connsiteX155" fmla="*/ 148018 w 868829"/>
                <a:gd name="connsiteY155" fmla="*/ 358875 h 630190"/>
                <a:gd name="connsiteX156" fmla="*/ 137197 w 868829"/>
                <a:gd name="connsiteY156" fmla="*/ 375107 h 630190"/>
                <a:gd name="connsiteX157" fmla="*/ 142607 w 868829"/>
                <a:gd name="connsiteY157" fmla="*/ 391339 h 630190"/>
                <a:gd name="connsiteX158" fmla="*/ 267052 w 868829"/>
                <a:gd name="connsiteY158" fmla="*/ 375107 h 630190"/>
                <a:gd name="connsiteX159" fmla="*/ 369855 w 868829"/>
                <a:gd name="connsiteY159" fmla="*/ 369697 h 630190"/>
                <a:gd name="connsiteX160" fmla="*/ 461836 w 868829"/>
                <a:gd name="connsiteY160" fmla="*/ 358875 h 630190"/>
                <a:gd name="connsiteX161" fmla="*/ 494300 w 868829"/>
                <a:gd name="connsiteY161" fmla="*/ 353465 h 630190"/>
                <a:gd name="connsiteX162" fmla="*/ 499710 w 868829"/>
                <a:gd name="connsiteY162" fmla="*/ 326411 h 630190"/>
                <a:gd name="connsiteX163" fmla="*/ 532174 w 868829"/>
                <a:gd name="connsiteY163" fmla="*/ 293947 h 630190"/>
                <a:gd name="connsiteX164" fmla="*/ 575459 w 868829"/>
                <a:gd name="connsiteY164" fmla="*/ 272305 h 630190"/>
                <a:gd name="connsiteX165" fmla="*/ 591691 w 868829"/>
                <a:gd name="connsiteY165" fmla="*/ 261484 h 630190"/>
                <a:gd name="connsiteX166" fmla="*/ 607923 w 868829"/>
                <a:gd name="connsiteY166" fmla="*/ 256073 h 630190"/>
                <a:gd name="connsiteX167" fmla="*/ 640387 w 868829"/>
                <a:gd name="connsiteY167" fmla="*/ 229020 h 630190"/>
                <a:gd name="connsiteX168" fmla="*/ 662030 w 868829"/>
                <a:gd name="connsiteY168" fmla="*/ 223609 h 630190"/>
                <a:gd name="connsiteX169" fmla="*/ 721547 w 868829"/>
                <a:gd name="connsiteY169" fmla="*/ 212788 h 630190"/>
                <a:gd name="connsiteX170" fmla="*/ 770243 w 868829"/>
                <a:gd name="connsiteY170" fmla="*/ 196556 h 630190"/>
                <a:gd name="connsiteX171" fmla="*/ 791885 w 868829"/>
                <a:gd name="connsiteY171" fmla="*/ 191145 h 630190"/>
                <a:gd name="connsiteX172" fmla="*/ 808117 w 868829"/>
                <a:gd name="connsiteY172" fmla="*/ 180324 h 630190"/>
                <a:gd name="connsiteX173" fmla="*/ 824349 w 868829"/>
                <a:gd name="connsiteY173" fmla="*/ 66700 h 630190"/>
                <a:gd name="connsiteX174" fmla="*/ 818939 w 868829"/>
                <a:gd name="connsiteY174" fmla="*/ 104575 h 630190"/>
                <a:gd name="connsiteX175" fmla="*/ 813528 w 868829"/>
                <a:gd name="connsiteY175" fmla="*/ 120807 h 630190"/>
                <a:gd name="connsiteX176" fmla="*/ 396908 w 868829"/>
                <a:gd name="connsiteY176" fmla="*/ 120807 h 630190"/>
                <a:gd name="connsiteX177" fmla="*/ 348212 w 868829"/>
                <a:gd name="connsiteY177" fmla="*/ 131628 h 630190"/>
                <a:gd name="connsiteX178" fmla="*/ 315748 w 868829"/>
                <a:gd name="connsiteY178" fmla="*/ 147860 h 630190"/>
                <a:gd name="connsiteX179" fmla="*/ 299516 w 868829"/>
                <a:gd name="connsiteY179" fmla="*/ 153271 h 630190"/>
                <a:gd name="connsiteX180" fmla="*/ 267052 w 868829"/>
                <a:gd name="connsiteY180" fmla="*/ 169502 h 630190"/>
                <a:gd name="connsiteX181" fmla="*/ 250820 w 868829"/>
                <a:gd name="connsiteY181" fmla="*/ 180324 h 630190"/>
                <a:gd name="connsiteX182" fmla="*/ 229178 w 868829"/>
                <a:gd name="connsiteY182" fmla="*/ 201966 h 630190"/>
                <a:gd name="connsiteX183" fmla="*/ 218356 w 868829"/>
                <a:gd name="connsiteY183" fmla="*/ 212788 h 630190"/>
                <a:gd name="connsiteX184" fmla="*/ 212946 w 868829"/>
                <a:gd name="connsiteY184" fmla="*/ 229020 h 630190"/>
                <a:gd name="connsiteX185" fmla="*/ 196714 w 868829"/>
                <a:gd name="connsiteY185" fmla="*/ 234430 h 630190"/>
                <a:gd name="connsiteX186" fmla="*/ 153429 w 868829"/>
                <a:gd name="connsiteY186" fmla="*/ 266894 h 630190"/>
                <a:gd name="connsiteX187" fmla="*/ 148018 w 868829"/>
                <a:gd name="connsiteY187" fmla="*/ 283126 h 630190"/>
                <a:gd name="connsiteX188" fmla="*/ 115554 w 868829"/>
                <a:gd name="connsiteY188" fmla="*/ 299358 h 630190"/>
                <a:gd name="connsiteX189" fmla="*/ 39805 w 868829"/>
                <a:gd name="connsiteY189" fmla="*/ 315590 h 630190"/>
                <a:gd name="connsiteX190" fmla="*/ 7341 w 868829"/>
                <a:gd name="connsiteY190" fmla="*/ 342643 h 630190"/>
                <a:gd name="connsiteX191" fmla="*/ 1930 w 868829"/>
                <a:gd name="connsiteY191" fmla="*/ 358875 h 630190"/>
                <a:gd name="connsiteX192" fmla="*/ 28984 w 868829"/>
                <a:gd name="connsiteY192" fmla="*/ 353465 h 630190"/>
                <a:gd name="connsiteX193" fmla="*/ 110143 w 868829"/>
                <a:gd name="connsiteY193" fmla="*/ 337233 h 630190"/>
                <a:gd name="connsiteX194" fmla="*/ 202124 w 868829"/>
                <a:gd name="connsiteY194" fmla="*/ 321001 h 630190"/>
                <a:gd name="connsiteX195" fmla="*/ 288695 w 868829"/>
                <a:gd name="connsiteY195" fmla="*/ 310179 h 630190"/>
                <a:gd name="connsiteX196" fmla="*/ 337391 w 868829"/>
                <a:gd name="connsiteY196" fmla="*/ 304769 h 630190"/>
                <a:gd name="connsiteX197" fmla="*/ 413140 w 868829"/>
                <a:gd name="connsiteY197" fmla="*/ 277716 h 630190"/>
                <a:gd name="connsiteX198" fmla="*/ 418550 w 868829"/>
                <a:gd name="connsiteY198" fmla="*/ 261484 h 630190"/>
                <a:gd name="connsiteX199" fmla="*/ 429372 w 868829"/>
                <a:gd name="connsiteY199" fmla="*/ 239841 h 630190"/>
                <a:gd name="connsiteX200" fmla="*/ 434782 w 868829"/>
                <a:gd name="connsiteY200" fmla="*/ 164092 h 630190"/>
                <a:gd name="connsiteX201" fmla="*/ 461836 w 868829"/>
                <a:gd name="connsiteY201" fmla="*/ 142449 h 630190"/>
                <a:gd name="connsiteX202" fmla="*/ 483478 w 868829"/>
                <a:gd name="connsiteY202" fmla="*/ 131628 h 630190"/>
                <a:gd name="connsiteX203" fmla="*/ 510531 w 868829"/>
                <a:gd name="connsiteY203" fmla="*/ 126217 h 630190"/>
                <a:gd name="connsiteX204" fmla="*/ 548406 w 868829"/>
                <a:gd name="connsiteY204" fmla="*/ 115396 h 630190"/>
                <a:gd name="connsiteX205" fmla="*/ 575459 w 868829"/>
                <a:gd name="connsiteY205" fmla="*/ 109985 h 630190"/>
                <a:gd name="connsiteX206" fmla="*/ 629566 w 868829"/>
                <a:gd name="connsiteY206" fmla="*/ 93753 h 630190"/>
                <a:gd name="connsiteX207" fmla="*/ 645798 w 868829"/>
                <a:gd name="connsiteY207" fmla="*/ 77521 h 630190"/>
                <a:gd name="connsiteX208" fmla="*/ 656619 w 868829"/>
                <a:gd name="connsiteY208" fmla="*/ 61289 h 630190"/>
                <a:gd name="connsiteX209" fmla="*/ 672851 w 868829"/>
                <a:gd name="connsiteY209" fmla="*/ 50468 h 630190"/>
                <a:gd name="connsiteX210" fmla="*/ 705315 w 868829"/>
                <a:gd name="connsiteY210" fmla="*/ 18004 h 630190"/>
                <a:gd name="connsiteX211" fmla="*/ 743189 w 868829"/>
                <a:gd name="connsiteY211" fmla="*/ 1772 h 630190"/>
                <a:gd name="connsiteX212" fmla="*/ 737779 w 868829"/>
                <a:gd name="connsiteY212" fmla="*/ 34236 h 630190"/>
                <a:gd name="connsiteX213" fmla="*/ 732368 w 868829"/>
                <a:gd name="connsiteY213" fmla="*/ 50468 h 630190"/>
                <a:gd name="connsiteX214" fmla="*/ 716136 w 868829"/>
                <a:gd name="connsiteY214" fmla="*/ 55879 h 630190"/>
                <a:gd name="connsiteX215" fmla="*/ 667440 w 868829"/>
                <a:gd name="connsiteY215" fmla="*/ 72111 h 630190"/>
                <a:gd name="connsiteX216" fmla="*/ 634976 w 868829"/>
                <a:gd name="connsiteY216" fmla="*/ 82932 h 630190"/>
                <a:gd name="connsiteX217" fmla="*/ 591691 w 868829"/>
                <a:gd name="connsiteY217" fmla="*/ 88343 h 630190"/>
                <a:gd name="connsiteX218" fmla="*/ 445604 w 868829"/>
                <a:gd name="connsiteY218" fmla="*/ 104575 h 630190"/>
                <a:gd name="connsiteX219" fmla="*/ 396908 w 868829"/>
                <a:gd name="connsiteY219" fmla="*/ 115396 h 630190"/>
                <a:gd name="connsiteX220" fmla="*/ 391497 w 868829"/>
                <a:gd name="connsiteY220" fmla="*/ 137039 h 630190"/>
                <a:gd name="connsiteX221" fmla="*/ 380676 w 868829"/>
                <a:gd name="connsiteY221" fmla="*/ 153271 h 630190"/>
                <a:gd name="connsiteX222" fmla="*/ 364444 w 868829"/>
                <a:gd name="connsiteY222" fmla="*/ 196556 h 630190"/>
                <a:gd name="connsiteX223" fmla="*/ 359033 w 868829"/>
                <a:gd name="connsiteY223" fmla="*/ 212788 h 630190"/>
                <a:gd name="connsiteX224" fmla="*/ 342801 w 868829"/>
                <a:gd name="connsiteY224" fmla="*/ 218198 h 630190"/>
                <a:gd name="connsiteX225" fmla="*/ 315748 w 868829"/>
                <a:gd name="connsiteY225" fmla="*/ 234430 h 630190"/>
                <a:gd name="connsiteX226" fmla="*/ 299516 w 868829"/>
                <a:gd name="connsiteY226" fmla="*/ 250662 h 630190"/>
                <a:gd name="connsiteX227" fmla="*/ 267052 w 868829"/>
                <a:gd name="connsiteY227" fmla="*/ 266894 h 630190"/>
                <a:gd name="connsiteX228" fmla="*/ 250820 w 868829"/>
                <a:gd name="connsiteY228" fmla="*/ 277716 h 630190"/>
                <a:gd name="connsiteX229" fmla="*/ 218356 w 868829"/>
                <a:gd name="connsiteY229" fmla="*/ 293947 h 630190"/>
                <a:gd name="connsiteX230" fmla="*/ 202124 w 868829"/>
                <a:gd name="connsiteY230" fmla="*/ 288537 h 630190"/>
                <a:gd name="connsiteX231" fmla="*/ 196714 w 868829"/>
                <a:gd name="connsiteY231" fmla="*/ 272305 h 630190"/>
                <a:gd name="connsiteX232" fmla="*/ 185892 w 868829"/>
                <a:gd name="connsiteY232" fmla="*/ 261484 h 630190"/>
                <a:gd name="connsiteX233" fmla="*/ 185892 w 868829"/>
                <a:gd name="connsiteY233" fmla="*/ 196556 h 630190"/>
                <a:gd name="connsiteX234" fmla="*/ 218356 w 868829"/>
                <a:gd name="connsiteY234" fmla="*/ 174913 h 630190"/>
                <a:gd name="connsiteX235" fmla="*/ 304927 w 868829"/>
                <a:gd name="connsiteY235" fmla="*/ 142449 h 630190"/>
                <a:gd name="connsiteX236" fmla="*/ 396908 w 868829"/>
                <a:gd name="connsiteY236" fmla="*/ 115396 h 630190"/>
                <a:gd name="connsiteX237" fmla="*/ 451014 w 868829"/>
                <a:gd name="connsiteY237" fmla="*/ 99164 h 630190"/>
                <a:gd name="connsiteX238" fmla="*/ 478068 w 868829"/>
                <a:gd name="connsiteY238" fmla="*/ 93753 h 630190"/>
                <a:gd name="connsiteX239" fmla="*/ 532174 w 868829"/>
                <a:gd name="connsiteY239" fmla="*/ 77521 h 630190"/>
                <a:gd name="connsiteX240" fmla="*/ 548406 w 868829"/>
                <a:gd name="connsiteY240" fmla="*/ 66700 h 630190"/>
                <a:gd name="connsiteX241" fmla="*/ 597102 w 868829"/>
                <a:gd name="connsiteY241" fmla="*/ 50468 h 630190"/>
                <a:gd name="connsiteX242" fmla="*/ 754011 w 868829"/>
                <a:gd name="connsiteY242" fmla="*/ 34236 h 630190"/>
                <a:gd name="connsiteX243" fmla="*/ 786475 w 868829"/>
                <a:gd name="connsiteY243" fmla="*/ 28826 h 630190"/>
                <a:gd name="connsiteX244" fmla="*/ 840581 w 868829"/>
                <a:gd name="connsiteY244" fmla="*/ 12594 h 630190"/>
                <a:gd name="connsiteX245" fmla="*/ 867634 w 868829"/>
                <a:gd name="connsiteY245" fmla="*/ 1772 h 630190"/>
                <a:gd name="connsiteX246" fmla="*/ 818939 w 868829"/>
                <a:gd name="connsiteY246" fmla="*/ 34236 h 630190"/>
                <a:gd name="connsiteX247" fmla="*/ 813528 w 868829"/>
                <a:gd name="connsiteY247" fmla="*/ 50468 h 630190"/>
                <a:gd name="connsiteX248" fmla="*/ 802707 w 868829"/>
                <a:gd name="connsiteY248" fmla="*/ 66700 h 630190"/>
                <a:gd name="connsiteX249" fmla="*/ 802707 w 868829"/>
                <a:gd name="connsiteY249" fmla="*/ 99164 h 63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</a:cxnLst>
              <a:rect l="l" t="t" r="r" b="b"/>
              <a:pathLst>
                <a:path w="868829" h="630190">
                  <a:moveTo>
                    <a:pt x="532174" y="618587"/>
                  </a:moveTo>
                  <a:cubicBezTo>
                    <a:pt x="541192" y="613176"/>
                    <a:pt x="549821" y="607058"/>
                    <a:pt x="559227" y="602355"/>
                  </a:cubicBezTo>
                  <a:cubicBezTo>
                    <a:pt x="564328" y="599804"/>
                    <a:pt x="572295" y="601689"/>
                    <a:pt x="575459" y="596944"/>
                  </a:cubicBezTo>
                  <a:cubicBezTo>
                    <a:pt x="580560" y="589292"/>
                    <a:pt x="577641" y="578502"/>
                    <a:pt x="580870" y="569891"/>
                  </a:cubicBezTo>
                  <a:cubicBezTo>
                    <a:pt x="585390" y="557838"/>
                    <a:pt x="599502" y="545848"/>
                    <a:pt x="607923" y="537427"/>
                  </a:cubicBezTo>
                  <a:cubicBezTo>
                    <a:pt x="609727" y="532016"/>
                    <a:pt x="609301" y="525228"/>
                    <a:pt x="613334" y="521195"/>
                  </a:cubicBezTo>
                  <a:cubicBezTo>
                    <a:pt x="617367" y="517162"/>
                    <a:pt x="624465" y="518335"/>
                    <a:pt x="629566" y="515784"/>
                  </a:cubicBezTo>
                  <a:cubicBezTo>
                    <a:pt x="666718" y="497208"/>
                    <a:pt x="620658" y="509991"/>
                    <a:pt x="672851" y="499552"/>
                  </a:cubicBezTo>
                  <a:cubicBezTo>
                    <a:pt x="719369" y="468541"/>
                    <a:pt x="660513" y="505721"/>
                    <a:pt x="705315" y="483320"/>
                  </a:cubicBezTo>
                  <a:cubicBezTo>
                    <a:pt x="740720" y="465618"/>
                    <a:pt x="701880" y="480200"/>
                    <a:pt x="737779" y="456267"/>
                  </a:cubicBezTo>
                  <a:cubicBezTo>
                    <a:pt x="742524" y="453103"/>
                    <a:pt x="748910" y="453407"/>
                    <a:pt x="754011" y="450856"/>
                  </a:cubicBezTo>
                  <a:cubicBezTo>
                    <a:pt x="795966" y="429878"/>
                    <a:pt x="745675" y="448225"/>
                    <a:pt x="786475" y="434624"/>
                  </a:cubicBezTo>
                  <a:cubicBezTo>
                    <a:pt x="788278" y="429213"/>
                    <a:pt x="788322" y="422846"/>
                    <a:pt x="791885" y="418392"/>
                  </a:cubicBezTo>
                  <a:cubicBezTo>
                    <a:pt x="799512" y="408858"/>
                    <a:pt x="813657" y="405724"/>
                    <a:pt x="824349" y="402160"/>
                  </a:cubicBezTo>
                  <a:cubicBezTo>
                    <a:pt x="827956" y="398553"/>
                    <a:pt x="839734" y="393620"/>
                    <a:pt x="835171" y="391339"/>
                  </a:cubicBezTo>
                  <a:cubicBezTo>
                    <a:pt x="828520" y="388014"/>
                    <a:pt x="820774" y="395078"/>
                    <a:pt x="813528" y="396750"/>
                  </a:cubicBezTo>
                  <a:cubicBezTo>
                    <a:pt x="797326" y="400489"/>
                    <a:pt x="781234" y="404837"/>
                    <a:pt x="764832" y="407571"/>
                  </a:cubicBezTo>
                  <a:cubicBezTo>
                    <a:pt x="748722" y="410256"/>
                    <a:pt x="732325" y="410823"/>
                    <a:pt x="716136" y="412982"/>
                  </a:cubicBezTo>
                  <a:cubicBezTo>
                    <a:pt x="598267" y="428698"/>
                    <a:pt x="635557" y="420953"/>
                    <a:pt x="559227" y="440035"/>
                  </a:cubicBezTo>
                  <a:cubicBezTo>
                    <a:pt x="553816" y="445446"/>
                    <a:pt x="547239" y="449900"/>
                    <a:pt x="542995" y="456267"/>
                  </a:cubicBezTo>
                  <a:cubicBezTo>
                    <a:pt x="539831" y="461012"/>
                    <a:pt x="540136" y="467398"/>
                    <a:pt x="537585" y="472499"/>
                  </a:cubicBezTo>
                  <a:cubicBezTo>
                    <a:pt x="534677" y="478315"/>
                    <a:pt x="530370" y="483320"/>
                    <a:pt x="526763" y="488731"/>
                  </a:cubicBezTo>
                  <a:cubicBezTo>
                    <a:pt x="517255" y="517257"/>
                    <a:pt x="527637" y="494175"/>
                    <a:pt x="505121" y="521195"/>
                  </a:cubicBezTo>
                  <a:cubicBezTo>
                    <a:pt x="467457" y="566393"/>
                    <a:pt x="525490" y="506237"/>
                    <a:pt x="478068" y="553659"/>
                  </a:cubicBezTo>
                  <a:cubicBezTo>
                    <a:pt x="464467" y="594459"/>
                    <a:pt x="482814" y="544168"/>
                    <a:pt x="461836" y="586123"/>
                  </a:cubicBezTo>
                  <a:cubicBezTo>
                    <a:pt x="459285" y="591224"/>
                    <a:pt x="458229" y="596944"/>
                    <a:pt x="456425" y="602355"/>
                  </a:cubicBezTo>
                  <a:cubicBezTo>
                    <a:pt x="458229" y="611373"/>
                    <a:pt x="454479" y="623890"/>
                    <a:pt x="461836" y="629408"/>
                  </a:cubicBezTo>
                  <a:cubicBezTo>
                    <a:pt x="467038" y="633310"/>
                    <a:pt x="472252" y="621495"/>
                    <a:pt x="478068" y="618587"/>
                  </a:cubicBezTo>
                  <a:cubicBezTo>
                    <a:pt x="483169" y="616036"/>
                    <a:pt x="489199" y="615727"/>
                    <a:pt x="494300" y="613176"/>
                  </a:cubicBezTo>
                  <a:cubicBezTo>
                    <a:pt x="536254" y="592198"/>
                    <a:pt x="485962" y="610545"/>
                    <a:pt x="526763" y="596944"/>
                  </a:cubicBezTo>
                  <a:cubicBezTo>
                    <a:pt x="557532" y="566175"/>
                    <a:pt x="532746" y="595801"/>
                    <a:pt x="548406" y="564480"/>
                  </a:cubicBezTo>
                  <a:cubicBezTo>
                    <a:pt x="551314" y="558664"/>
                    <a:pt x="556319" y="554064"/>
                    <a:pt x="559227" y="548248"/>
                  </a:cubicBezTo>
                  <a:cubicBezTo>
                    <a:pt x="561778" y="543147"/>
                    <a:pt x="561075" y="536470"/>
                    <a:pt x="564638" y="532016"/>
                  </a:cubicBezTo>
                  <a:cubicBezTo>
                    <a:pt x="568700" y="526938"/>
                    <a:pt x="575874" y="525358"/>
                    <a:pt x="580870" y="521195"/>
                  </a:cubicBezTo>
                  <a:cubicBezTo>
                    <a:pt x="607891" y="498678"/>
                    <a:pt x="584807" y="509061"/>
                    <a:pt x="613334" y="499552"/>
                  </a:cubicBezTo>
                  <a:cubicBezTo>
                    <a:pt x="627676" y="485210"/>
                    <a:pt x="642718" y="465923"/>
                    <a:pt x="662030" y="456267"/>
                  </a:cubicBezTo>
                  <a:cubicBezTo>
                    <a:pt x="667131" y="453716"/>
                    <a:pt x="672851" y="452660"/>
                    <a:pt x="678262" y="450856"/>
                  </a:cubicBezTo>
                  <a:cubicBezTo>
                    <a:pt x="686683" y="442435"/>
                    <a:pt x="698673" y="428323"/>
                    <a:pt x="710726" y="423803"/>
                  </a:cubicBezTo>
                  <a:cubicBezTo>
                    <a:pt x="719337" y="420574"/>
                    <a:pt x="728761" y="420196"/>
                    <a:pt x="737779" y="418392"/>
                  </a:cubicBezTo>
                  <a:cubicBezTo>
                    <a:pt x="784297" y="387381"/>
                    <a:pt x="725441" y="424561"/>
                    <a:pt x="770243" y="402160"/>
                  </a:cubicBezTo>
                  <a:cubicBezTo>
                    <a:pt x="812190" y="381186"/>
                    <a:pt x="761914" y="399525"/>
                    <a:pt x="802707" y="385929"/>
                  </a:cubicBezTo>
                  <a:cubicBezTo>
                    <a:pt x="804510" y="380518"/>
                    <a:pt x="804554" y="374151"/>
                    <a:pt x="808117" y="369697"/>
                  </a:cubicBezTo>
                  <a:cubicBezTo>
                    <a:pt x="836984" y="333611"/>
                    <a:pt x="842571" y="408986"/>
                    <a:pt x="802707" y="299358"/>
                  </a:cubicBezTo>
                  <a:cubicBezTo>
                    <a:pt x="762720" y="326015"/>
                    <a:pt x="810599" y="296725"/>
                    <a:pt x="721547" y="326411"/>
                  </a:cubicBezTo>
                  <a:cubicBezTo>
                    <a:pt x="704963" y="331939"/>
                    <a:pt x="682933" y="339544"/>
                    <a:pt x="667440" y="342643"/>
                  </a:cubicBezTo>
                  <a:cubicBezTo>
                    <a:pt x="653182" y="345495"/>
                    <a:pt x="638583" y="346250"/>
                    <a:pt x="624155" y="348054"/>
                  </a:cubicBezTo>
                  <a:cubicBezTo>
                    <a:pt x="607923" y="353465"/>
                    <a:pt x="587558" y="352187"/>
                    <a:pt x="575459" y="364286"/>
                  </a:cubicBezTo>
                  <a:cubicBezTo>
                    <a:pt x="563492" y="376253"/>
                    <a:pt x="558062" y="383806"/>
                    <a:pt x="542995" y="391339"/>
                  </a:cubicBezTo>
                  <a:cubicBezTo>
                    <a:pt x="537894" y="393890"/>
                    <a:pt x="531864" y="394199"/>
                    <a:pt x="526763" y="396750"/>
                  </a:cubicBezTo>
                  <a:cubicBezTo>
                    <a:pt x="491356" y="414453"/>
                    <a:pt x="530200" y="399868"/>
                    <a:pt x="494300" y="423803"/>
                  </a:cubicBezTo>
                  <a:cubicBezTo>
                    <a:pt x="489555" y="426967"/>
                    <a:pt x="483169" y="426663"/>
                    <a:pt x="478068" y="429214"/>
                  </a:cubicBezTo>
                  <a:cubicBezTo>
                    <a:pt x="472252" y="432122"/>
                    <a:pt x="467652" y="437127"/>
                    <a:pt x="461836" y="440035"/>
                  </a:cubicBezTo>
                  <a:cubicBezTo>
                    <a:pt x="456735" y="442586"/>
                    <a:pt x="450846" y="443199"/>
                    <a:pt x="445604" y="445446"/>
                  </a:cubicBezTo>
                  <a:cubicBezTo>
                    <a:pt x="438190" y="448623"/>
                    <a:pt x="431687" y="453949"/>
                    <a:pt x="423961" y="456267"/>
                  </a:cubicBezTo>
                  <a:cubicBezTo>
                    <a:pt x="413453" y="459419"/>
                    <a:pt x="402318" y="459874"/>
                    <a:pt x="391497" y="461678"/>
                  </a:cubicBezTo>
                  <a:cubicBezTo>
                    <a:pt x="386086" y="465285"/>
                    <a:pt x="381081" y="469591"/>
                    <a:pt x="375265" y="472499"/>
                  </a:cubicBezTo>
                  <a:cubicBezTo>
                    <a:pt x="370164" y="475050"/>
                    <a:pt x="362684" y="473529"/>
                    <a:pt x="359033" y="477910"/>
                  </a:cubicBezTo>
                  <a:cubicBezTo>
                    <a:pt x="352815" y="485371"/>
                    <a:pt x="351819" y="495945"/>
                    <a:pt x="348212" y="504963"/>
                  </a:cubicBezTo>
                  <a:cubicBezTo>
                    <a:pt x="361310" y="544256"/>
                    <a:pt x="342555" y="493697"/>
                    <a:pt x="369855" y="542837"/>
                  </a:cubicBezTo>
                  <a:cubicBezTo>
                    <a:pt x="374572" y="551327"/>
                    <a:pt x="377069" y="560873"/>
                    <a:pt x="380676" y="569891"/>
                  </a:cubicBezTo>
                  <a:cubicBezTo>
                    <a:pt x="413194" y="545502"/>
                    <a:pt x="389887" y="558119"/>
                    <a:pt x="429372" y="548248"/>
                  </a:cubicBezTo>
                  <a:cubicBezTo>
                    <a:pt x="442110" y="545064"/>
                    <a:pt x="454508" y="540611"/>
                    <a:pt x="467246" y="537427"/>
                  </a:cubicBezTo>
                  <a:cubicBezTo>
                    <a:pt x="536209" y="520186"/>
                    <a:pt x="656766" y="523234"/>
                    <a:pt x="694494" y="521195"/>
                  </a:cubicBezTo>
                  <a:cubicBezTo>
                    <a:pt x="698101" y="503159"/>
                    <a:pt x="702291" y="485231"/>
                    <a:pt x="705315" y="467088"/>
                  </a:cubicBezTo>
                  <a:cubicBezTo>
                    <a:pt x="714931" y="409389"/>
                    <a:pt x="702446" y="440364"/>
                    <a:pt x="721547" y="402160"/>
                  </a:cubicBezTo>
                  <a:cubicBezTo>
                    <a:pt x="723351" y="393142"/>
                    <a:pt x="722845" y="383332"/>
                    <a:pt x="726958" y="375107"/>
                  </a:cubicBezTo>
                  <a:cubicBezTo>
                    <a:pt x="735064" y="358894"/>
                    <a:pt x="744992" y="358274"/>
                    <a:pt x="759421" y="353465"/>
                  </a:cubicBezTo>
                  <a:cubicBezTo>
                    <a:pt x="763028" y="348054"/>
                    <a:pt x="766080" y="342229"/>
                    <a:pt x="770243" y="337233"/>
                  </a:cubicBezTo>
                  <a:cubicBezTo>
                    <a:pt x="775142" y="331355"/>
                    <a:pt x="782231" y="327368"/>
                    <a:pt x="786475" y="321001"/>
                  </a:cubicBezTo>
                  <a:cubicBezTo>
                    <a:pt x="789639" y="316256"/>
                    <a:pt x="790384" y="310271"/>
                    <a:pt x="791885" y="304769"/>
                  </a:cubicBezTo>
                  <a:cubicBezTo>
                    <a:pt x="795798" y="290421"/>
                    <a:pt x="799100" y="275912"/>
                    <a:pt x="802707" y="261484"/>
                  </a:cubicBezTo>
                  <a:cubicBezTo>
                    <a:pt x="795493" y="257877"/>
                    <a:pt x="789130" y="250662"/>
                    <a:pt x="781064" y="250662"/>
                  </a:cubicBezTo>
                  <a:cubicBezTo>
                    <a:pt x="774561" y="250662"/>
                    <a:pt x="770346" y="258037"/>
                    <a:pt x="764832" y="261484"/>
                  </a:cubicBezTo>
                  <a:cubicBezTo>
                    <a:pt x="755914" y="267058"/>
                    <a:pt x="747011" y="272680"/>
                    <a:pt x="737779" y="277716"/>
                  </a:cubicBezTo>
                  <a:cubicBezTo>
                    <a:pt x="700578" y="298007"/>
                    <a:pt x="712647" y="292725"/>
                    <a:pt x="672851" y="299358"/>
                  </a:cubicBezTo>
                  <a:cubicBezTo>
                    <a:pt x="641659" y="320152"/>
                    <a:pt x="671747" y="302150"/>
                    <a:pt x="640387" y="315590"/>
                  </a:cubicBezTo>
                  <a:cubicBezTo>
                    <a:pt x="632973" y="318767"/>
                    <a:pt x="626296" y="323579"/>
                    <a:pt x="618744" y="326411"/>
                  </a:cubicBezTo>
                  <a:cubicBezTo>
                    <a:pt x="566045" y="346173"/>
                    <a:pt x="558778" y="346814"/>
                    <a:pt x="510531" y="358875"/>
                  </a:cubicBezTo>
                  <a:cubicBezTo>
                    <a:pt x="503317" y="364286"/>
                    <a:pt x="495736" y="369238"/>
                    <a:pt x="488889" y="375107"/>
                  </a:cubicBezTo>
                  <a:cubicBezTo>
                    <a:pt x="483079" y="380087"/>
                    <a:pt x="479024" y="387094"/>
                    <a:pt x="472657" y="391339"/>
                  </a:cubicBezTo>
                  <a:cubicBezTo>
                    <a:pt x="467912" y="394503"/>
                    <a:pt x="461526" y="394199"/>
                    <a:pt x="456425" y="396750"/>
                  </a:cubicBezTo>
                  <a:cubicBezTo>
                    <a:pt x="450609" y="399658"/>
                    <a:pt x="445604" y="403964"/>
                    <a:pt x="440193" y="407571"/>
                  </a:cubicBezTo>
                  <a:cubicBezTo>
                    <a:pt x="436586" y="412982"/>
                    <a:pt x="434450" y="419741"/>
                    <a:pt x="429372" y="423803"/>
                  </a:cubicBezTo>
                  <a:cubicBezTo>
                    <a:pt x="424918" y="427366"/>
                    <a:pt x="418241" y="426663"/>
                    <a:pt x="413140" y="429214"/>
                  </a:cubicBezTo>
                  <a:cubicBezTo>
                    <a:pt x="375775" y="447896"/>
                    <a:pt x="420308" y="434185"/>
                    <a:pt x="375265" y="445446"/>
                  </a:cubicBezTo>
                  <a:cubicBezTo>
                    <a:pt x="328747" y="476457"/>
                    <a:pt x="387603" y="439277"/>
                    <a:pt x="342801" y="461678"/>
                  </a:cubicBezTo>
                  <a:cubicBezTo>
                    <a:pt x="336985" y="464586"/>
                    <a:pt x="332385" y="469591"/>
                    <a:pt x="326569" y="472499"/>
                  </a:cubicBezTo>
                  <a:cubicBezTo>
                    <a:pt x="281767" y="494900"/>
                    <a:pt x="340623" y="457720"/>
                    <a:pt x="294105" y="488731"/>
                  </a:cubicBezTo>
                  <a:cubicBezTo>
                    <a:pt x="292302" y="494142"/>
                    <a:pt x="284365" y="501251"/>
                    <a:pt x="288695" y="504963"/>
                  </a:cubicBezTo>
                  <a:cubicBezTo>
                    <a:pt x="300395" y="514991"/>
                    <a:pt x="318452" y="513816"/>
                    <a:pt x="331980" y="521195"/>
                  </a:cubicBezTo>
                  <a:cubicBezTo>
                    <a:pt x="344936" y="528262"/>
                    <a:pt x="354996" y="549621"/>
                    <a:pt x="364444" y="559069"/>
                  </a:cubicBezTo>
                  <a:cubicBezTo>
                    <a:pt x="369042" y="563667"/>
                    <a:pt x="375265" y="566284"/>
                    <a:pt x="380676" y="569891"/>
                  </a:cubicBezTo>
                  <a:cubicBezTo>
                    <a:pt x="386087" y="564480"/>
                    <a:pt x="390541" y="557904"/>
                    <a:pt x="396908" y="553659"/>
                  </a:cubicBezTo>
                  <a:cubicBezTo>
                    <a:pt x="434511" y="528590"/>
                    <a:pt x="391062" y="571480"/>
                    <a:pt x="429372" y="537427"/>
                  </a:cubicBezTo>
                  <a:cubicBezTo>
                    <a:pt x="473169" y="498497"/>
                    <a:pt x="444597" y="510710"/>
                    <a:pt x="478068" y="499552"/>
                  </a:cubicBezTo>
                  <a:cubicBezTo>
                    <a:pt x="483479" y="494141"/>
                    <a:pt x="488422" y="488219"/>
                    <a:pt x="494300" y="483320"/>
                  </a:cubicBezTo>
                  <a:cubicBezTo>
                    <a:pt x="499295" y="479157"/>
                    <a:pt x="505671" y="476819"/>
                    <a:pt x="510531" y="472499"/>
                  </a:cubicBezTo>
                  <a:cubicBezTo>
                    <a:pt x="521969" y="462332"/>
                    <a:pt x="532174" y="450856"/>
                    <a:pt x="542995" y="440035"/>
                  </a:cubicBezTo>
                  <a:lnTo>
                    <a:pt x="559227" y="423803"/>
                  </a:lnTo>
                  <a:lnTo>
                    <a:pt x="575459" y="407571"/>
                  </a:lnTo>
                  <a:cubicBezTo>
                    <a:pt x="577263" y="402160"/>
                    <a:pt x="577368" y="395841"/>
                    <a:pt x="580870" y="391339"/>
                  </a:cubicBezTo>
                  <a:cubicBezTo>
                    <a:pt x="606419" y="358491"/>
                    <a:pt x="602896" y="362354"/>
                    <a:pt x="629566" y="353465"/>
                  </a:cubicBezTo>
                  <a:cubicBezTo>
                    <a:pt x="650703" y="332327"/>
                    <a:pt x="628523" y="351281"/>
                    <a:pt x="656619" y="337233"/>
                  </a:cubicBezTo>
                  <a:cubicBezTo>
                    <a:pt x="693986" y="318549"/>
                    <a:pt x="649449" y="332261"/>
                    <a:pt x="694494" y="321001"/>
                  </a:cubicBezTo>
                  <a:cubicBezTo>
                    <a:pt x="699905" y="317394"/>
                    <a:pt x="704557" y="312235"/>
                    <a:pt x="710726" y="310179"/>
                  </a:cubicBezTo>
                  <a:cubicBezTo>
                    <a:pt x="721133" y="306710"/>
                    <a:pt x="732432" y="306920"/>
                    <a:pt x="743189" y="304769"/>
                  </a:cubicBezTo>
                  <a:cubicBezTo>
                    <a:pt x="759494" y="301508"/>
                    <a:pt x="775653" y="297554"/>
                    <a:pt x="791885" y="293947"/>
                  </a:cubicBezTo>
                  <a:cubicBezTo>
                    <a:pt x="795492" y="286733"/>
                    <a:pt x="799530" y="279718"/>
                    <a:pt x="802707" y="272305"/>
                  </a:cubicBezTo>
                  <a:cubicBezTo>
                    <a:pt x="804954" y="267063"/>
                    <a:pt x="810433" y="261285"/>
                    <a:pt x="808117" y="256073"/>
                  </a:cubicBezTo>
                  <a:cubicBezTo>
                    <a:pt x="797601" y="232413"/>
                    <a:pt x="783228" y="225052"/>
                    <a:pt x="764832" y="212788"/>
                  </a:cubicBezTo>
                  <a:cubicBezTo>
                    <a:pt x="744859" y="219445"/>
                    <a:pt x="741992" y="219096"/>
                    <a:pt x="721547" y="234430"/>
                  </a:cubicBezTo>
                  <a:cubicBezTo>
                    <a:pt x="693426" y="255521"/>
                    <a:pt x="717933" y="247860"/>
                    <a:pt x="683672" y="266894"/>
                  </a:cubicBezTo>
                  <a:cubicBezTo>
                    <a:pt x="661326" y="279309"/>
                    <a:pt x="649377" y="278923"/>
                    <a:pt x="624155" y="283126"/>
                  </a:cubicBezTo>
                  <a:cubicBezTo>
                    <a:pt x="594186" y="303105"/>
                    <a:pt x="622112" y="287695"/>
                    <a:pt x="575459" y="299358"/>
                  </a:cubicBezTo>
                  <a:cubicBezTo>
                    <a:pt x="495861" y="319258"/>
                    <a:pt x="604876" y="305022"/>
                    <a:pt x="478068" y="315590"/>
                  </a:cubicBezTo>
                  <a:cubicBezTo>
                    <a:pt x="394789" y="339383"/>
                    <a:pt x="490185" y="314406"/>
                    <a:pt x="391497" y="331822"/>
                  </a:cubicBezTo>
                  <a:cubicBezTo>
                    <a:pt x="376851" y="334407"/>
                    <a:pt x="362754" y="339527"/>
                    <a:pt x="348212" y="342643"/>
                  </a:cubicBezTo>
                  <a:cubicBezTo>
                    <a:pt x="337485" y="344942"/>
                    <a:pt x="326569" y="346250"/>
                    <a:pt x="315748" y="348054"/>
                  </a:cubicBezTo>
                  <a:cubicBezTo>
                    <a:pt x="273613" y="369120"/>
                    <a:pt x="315999" y="350301"/>
                    <a:pt x="267052" y="364286"/>
                  </a:cubicBezTo>
                  <a:cubicBezTo>
                    <a:pt x="250600" y="368987"/>
                    <a:pt x="218356" y="380518"/>
                    <a:pt x="218356" y="380518"/>
                  </a:cubicBezTo>
                  <a:cubicBezTo>
                    <a:pt x="216553" y="389536"/>
                    <a:pt x="207845" y="399919"/>
                    <a:pt x="212946" y="407571"/>
                  </a:cubicBezTo>
                  <a:cubicBezTo>
                    <a:pt x="218047" y="415223"/>
                    <a:pt x="231388" y="409753"/>
                    <a:pt x="239999" y="412982"/>
                  </a:cubicBezTo>
                  <a:cubicBezTo>
                    <a:pt x="246088" y="415265"/>
                    <a:pt x="249855" y="422528"/>
                    <a:pt x="256231" y="423803"/>
                  </a:cubicBezTo>
                  <a:cubicBezTo>
                    <a:pt x="277527" y="428062"/>
                    <a:pt x="299516" y="427410"/>
                    <a:pt x="321159" y="429214"/>
                  </a:cubicBezTo>
                  <a:cubicBezTo>
                    <a:pt x="392630" y="445096"/>
                    <a:pt x="481117" y="469944"/>
                    <a:pt x="548406" y="423803"/>
                  </a:cubicBezTo>
                  <a:cubicBezTo>
                    <a:pt x="579784" y="402287"/>
                    <a:pt x="550795" y="347279"/>
                    <a:pt x="559227" y="310179"/>
                  </a:cubicBezTo>
                  <a:cubicBezTo>
                    <a:pt x="560491" y="304618"/>
                    <a:pt x="570048" y="306572"/>
                    <a:pt x="575459" y="304769"/>
                  </a:cubicBezTo>
                  <a:cubicBezTo>
                    <a:pt x="580870" y="301162"/>
                    <a:pt x="586695" y="298110"/>
                    <a:pt x="591691" y="293947"/>
                  </a:cubicBezTo>
                  <a:cubicBezTo>
                    <a:pt x="597569" y="289049"/>
                    <a:pt x="601556" y="281960"/>
                    <a:pt x="607923" y="277716"/>
                  </a:cubicBezTo>
                  <a:cubicBezTo>
                    <a:pt x="612669" y="274552"/>
                    <a:pt x="619054" y="274856"/>
                    <a:pt x="624155" y="272305"/>
                  </a:cubicBezTo>
                  <a:cubicBezTo>
                    <a:pt x="666110" y="251327"/>
                    <a:pt x="615819" y="269674"/>
                    <a:pt x="656619" y="256073"/>
                  </a:cubicBezTo>
                  <a:cubicBezTo>
                    <a:pt x="668586" y="244106"/>
                    <a:pt x="674016" y="236553"/>
                    <a:pt x="689083" y="229020"/>
                  </a:cubicBezTo>
                  <a:cubicBezTo>
                    <a:pt x="694184" y="226469"/>
                    <a:pt x="700214" y="226160"/>
                    <a:pt x="705315" y="223609"/>
                  </a:cubicBezTo>
                  <a:cubicBezTo>
                    <a:pt x="711131" y="220701"/>
                    <a:pt x="715570" y="215350"/>
                    <a:pt x="721547" y="212788"/>
                  </a:cubicBezTo>
                  <a:cubicBezTo>
                    <a:pt x="728382" y="209859"/>
                    <a:pt x="736135" y="209728"/>
                    <a:pt x="743189" y="207377"/>
                  </a:cubicBezTo>
                  <a:cubicBezTo>
                    <a:pt x="752403" y="204306"/>
                    <a:pt x="761149" y="199966"/>
                    <a:pt x="770243" y="196556"/>
                  </a:cubicBezTo>
                  <a:cubicBezTo>
                    <a:pt x="775583" y="194553"/>
                    <a:pt x="781374" y="193696"/>
                    <a:pt x="786475" y="191145"/>
                  </a:cubicBezTo>
                  <a:cubicBezTo>
                    <a:pt x="828430" y="170167"/>
                    <a:pt x="778139" y="188514"/>
                    <a:pt x="818939" y="174913"/>
                  </a:cubicBezTo>
                  <a:cubicBezTo>
                    <a:pt x="757237" y="133780"/>
                    <a:pt x="799959" y="157718"/>
                    <a:pt x="634976" y="169502"/>
                  </a:cubicBezTo>
                  <a:cubicBezTo>
                    <a:pt x="626666" y="170096"/>
                    <a:pt x="573440" y="179696"/>
                    <a:pt x="553817" y="185734"/>
                  </a:cubicBezTo>
                  <a:cubicBezTo>
                    <a:pt x="537464" y="190766"/>
                    <a:pt x="520425" y="194314"/>
                    <a:pt x="505121" y="201966"/>
                  </a:cubicBezTo>
                  <a:cubicBezTo>
                    <a:pt x="494300" y="207377"/>
                    <a:pt x="483233" y="212322"/>
                    <a:pt x="472657" y="218198"/>
                  </a:cubicBezTo>
                  <a:cubicBezTo>
                    <a:pt x="466972" y="221356"/>
                    <a:pt x="462594" y="226964"/>
                    <a:pt x="456425" y="229020"/>
                  </a:cubicBezTo>
                  <a:cubicBezTo>
                    <a:pt x="446017" y="232489"/>
                    <a:pt x="434782" y="232627"/>
                    <a:pt x="423961" y="234430"/>
                  </a:cubicBezTo>
                  <a:cubicBezTo>
                    <a:pt x="401024" y="257369"/>
                    <a:pt x="427546" y="235039"/>
                    <a:pt x="380676" y="250662"/>
                  </a:cubicBezTo>
                  <a:cubicBezTo>
                    <a:pt x="374507" y="252718"/>
                    <a:pt x="370421" y="258922"/>
                    <a:pt x="364444" y="261484"/>
                  </a:cubicBezTo>
                  <a:cubicBezTo>
                    <a:pt x="357609" y="264413"/>
                    <a:pt x="349856" y="264542"/>
                    <a:pt x="342801" y="266894"/>
                  </a:cubicBezTo>
                  <a:cubicBezTo>
                    <a:pt x="333587" y="269965"/>
                    <a:pt x="324842" y="274306"/>
                    <a:pt x="315748" y="277716"/>
                  </a:cubicBezTo>
                  <a:cubicBezTo>
                    <a:pt x="310408" y="279719"/>
                    <a:pt x="304927" y="281323"/>
                    <a:pt x="299516" y="283126"/>
                  </a:cubicBezTo>
                  <a:cubicBezTo>
                    <a:pt x="294105" y="286733"/>
                    <a:pt x="289100" y="291039"/>
                    <a:pt x="283284" y="293947"/>
                  </a:cubicBezTo>
                  <a:cubicBezTo>
                    <a:pt x="238482" y="316348"/>
                    <a:pt x="297338" y="279168"/>
                    <a:pt x="250820" y="310179"/>
                  </a:cubicBezTo>
                  <a:cubicBezTo>
                    <a:pt x="249017" y="315590"/>
                    <a:pt x="249443" y="322378"/>
                    <a:pt x="245410" y="326411"/>
                  </a:cubicBezTo>
                  <a:cubicBezTo>
                    <a:pt x="241377" y="330444"/>
                    <a:pt x="234069" y="328888"/>
                    <a:pt x="229178" y="331822"/>
                  </a:cubicBezTo>
                  <a:cubicBezTo>
                    <a:pt x="224804" y="334447"/>
                    <a:pt x="222919" y="340362"/>
                    <a:pt x="218356" y="342643"/>
                  </a:cubicBezTo>
                  <a:cubicBezTo>
                    <a:pt x="211705" y="345969"/>
                    <a:pt x="203960" y="346382"/>
                    <a:pt x="196714" y="348054"/>
                  </a:cubicBezTo>
                  <a:lnTo>
                    <a:pt x="148018" y="358875"/>
                  </a:lnTo>
                  <a:cubicBezTo>
                    <a:pt x="144411" y="364286"/>
                    <a:pt x="138266" y="368693"/>
                    <a:pt x="137197" y="375107"/>
                  </a:cubicBezTo>
                  <a:cubicBezTo>
                    <a:pt x="136259" y="380733"/>
                    <a:pt x="136981" y="390401"/>
                    <a:pt x="142607" y="391339"/>
                  </a:cubicBezTo>
                  <a:cubicBezTo>
                    <a:pt x="164796" y="395038"/>
                    <a:pt x="247655" y="376984"/>
                    <a:pt x="267052" y="375107"/>
                  </a:cubicBezTo>
                  <a:cubicBezTo>
                    <a:pt x="301208" y="371802"/>
                    <a:pt x="335587" y="371500"/>
                    <a:pt x="369855" y="369697"/>
                  </a:cubicBezTo>
                  <a:lnTo>
                    <a:pt x="461836" y="358875"/>
                  </a:lnTo>
                  <a:cubicBezTo>
                    <a:pt x="472714" y="357456"/>
                    <a:pt x="485971" y="360605"/>
                    <a:pt x="494300" y="353465"/>
                  </a:cubicBezTo>
                  <a:cubicBezTo>
                    <a:pt x="501282" y="347480"/>
                    <a:pt x="494773" y="334170"/>
                    <a:pt x="499710" y="326411"/>
                  </a:cubicBezTo>
                  <a:cubicBezTo>
                    <a:pt x="507926" y="313500"/>
                    <a:pt x="521353" y="304768"/>
                    <a:pt x="532174" y="293947"/>
                  </a:cubicBezTo>
                  <a:cubicBezTo>
                    <a:pt x="554908" y="271214"/>
                    <a:pt x="540904" y="279216"/>
                    <a:pt x="575459" y="272305"/>
                  </a:cubicBezTo>
                  <a:cubicBezTo>
                    <a:pt x="580870" y="268698"/>
                    <a:pt x="585875" y="264392"/>
                    <a:pt x="591691" y="261484"/>
                  </a:cubicBezTo>
                  <a:cubicBezTo>
                    <a:pt x="596792" y="258933"/>
                    <a:pt x="603178" y="259237"/>
                    <a:pt x="607923" y="256073"/>
                  </a:cubicBezTo>
                  <a:cubicBezTo>
                    <a:pt x="631324" y="240472"/>
                    <a:pt x="615603" y="239641"/>
                    <a:pt x="640387" y="229020"/>
                  </a:cubicBezTo>
                  <a:cubicBezTo>
                    <a:pt x="647222" y="226091"/>
                    <a:pt x="654738" y="225067"/>
                    <a:pt x="662030" y="223609"/>
                  </a:cubicBezTo>
                  <a:cubicBezTo>
                    <a:pt x="681803" y="219654"/>
                    <a:pt x="701985" y="217679"/>
                    <a:pt x="721547" y="212788"/>
                  </a:cubicBezTo>
                  <a:cubicBezTo>
                    <a:pt x="738146" y="208638"/>
                    <a:pt x="753644" y="200706"/>
                    <a:pt x="770243" y="196556"/>
                  </a:cubicBezTo>
                  <a:lnTo>
                    <a:pt x="791885" y="191145"/>
                  </a:lnTo>
                  <a:cubicBezTo>
                    <a:pt x="797296" y="187538"/>
                    <a:pt x="805426" y="186244"/>
                    <a:pt x="808117" y="180324"/>
                  </a:cubicBezTo>
                  <a:cubicBezTo>
                    <a:pt x="818451" y="157589"/>
                    <a:pt x="824349" y="86601"/>
                    <a:pt x="824349" y="66700"/>
                  </a:cubicBezTo>
                  <a:cubicBezTo>
                    <a:pt x="824349" y="53947"/>
                    <a:pt x="821440" y="92069"/>
                    <a:pt x="818939" y="104575"/>
                  </a:cubicBezTo>
                  <a:cubicBezTo>
                    <a:pt x="817821" y="110168"/>
                    <a:pt x="815332" y="115396"/>
                    <a:pt x="813528" y="120807"/>
                  </a:cubicBezTo>
                  <a:cubicBezTo>
                    <a:pt x="658624" y="94988"/>
                    <a:pt x="746721" y="107689"/>
                    <a:pt x="396908" y="120807"/>
                  </a:cubicBezTo>
                  <a:cubicBezTo>
                    <a:pt x="380292" y="121430"/>
                    <a:pt x="364444" y="128021"/>
                    <a:pt x="348212" y="131628"/>
                  </a:cubicBezTo>
                  <a:cubicBezTo>
                    <a:pt x="337391" y="137039"/>
                    <a:pt x="326804" y="142946"/>
                    <a:pt x="315748" y="147860"/>
                  </a:cubicBezTo>
                  <a:cubicBezTo>
                    <a:pt x="310536" y="150176"/>
                    <a:pt x="304617" y="150720"/>
                    <a:pt x="299516" y="153271"/>
                  </a:cubicBezTo>
                  <a:cubicBezTo>
                    <a:pt x="257569" y="174245"/>
                    <a:pt x="307845" y="155906"/>
                    <a:pt x="267052" y="169502"/>
                  </a:cubicBezTo>
                  <a:cubicBezTo>
                    <a:pt x="261641" y="173109"/>
                    <a:pt x="254882" y="175246"/>
                    <a:pt x="250820" y="180324"/>
                  </a:cubicBezTo>
                  <a:cubicBezTo>
                    <a:pt x="229835" y="206557"/>
                    <a:pt x="264592" y="190163"/>
                    <a:pt x="229178" y="201966"/>
                  </a:cubicBezTo>
                  <a:cubicBezTo>
                    <a:pt x="225571" y="205573"/>
                    <a:pt x="220981" y="208413"/>
                    <a:pt x="218356" y="212788"/>
                  </a:cubicBezTo>
                  <a:cubicBezTo>
                    <a:pt x="215422" y="217679"/>
                    <a:pt x="216979" y="224987"/>
                    <a:pt x="212946" y="229020"/>
                  </a:cubicBezTo>
                  <a:cubicBezTo>
                    <a:pt x="208913" y="233053"/>
                    <a:pt x="202125" y="232627"/>
                    <a:pt x="196714" y="234430"/>
                  </a:cubicBezTo>
                  <a:cubicBezTo>
                    <a:pt x="165627" y="265517"/>
                    <a:pt x="181759" y="257451"/>
                    <a:pt x="153429" y="266894"/>
                  </a:cubicBezTo>
                  <a:cubicBezTo>
                    <a:pt x="151625" y="272305"/>
                    <a:pt x="151581" y="278672"/>
                    <a:pt x="148018" y="283126"/>
                  </a:cubicBezTo>
                  <a:cubicBezTo>
                    <a:pt x="141147" y="291715"/>
                    <a:pt x="125583" y="296623"/>
                    <a:pt x="115554" y="299358"/>
                  </a:cubicBezTo>
                  <a:cubicBezTo>
                    <a:pt x="73187" y="310913"/>
                    <a:pt x="78411" y="309155"/>
                    <a:pt x="39805" y="315590"/>
                  </a:cubicBezTo>
                  <a:cubicBezTo>
                    <a:pt x="27523" y="352434"/>
                    <a:pt x="46160" y="310295"/>
                    <a:pt x="7341" y="342643"/>
                  </a:cubicBezTo>
                  <a:cubicBezTo>
                    <a:pt x="2960" y="346294"/>
                    <a:pt x="-3171" y="356324"/>
                    <a:pt x="1930" y="358875"/>
                  </a:cubicBezTo>
                  <a:cubicBezTo>
                    <a:pt x="10156" y="362988"/>
                    <a:pt x="20112" y="355885"/>
                    <a:pt x="28984" y="353465"/>
                  </a:cubicBezTo>
                  <a:cubicBezTo>
                    <a:pt x="94931" y="335479"/>
                    <a:pt x="24351" y="346764"/>
                    <a:pt x="110143" y="337233"/>
                  </a:cubicBezTo>
                  <a:cubicBezTo>
                    <a:pt x="165197" y="318881"/>
                    <a:pt x="124801" y="329592"/>
                    <a:pt x="202124" y="321001"/>
                  </a:cubicBezTo>
                  <a:cubicBezTo>
                    <a:pt x="231028" y="317789"/>
                    <a:pt x="259821" y="313644"/>
                    <a:pt x="288695" y="310179"/>
                  </a:cubicBezTo>
                  <a:lnTo>
                    <a:pt x="337391" y="304769"/>
                  </a:lnTo>
                  <a:cubicBezTo>
                    <a:pt x="407267" y="287300"/>
                    <a:pt x="386543" y="304311"/>
                    <a:pt x="413140" y="277716"/>
                  </a:cubicBezTo>
                  <a:cubicBezTo>
                    <a:pt x="414943" y="272305"/>
                    <a:pt x="416303" y="266726"/>
                    <a:pt x="418550" y="261484"/>
                  </a:cubicBezTo>
                  <a:cubicBezTo>
                    <a:pt x="421727" y="254070"/>
                    <a:pt x="428046" y="247797"/>
                    <a:pt x="429372" y="239841"/>
                  </a:cubicBezTo>
                  <a:cubicBezTo>
                    <a:pt x="433534" y="214871"/>
                    <a:pt x="430383" y="189021"/>
                    <a:pt x="434782" y="164092"/>
                  </a:cubicBezTo>
                  <a:cubicBezTo>
                    <a:pt x="438107" y="145251"/>
                    <a:pt x="448785" y="148042"/>
                    <a:pt x="461836" y="142449"/>
                  </a:cubicBezTo>
                  <a:cubicBezTo>
                    <a:pt x="469249" y="139272"/>
                    <a:pt x="475826" y="134179"/>
                    <a:pt x="483478" y="131628"/>
                  </a:cubicBezTo>
                  <a:cubicBezTo>
                    <a:pt x="492202" y="128720"/>
                    <a:pt x="501609" y="128447"/>
                    <a:pt x="510531" y="126217"/>
                  </a:cubicBezTo>
                  <a:cubicBezTo>
                    <a:pt x="523269" y="123032"/>
                    <a:pt x="535668" y="118581"/>
                    <a:pt x="548406" y="115396"/>
                  </a:cubicBezTo>
                  <a:cubicBezTo>
                    <a:pt x="557328" y="113166"/>
                    <a:pt x="566537" y="112215"/>
                    <a:pt x="575459" y="109985"/>
                  </a:cubicBezTo>
                  <a:cubicBezTo>
                    <a:pt x="600246" y="103788"/>
                    <a:pt x="608945" y="100627"/>
                    <a:pt x="629566" y="93753"/>
                  </a:cubicBezTo>
                  <a:cubicBezTo>
                    <a:pt x="634977" y="88342"/>
                    <a:pt x="640899" y="83399"/>
                    <a:pt x="645798" y="77521"/>
                  </a:cubicBezTo>
                  <a:cubicBezTo>
                    <a:pt x="649961" y="72525"/>
                    <a:pt x="652021" y="65887"/>
                    <a:pt x="656619" y="61289"/>
                  </a:cubicBezTo>
                  <a:cubicBezTo>
                    <a:pt x="661217" y="56691"/>
                    <a:pt x="667991" y="54788"/>
                    <a:pt x="672851" y="50468"/>
                  </a:cubicBezTo>
                  <a:cubicBezTo>
                    <a:pt x="684289" y="40301"/>
                    <a:pt x="690796" y="22843"/>
                    <a:pt x="705315" y="18004"/>
                  </a:cubicBezTo>
                  <a:cubicBezTo>
                    <a:pt x="729199" y="10044"/>
                    <a:pt x="716446" y="15145"/>
                    <a:pt x="743189" y="1772"/>
                  </a:cubicBezTo>
                  <a:cubicBezTo>
                    <a:pt x="741386" y="12593"/>
                    <a:pt x="740159" y="23527"/>
                    <a:pt x="737779" y="34236"/>
                  </a:cubicBezTo>
                  <a:cubicBezTo>
                    <a:pt x="736542" y="39804"/>
                    <a:pt x="736401" y="46435"/>
                    <a:pt x="732368" y="50468"/>
                  </a:cubicBezTo>
                  <a:cubicBezTo>
                    <a:pt x="728335" y="54501"/>
                    <a:pt x="721476" y="53876"/>
                    <a:pt x="716136" y="55879"/>
                  </a:cubicBezTo>
                  <a:cubicBezTo>
                    <a:pt x="643825" y="82996"/>
                    <a:pt x="727871" y="53982"/>
                    <a:pt x="667440" y="72111"/>
                  </a:cubicBezTo>
                  <a:cubicBezTo>
                    <a:pt x="656514" y="75389"/>
                    <a:pt x="646129" y="80542"/>
                    <a:pt x="634976" y="82932"/>
                  </a:cubicBezTo>
                  <a:cubicBezTo>
                    <a:pt x="620758" y="85979"/>
                    <a:pt x="606085" y="86287"/>
                    <a:pt x="591691" y="88343"/>
                  </a:cubicBezTo>
                  <a:cubicBezTo>
                    <a:pt x="481668" y="104061"/>
                    <a:pt x="560664" y="96356"/>
                    <a:pt x="445604" y="104575"/>
                  </a:cubicBezTo>
                  <a:cubicBezTo>
                    <a:pt x="429372" y="108182"/>
                    <a:pt x="411166" y="106841"/>
                    <a:pt x="396908" y="115396"/>
                  </a:cubicBezTo>
                  <a:cubicBezTo>
                    <a:pt x="390531" y="119222"/>
                    <a:pt x="394426" y="130204"/>
                    <a:pt x="391497" y="137039"/>
                  </a:cubicBezTo>
                  <a:cubicBezTo>
                    <a:pt x="388935" y="143016"/>
                    <a:pt x="384283" y="147860"/>
                    <a:pt x="380676" y="153271"/>
                  </a:cubicBezTo>
                  <a:cubicBezTo>
                    <a:pt x="370237" y="205464"/>
                    <a:pt x="383020" y="159404"/>
                    <a:pt x="364444" y="196556"/>
                  </a:cubicBezTo>
                  <a:cubicBezTo>
                    <a:pt x="361893" y="201657"/>
                    <a:pt x="363066" y="208755"/>
                    <a:pt x="359033" y="212788"/>
                  </a:cubicBezTo>
                  <a:cubicBezTo>
                    <a:pt x="355000" y="216821"/>
                    <a:pt x="348212" y="216395"/>
                    <a:pt x="342801" y="218198"/>
                  </a:cubicBezTo>
                  <a:cubicBezTo>
                    <a:pt x="309105" y="251897"/>
                    <a:pt x="357885" y="206339"/>
                    <a:pt x="315748" y="234430"/>
                  </a:cubicBezTo>
                  <a:cubicBezTo>
                    <a:pt x="309381" y="238674"/>
                    <a:pt x="305394" y="245763"/>
                    <a:pt x="299516" y="250662"/>
                  </a:cubicBezTo>
                  <a:cubicBezTo>
                    <a:pt x="285529" y="262318"/>
                    <a:pt x="283322" y="261471"/>
                    <a:pt x="267052" y="266894"/>
                  </a:cubicBezTo>
                  <a:cubicBezTo>
                    <a:pt x="261641" y="270501"/>
                    <a:pt x="256636" y="274808"/>
                    <a:pt x="250820" y="277716"/>
                  </a:cubicBezTo>
                  <a:cubicBezTo>
                    <a:pt x="206009" y="300121"/>
                    <a:pt x="264884" y="262929"/>
                    <a:pt x="218356" y="293947"/>
                  </a:cubicBezTo>
                  <a:cubicBezTo>
                    <a:pt x="212945" y="292144"/>
                    <a:pt x="206157" y="292570"/>
                    <a:pt x="202124" y="288537"/>
                  </a:cubicBezTo>
                  <a:cubicBezTo>
                    <a:pt x="198091" y="284504"/>
                    <a:pt x="199648" y="277196"/>
                    <a:pt x="196714" y="272305"/>
                  </a:cubicBezTo>
                  <a:cubicBezTo>
                    <a:pt x="194089" y="267931"/>
                    <a:pt x="189499" y="265091"/>
                    <a:pt x="185892" y="261484"/>
                  </a:cubicBezTo>
                  <a:cubicBezTo>
                    <a:pt x="179475" y="235812"/>
                    <a:pt x="174634" y="227515"/>
                    <a:pt x="185892" y="196556"/>
                  </a:cubicBezTo>
                  <a:cubicBezTo>
                    <a:pt x="191960" y="179870"/>
                    <a:pt x="205447" y="180077"/>
                    <a:pt x="218356" y="174913"/>
                  </a:cubicBezTo>
                  <a:cubicBezTo>
                    <a:pt x="298123" y="143006"/>
                    <a:pt x="258008" y="154179"/>
                    <a:pt x="304927" y="142449"/>
                  </a:cubicBezTo>
                  <a:cubicBezTo>
                    <a:pt x="343015" y="117058"/>
                    <a:pt x="313333" y="133969"/>
                    <a:pt x="396908" y="115396"/>
                  </a:cubicBezTo>
                  <a:cubicBezTo>
                    <a:pt x="442529" y="105258"/>
                    <a:pt x="391688" y="115344"/>
                    <a:pt x="451014" y="99164"/>
                  </a:cubicBezTo>
                  <a:cubicBezTo>
                    <a:pt x="459887" y="96744"/>
                    <a:pt x="469050" y="95557"/>
                    <a:pt x="478068" y="93753"/>
                  </a:cubicBezTo>
                  <a:cubicBezTo>
                    <a:pt x="539237" y="63169"/>
                    <a:pt x="451337" y="104467"/>
                    <a:pt x="532174" y="77521"/>
                  </a:cubicBezTo>
                  <a:cubicBezTo>
                    <a:pt x="538343" y="75465"/>
                    <a:pt x="542403" y="69201"/>
                    <a:pt x="548406" y="66700"/>
                  </a:cubicBezTo>
                  <a:cubicBezTo>
                    <a:pt x="564200" y="60119"/>
                    <a:pt x="580225" y="53281"/>
                    <a:pt x="597102" y="50468"/>
                  </a:cubicBezTo>
                  <a:cubicBezTo>
                    <a:pt x="679942" y="36663"/>
                    <a:pt x="583322" y="51894"/>
                    <a:pt x="754011" y="34236"/>
                  </a:cubicBezTo>
                  <a:cubicBezTo>
                    <a:pt x="764923" y="33107"/>
                    <a:pt x="775654" y="30629"/>
                    <a:pt x="786475" y="28826"/>
                  </a:cubicBezTo>
                  <a:cubicBezTo>
                    <a:pt x="831797" y="6163"/>
                    <a:pt x="781298" y="28762"/>
                    <a:pt x="840581" y="12594"/>
                  </a:cubicBezTo>
                  <a:cubicBezTo>
                    <a:pt x="849951" y="10038"/>
                    <a:pt x="874502" y="-5096"/>
                    <a:pt x="867634" y="1772"/>
                  </a:cubicBezTo>
                  <a:cubicBezTo>
                    <a:pt x="853840" y="15566"/>
                    <a:pt x="818939" y="34236"/>
                    <a:pt x="818939" y="34236"/>
                  </a:cubicBezTo>
                  <a:cubicBezTo>
                    <a:pt x="817135" y="39647"/>
                    <a:pt x="816079" y="45367"/>
                    <a:pt x="813528" y="50468"/>
                  </a:cubicBezTo>
                  <a:cubicBezTo>
                    <a:pt x="810620" y="56284"/>
                    <a:pt x="804118" y="60352"/>
                    <a:pt x="802707" y="66700"/>
                  </a:cubicBezTo>
                  <a:cubicBezTo>
                    <a:pt x="800360" y="77264"/>
                    <a:pt x="802707" y="88343"/>
                    <a:pt x="802707" y="99164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78796C93-CCE3-44A4-8388-BDFAACA325D9}"/>
                </a:ext>
              </a:extLst>
            </p:cNvPr>
            <p:cNvSpPr/>
            <p:nvPr/>
          </p:nvSpPr>
          <p:spPr bwMode="auto">
            <a:xfrm>
              <a:off x="4425912" y="5502632"/>
              <a:ext cx="406318" cy="931624"/>
            </a:xfrm>
            <a:custGeom>
              <a:avLst/>
              <a:gdLst>
                <a:gd name="connsiteX0" fmla="*/ 43286 w 406318"/>
                <a:gd name="connsiteY0" fmla="*/ 216426 h 931624"/>
                <a:gd name="connsiteX1" fmla="*/ 27054 w 406318"/>
                <a:gd name="connsiteY1" fmla="*/ 384156 h 931624"/>
                <a:gd name="connsiteX2" fmla="*/ 10822 w 406318"/>
                <a:gd name="connsiteY2" fmla="*/ 654689 h 931624"/>
                <a:gd name="connsiteX3" fmla="*/ 16232 w 406318"/>
                <a:gd name="connsiteY3" fmla="*/ 725027 h 931624"/>
                <a:gd name="connsiteX4" fmla="*/ 32464 w 406318"/>
                <a:gd name="connsiteY4" fmla="*/ 719617 h 931624"/>
                <a:gd name="connsiteX5" fmla="*/ 37875 w 406318"/>
                <a:gd name="connsiteY5" fmla="*/ 703385 h 931624"/>
                <a:gd name="connsiteX6" fmla="*/ 64928 w 406318"/>
                <a:gd name="connsiteY6" fmla="*/ 681742 h 931624"/>
                <a:gd name="connsiteX7" fmla="*/ 86571 w 406318"/>
                <a:gd name="connsiteY7" fmla="*/ 649278 h 931624"/>
                <a:gd name="connsiteX8" fmla="*/ 102803 w 406318"/>
                <a:gd name="connsiteY8" fmla="*/ 616814 h 931624"/>
                <a:gd name="connsiteX9" fmla="*/ 119035 w 406318"/>
                <a:gd name="connsiteY9" fmla="*/ 373335 h 931624"/>
                <a:gd name="connsiteX10" fmla="*/ 129856 w 406318"/>
                <a:gd name="connsiteY10" fmla="*/ 281354 h 931624"/>
                <a:gd name="connsiteX11" fmla="*/ 124445 w 406318"/>
                <a:gd name="connsiteY11" fmla="*/ 200194 h 931624"/>
                <a:gd name="connsiteX12" fmla="*/ 113624 w 406318"/>
                <a:gd name="connsiteY12" fmla="*/ 183962 h 931624"/>
                <a:gd name="connsiteX13" fmla="*/ 108213 w 406318"/>
                <a:gd name="connsiteY13" fmla="*/ 167730 h 931624"/>
                <a:gd name="connsiteX14" fmla="*/ 97392 w 406318"/>
                <a:gd name="connsiteY14" fmla="*/ 151498 h 931624"/>
                <a:gd name="connsiteX15" fmla="*/ 113624 w 406318"/>
                <a:gd name="connsiteY15" fmla="*/ 183962 h 931624"/>
                <a:gd name="connsiteX16" fmla="*/ 119035 w 406318"/>
                <a:gd name="connsiteY16" fmla="*/ 200194 h 931624"/>
                <a:gd name="connsiteX17" fmla="*/ 129856 w 406318"/>
                <a:gd name="connsiteY17" fmla="*/ 216426 h 931624"/>
                <a:gd name="connsiteX18" fmla="*/ 135267 w 406318"/>
                <a:gd name="connsiteY18" fmla="*/ 232658 h 931624"/>
                <a:gd name="connsiteX19" fmla="*/ 162320 w 406318"/>
                <a:gd name="connsiteY19" fmla="*/ 254301 h 931624"/>
                <a:gd name="connsiteX20" fmla="*/ 167731 w 406318"/>
                <a:gd name="connsiteY20" fmla="*/ 281354 h 931624"/>
                <a:gd name="connsiteX21" fmla="*/ 183963 w 406318"/>
                <a:gd name="connsiteY21" fmla="*/ 286764 h 931624"/>
                <a:gd name="connsiteX22" fmla="*/ 173141 w 406318"/>
                <a:gd name="connsiteY22" fmla="*/ 378746 h 931624"/>
                <a:gd name="connsiteX23" fmla="*/ 162320 w 406318"/>
                <a:gd name="connsiteY23" fmla="*/ 465316 h 931624"/>
                <a:gd name="connsiteX24" fmla="*/ 156909 w 406318"/>
                <a:gd name="connsiteY24" fmla="*/ 492369 h 931624"/>
                <a:gd name="connsiteX25" fmla="*/ 146088 w 406318"/>
                <a:gd name="connsiteY25" fmla="*/ 508601 h 931624"/>
                <a:gd name="connsiteX26" fmla="*/ 140677 w 406318"/>
                <a:gd name="connsiteY26" fmla="*/ 611404 h 931624"/>
                <a:gd name="connsiteX27" fmla="*/ 129856 w 406318"/>
                <a:gd name="connsiteY27" fmla="*/ 627635 h 931624"/>
                <a:gd name="connsiteX28" fmla="*/ 124445 w 406318"/>
                <a:gd name="connsiteY28" fmla="*/ 643867 h 931624"/>
                <a:gd name="connsiteX29" fmla="*/ 129856 w 406318"/>
                <a:gd name="connsiteY29" fmla="*/ 692563 h 931624"/>
                <a:gd name="connsiteX30" fmla="*/ 135267 w 406318"/>
                <a:gd name="connsiteY30" fmla="*/ 719617 h 931624"/>
                <a:gd name="connsiteX31" fmla="*/ 129856 w 406318"/>
                <a:gd name="connsiteY31" fmla="*/ 735848 h 931624"/>
                <a:gd name="connsiteX32" fmla="*/ 113624 w 406318"/>
                <a:gd name="connsiteY32" fmla="*/ 730438 h 931624"/>
                <a:gd name="connsiteX33" fmla="*/ 108213 w 406318"/>
                <a:gd name="connsiteY33" fmla="*/ 714206 h 931624"/>
                <a:gd name="connsiteX34" fmla="*/ 97392 w 406318"/>
                <a:gd name="connsiteY34" fmla="*/ 697974 h 931624"/>
                <a:gd name="connsiteX35" fmla="*/ 81160 w 406318"/>
                <a:gd name="connsiteY35" fmla="*/ 665510 h 931624"/>
                <a:gd name="connsiteX36" fmla="*/ 75750 w 406318"/>
                <a:gd name="connsiteY36" fmla="*/ 638457 h 931624"/>
                <a:gd name="connsiteX37" fmla="*/ 48696 w 406318"/>
                <a:gd name="connsiteY37" fmla="*/ 605993 h 931624"/>
                <a:gd name="connsiteX38" fmla="*/ 43286 w 406318"/>
                <a:gd name="connsiteY38" fmla="*/ 470727 h 931624"/>
                <a:gd name="connsiteX39" fmla="*/ 54107 w 406318"/>
                <a:gd name="connsiteY39" fmla="*/ 422031 h 931624"/>
                <a:gd name="connsiteX40" fmla="*/ 64928 w 406318"/>
                <a:gd name="connsiteY40" fmla="*/ 405799 h 931624"/>
                <a:gd name="connsiteX41" fmla="*/ 81160 w 406318"/>
                <a:gd name="connsiteY41" fmla="*/ 373335 h 931624"/>
                <a:gd name="connsiteX42" fmla="*/ 86571 w 406318"/>
                <a:gd name="connsiteY42" fmla="*/ 346282 h 931624"/>
                <a:gd name="connsiteX43" fmla="*/ 97392 w 406318"/>
                <a:gd name="connsiteY43" fmla="*/ 313818 h 931624"/>
                <a:gd name="connsiteX44" fmla="*/ 113624 w 406318"/>
                <a:gd name="connsiteY44" fmla="*/ 259711 h 931624"/>
                <a:gd name="connsiteX45" fmla="*/ 129856 w 406318"/>
                <a:gd name="connsiteY45" fmla="*/ 162319 h 931624"/>
                <a:gd name="connsiteX46" fmla="*/ 146088 w 406318"/>
                <a:gd name="connsiteY46" fmla="*/ 119034 h 931624"/>
                <a:gd name="connsiteX47" fmla="*/ 167731 w 406318"/>
                <a:gd name="connsiteY47" fmla="*/ 151498 h 931624"/>
                <a:gd name="connsiteX48" fmla="*/ 194784 w 406318"/>
                <a:gd name="connsiteY48" fmla="*/ 189373 h 931624"/>
                <a:gd name="connsiteX49" fmla="*/ 200195 w 406318"/>
                <a:gd name="connsiteY49" fmla="*/ 216426 h 931624"/>
                <a:gd name="connsiteX50" fmla="*/ 211016 w 406318"/>
                <a:gd name="connsiteY50" fmla="*/ 254301 h 931624"/>
                <a:gd name="connsiteX51" fmla="*/ 227248 w 406318"/>
                <a:gd name="connsiteY51" fmla="*/ 351692 h 931624"/>
                <a:gd name="connsiteX52" fmla="*/ 227248 w 406318"/>
                <a:gd name="connsiteY52" fmla="*/ 524833 h 931624"/>
                <a:gd name="connsiteX53" fmla="*/ 221837 w 406318"/>
                <a:gd name="connsiteY53" fmla="*/ 562708 h 931624"/>
                <a:gd name="connsiteX54" fmla="*/ 211016 w 406318"/>
                <a:gd name="connsiteY54" fmla="*/ 595172 h 931624"/>
                <a:gd name="connsiteX55" fmla="*/ 194784 w 406318"/>
                <a:gd name="connsiteY55" fmla="*/ 676331 h 931624"/>
                <a:gd name="connsiteX56" fmla="*/ 189373 w 406318"/>
                <a:gd name="connsiteY56" fmla="*/ 708795 h 931624"/>
                <a:gd name="connsiteX57" fmla="*/ 178552 w 406318"/>
                <a:gd name="connsiteY57" fmla="*/ 719617 h 931624"/>
                <a:gd name="connsiteX58" fmla="*/ 146088 w 406318"/>
                <a:gd name="connsiteY58" fmla="*/ 757491 h 931624"/>
                <a:gd name="connsiteX59" fmla="*/ 140677 w 406318"/>
                <a:gd name="connsiteY59" fmla="*/ 773723 h 931624"/>
                <a:gd name="connsiteX60" fmla="*/ 108213 w 406318"/>
                <a:gd name="connsiteY60" fmla="*/ 800776 h 931624"/>
                <a:gd name="connsiteX61" fmla="*/ 97392 w 406318"/>
                <a:gd name="connsiteY61" fmla="*/ 768312 h 931624"/>
                <a:gd name="connsiteX62" fmla="*/ 113624 w 406318"/>
                <a:gd name="connsiteY62" fmla="*/ 605993 h 931624"/>
                <a:gd name="connsiteX63" fmla="*/ 129856 w 406318"/>
                <a:gd name="connsiteY63" fmla="*/ 584350 h 931624"/>
                <a:gd name="connsiteX64" fmla="*/ 135267 w 406318"/>
                <a:gd name="connsiteY64" fmla="*/ 568118 h 931624"/>
                <a:gd name="connsiteX65" fmla="*/ 146088 w 406318"/>
                <a:gd name="connsiteY65" fmla="*/ 541065 h 931624"/>
                <a:gd name="connsiteX66" fmla="*/ 167731 w 406318"/>
                <a:gd name="connsiteY66" fmla="*/ 476137 h 931624"/>
                <a:gd name="connsiteX67" fmla="*/ 178552 w 406318"/>
                <a:gd name="connsiteY67" fmla="*/ 443673 h 931624"/>
                <a:gd name="connsiteX68" fmla="*/ 183963 w 406318"/>
                <a:gd name="connsiteY68" fmla="*/ 422031 h 931624"/>
                <a:gd name="connsiteX69" fmla="*/ 194784 w 406318"/>
                <a:gd name="connsiteY69" fmla="*/ 389567 h 931624"/>
                <a:gd name="connsiteX70" fmla="*/ 200195 w 406318"/>
                <a:gd name="connsiteY70" fmla="*/ 346282 h 931624"/>
                <a:gd name="connsiteX71" fmla="*/ 211016 w 406318"/>
                <a:gd name="connsiteY71" fmla="*/ 308407 h 931624"/>
                <a:gd name="connsiteX72" fmla="*/ 227248 w 406318"/>
                <a:gd name="connsiteY72" fmla="*/ 129856 h 931624"/>
                <a:gd name="connsiteX73" fmla="*/ 243480 w 406318"/>
                <a:gd name="connsiteY73" fmla="*/ 97392 h 931624"/>
                <a:gd name="connsiteX74" fmla="*/ 259712 w 406318"/>
                <a:gd name="connsiteY74" fmla="*/ 70338 h 931624"/>
                <a:gd name="connsiteX75" fmla="*/ 265122 w 406318"/>
                <a:gd name="connsiteY75" fmla="*/ 54106 h 931624"/>
                <a:gd name="connsiteX76" fmla="*/ 275944 w 406318"/>
                <a:gd name="connsiteY76" fmla="*/ 37875 h 931624"/>
                <a:gd name="connsiteX77" fmla="*/ 281354 w 406318"/>
                <a:gd name="connsiteY77" fmla="*/ 70338 h 931624"/>
                <a:gd name="connsiteX78" fmla="*/ 281354 w 406318"/>
                <a:gd name="connsiteY78" fmla="*/ 319228 h 931624"/>
                <a:gd name="connsiteX79" fmla="*/ 292176 w 406318"/>
                <a:gd name="connsiteY79" fmla="*/ 335460 h 931624"/>
                <a:gd name="connsiteX80" fmla="*/ 324639 w 406318"/>
                <a:gd name="connsiteY80" fmla="*/ 416620 h 931624"/>
                <a:gd name="connsiteX81" fmla="*/ 330050 w 406318"/>
                <a:gd name="connsiteY81" fmla="*/ 432852 h 931624"/>
                <a:gd name="connsiteX82" fmla="*/ 357103 w 406318"/>
                <a:gd name="connsiteY82" fmla="*/ 476137 h 931624"/>
                <a:gd name="connsiteX83" fmla="*/ 378746 w 406318"/>
                <a:gd name="connsiteY83" fmla="*/ 557297 h 931624"/>
                <a:gd name="connsiteX84" fmla="*/ 389567 w 406318"/>
                <a:gd name="connsiteY84" fmla="*/ 573529 h 931624"/>
                <a:gd name="connsiteX85" fmla="*/ 394978 w 406318"/>
                <a:gd name="connsiteY85" fmla="*/ 627635 h 931624"/>
                <a:gd name="connsiteX86" fmla="*/ 384157 w 406318"/>
                <a:gd name="connsiteY86" fmla="*/ 725027 h 931624"/>
                <a:gd name="connsiteX87" fmla="*/ 357103 w 406318"/>
                <a:gd name="connsiteY87" fmla="*/ 784544 h 931624"/>
                <a:gd name="connsiteX88" fmla="*/ 340871 w 406318"/>
                <a:gd name="connsiteY88" fmla="*/ 817008 h 931624"/>
                <a:gd name="connsiteX89" fmla="*/ 324639 w 406318"/>
                <a:gd name="connsiteY89" fmla="*/ 849472 h 931624"/>
                <a:gd name="connsiteX90" fmla="*/ 308408 w 406318"/>
                <a:gd name="connsiteY90" fmla="*/ 854883 h 931624"/>
                <a:gd name="connsiteX91" fmla="*/ 292176 w 406318"/>
                <a:gd name="connsiteY91" fmla="*/ 865704 h 931624"/>
                <a:gd name="connsiteX92" fmla="*/ 238069 w 406318"/>
                <a:gd name="connsiteY92" fmla="*/ 860293 h 931624"/>
                <a:gd name="connsiteX93" fmla="*/ 205605 w 406318"/>
                <a:gd name="connsiteY93" fmla="*/ 762902 h 931624"/>
                <a:gd name="connsiteX94" fmla="*/ 194784 w 406318"/>
                <a:gd name="connsiteY94" fmla="*/ 735848 h 931624"/>
                <a:gd name="connsiteX95" fmla="*/ 194784 w 406318"/>
                <a:gd name="connsiteY95" fmla="*/ 633046 h 931624"/>
                <a:gd name="connsiteX96" fmla="*/ 227248 w 406318"/>
                <a:gd name="connsiteY96" fmla="*/ 589761 h 931624"/>
                <a:gd name="connsiteX97" fmla="*/ 243480 w 406318"/>
                <a:gd name="connsiteY97" fmla="*/ 584350 h 931624"/>
                <a:gd name="connsiteX98" fmla="*/ 248890 w 406318"/>
                <a:gd name="connsiteY98" fmla="*/ 568118 h 931624"/>
                <a:gd name="connsiteX99" fmla="*/ 265122 w 406318"/>
                <a:gd name="connsiteY99" fmla="*/ 557297 h 931624"/>
                <a:gd name="connsiteX100" fmla="*/ 281354 w 406318"/>
                <a:gd name="connsiteY100" fmla="*/ 541065 h 931624"/>
                <a:gd name="connsiteX101" fmla="*/ 292176 w 406318"/>
                <a:gd name="connsiteY101" fmla="*/ 519422 h 931624"/>
                <a:gd name="connsiteX102" fmla="*/ 308408 w 406318"/>
                <a:gd name="connsiteY102" fmla="*/ 492369 h 931624"/>
                <a:gd name="connsiteX103" fmla="*/ 308408 w 406318"/>
                <a:gd name="connsiteY103" fmla="*/ 378746 h 931624"/>
                <a:gd name="connsiteX104" fmla="*/ 292176 w 406318"/>
                <a:gd name="connsiteY104" fmla="*/ 373335 h 931624"/>
                <a:gd name="connsiteX105" fmla="*/ 286765 w 406318"/>
                <a:gd name="connsiteY105" fmla="*/ 357103 h 931624"/>
                <a:gd name="connsiteX106" fmla="*/ 275944 w 406318"/>
                <a:gd name="connsiteY106" fmla="*/ 330050 h 931624"/>
                <a:gd name="connsiteX107" fmla="*/ 292176 w 406318"/>
                <a:gd name="connsiteY107" fmla="*/ 178551 h 931624"/>
                <a:gd name="connsiteX108" fmla="*/ 292176 w 406318"/>
                <a:gd name="connsiteY108" fmla="*/ 183962 h 931624"/>
                <a:gd name="connsiteX109" fmla="*/ 297586 w 406318"/>
                <a:gd name="connsiteY109" fmla="*/ 248890 h 931624"/>
                <a:gd name="connsiteX110" fmla="*/ 292176 w 406318"/>
                <a:gd name="connsiteY110" fmla="*/ 394977 h 931624"/>
                <a:gd name="connsiteX111" fmla="*/ 275944 w 406318"/>
                <a:gd name="connsiteY111" fmla="*/ 449084 h 931624"/>
                <a:gd name="connsiteX112" fmla="*/ 281354 w 406318"/>
                <a:gd name="connsiteY112" fmla="*/ 530244 h 931624"/>
                <a:gd name="connsiteX113" fmla="*/ 292176 w 406318"/>
                <a:gd name="connsiteY113" fmla="*/ 541065 h 931624"/>
                <a:gd name="connsiteX114" fmla="*/ 297586 w 406318"/>
                <a:gd name="connsiteY114" fmla="*/ 557297 h 931624"/>
                <a:gd name="connsiteX115" fmla="*/ 308408 w 406318"/>
                <a:gd name="connsiteY115" fmla="*/ 573529 h 931624"/>
                <a:gd name="connsiteX116" fmla="*/ 313818 w 406318"/>
                <a:gd name="connsiteY116" fmla="*/ 589761 h 931624"/>
                <a:gd name="connsiteX117" fmla="*/ 324639 w 406318"/>
                <a:gd name="connsiteY117" fmla="*/ 611404 h 931624"/>
                <a:gd name="connsiteX118" fmla="*/ 319229 w 406318"/>
                <a:gd name="connsiteY118" fmla="*/ 654689 h 931624"/>
                <a:gd name="connsiteX119" fmla="*/ 308408 w 406318"/>
                <a:gd name="connsiteY119" fmla="*/ 670921 h 931624"/>
                <a:gd name="connsiteX120" fmla="*/ 302997 w 406318"/>
                <a:gd name="connsiteY120" fmla="*/ 687153 h 931624"/>
                <a:gd name="connsiteX121" fmla="*/ 292176 w 406318"/>
                <a:gd name="connsiteY121" fmla="*/ 833240 h 931624"/>
                <a:gd name="connsiteX122" fmla="*/ 275944 w 406318"/>
                <a:gd name="connsiteY122" fmla="*/ 865704 h 931624"/>
                <a:gd name="connsiteX123" fmla="*/ 275944 w 406318"/>
                <a:gd name="connsiteY123" fmla="*/ 860293 h 931624"/>
                <a:gd name="connsiteX124" fmla="*/ 270533 w 406318"/>
                <a:gd name="connsiteY124" fmla="*/ 833240 h 931624"/>
                <a:gd name="connsiteX125" fmla="*/ 259712 w 406318"/>
                <a:gd name="connsiteY125" fmla="*/ 768312 h 931624"/>
                <a:gd name="connsiteX126" fmla="*/ 254301 w 406318"/>
                <a:gd name="connsiteY126" fmla="*/ 752080 h 931624"/>
                <a:gd name="connsiteX127" fmla="*/ 243480 w 406318"/>
                <a:gd name="connsiteY127" fmla="*/ 735848 h 931624"/>
                <a:gd name="connsiteX128" fmla="*/ 227248 w 406318"/>
                <a:gd name="connsiteY128" fmla="*/ 719617 h 931624"/>
                <a:gd name="connsiteX129" fmla="*/ 211016 w 406318"/>
                <a:gd name="connsiteY129" fmla="*/ 714206 h 931624"/>
                <a:gd name="connsiteX130" fmla="*/ 194784 w 406318"/>
                <a:gd name="connsiteY130" fmla="*/ 697974 h 931624"/>
                <a:gd name="connsiteX131" fmla="*/ 162320 w 406318"/>
                <a:gd name="connsiteY131" fmla="*/ 681742 h 931624"/>
                <a:gd name="connsiteX132" fmla="*/ 124445 w 406318"/>
                <a:gd name="connsiteY132" fmla="*/ 665510 h 931624"/>
                <a:gd name="connsiteX133" fmla="*/ 97392 w 406318"/>
                <a:gd name="connsiteY133" fmla="*/ 589761 h 931624"/>
                <a:gd name="connsiteX134" fmla="*/ 91981 w 406318"/>
                <a:gd name="connsiteY134" fmla="*/ 573529 h 931624"/>
                <a:gd name="connsiteX135" fmla="*/ 75750 w 406318"/>
                <a:gd name="connsiteY135" fmla="*/ 557297 h 931624"/>
                <a:gd name="connsiteX136" fmla="*/ 64928 w 406318"/>
                <a:gd name="connsiteY136" fmla="*/ 541065 h 931624"/>
                <a:gd name="connsiteX137" fmla="*/ 59518 w 406318"/>
                <a:gd name="connsiteY137" fmla="*/ 519422 h 931624"/>
                <a:gd name="connsiteX138" fmla="*/ 32464 w 406318"/>
                <a:gd name="connsiteY138" fmla="*/ 492369 h 931624"/>
                <a:gd name="connsiteX139" fmla="*/ 27054 w 406318"/>
                <a:gd name="connsiteY139" fmla="*/ 476137 h 931624"/>
                <a:gd name="connsiteX140" fmla="*/ 16232 w 406318"/>
                <a:gd name="connsiteY140" fmla="*/ 454495 h 931624"/>
                <a:gd name="connsiteX141" fmla="*/ 10822 w 406318"/>
                <a:gd name="connsiteY141" fmla="*/ 422031 h 931624"/>
                <a:gd name="connsiteX142" fmla="*/ 10822 w 406318"/>
                <a:gd name="connsiteY142" fmla="*/ 281354 h 931624"/>
                <a:gd name="connsiteX143" fmla="*/ 0 w 406318"/>
                <a:gd name="connsiteY143" fmla="*/ 259711 h 931624"/>
                <a:gd name="connsiteX144" fmla="*/ 21643 w 406318"/>
                <a:gd name="connsiteY144" fmla="*/ 200194 h 931624"/>
                <a:gd name="connsiteX145" fmla="*/ 54107 w 406318"/>
                <a:gd name="connsiteY145" fmla="*/ 167730 h 931624"/>
                <a:gd name="connsiteX146" fmla="*/ 64928 w 406318"/>
                <a:gd name="connsiteY146" fmla="*/ 151498 h 931624"/>
                <a:gd name="connsiteX147" fmla="*/ 70339 w 406318"/>
                <a:gd name="connsiteY147" fmla="*/ 135266 h 931624"/>
                <a:gd name="connsiteX148" fmla="*/ 167731 w 406318"/>
                <a:gd name="connsiteY148" fmla="*/ 113624 h 931624"/>
                <a:gd name="connsiteX149" fmla="*/ 216426 w 406318"/>
                <a:gd name="connsiteY149" fmla="*/ 97392 h 931624"/>
                <a:gd name="connsiteX150" fmla="*/ 259712 w 406318"/>
                <a:gd name="connsiteY150" fmla="*/ 81160 h 931624"/>
                <a:gd name="connsiteX151" fmla="*/ 275944 w 406318"/>
                <a:gd name="connsiteY151" fmla="*/ 48696 h 931624"/>
                <a:gd name="connsiteX152" fmla="*/ 281354 w 406318"/>
                <a:gd name="connsiteY152" fmla="*/ 32464 h 931624"/>
                <a:gd name="connsiteX153" fmla="*/ 254301 w 406318"/>
                <a:gd name="connsiteY153" fmla="*/ 43285 h 931624"/>
                <a:gd name="connsiteX154" fmla="*/ 238069 w 406318"/>
                <a:gd name="connsiteY154" fmla="*/ 54106 h 931624"/>
                <a:gd name="connsiteX155" fmla="*/ 194784 w 406318"/>
                <a:gd name="connsiteY155" fmla="*/ 70338 h 931624"/>
                <a:gd name="connsiteX156" fmla="*/ 189373 w 406318"/>
                <a:gd name="connsiteY156" fmla="*/ 86570 h 931624"/>
                <a:gd name="connsiteX157" fmla="*/ 140677 w 406318"/>
                <a:gd name="connsiteY157" fmla="*/ 102802 h 931624"/>
                <a:gd name="connsiteX158" fmla="*/ 59518 w 406318"/>
                <a:gd name="connsiteY158" fmla="*/ 124445 h 931624"/>
                <a:gd name="connsiteX159" fmla="*/ 81160 w 406318"/>
                <a:gd name="connsiteY159" fmla="*/ 119034 h 931624"/>
                <a:gd name="connsiteX160" fmla="*/ 97392 w 406318"/>
                <a:gd name="connsiteY160" fmla="*/ 113624 h 931624"/>
                <a:gd name="connsiteX161" fmla="*/ 167731 w 406318"/>
                <a:gd name="connsiteY161" fmla="*/ 97392 h 931624"/>
                <a:gd name="connsiteX162" fmla="*/ 194784 w 406318"/>
                <a:gd name="connsiteY162" fmla="*/ 81160 h 931624"/>
                <a:gd name="connsiteX163" fmla="*/ 227248 w 406318"/>
                <a:gd name="connsiteY163" fmla="*/ 64928 h 931624"/>
                <a:gd name="connsiteX164" fmla="*/ 265122 w 406318"/>
                <a:gd name="connsiteY164" fmla="*/ 48696 h 931624"/>
                <a:gd name="connsiteX165" fmla="*/ 281354 w 406318"/>
                <a:gd name="connsiteY165" fmla="*/ 37875 h 931624"/>
                <a:gd name="connsiteX166" fmla="*/ 297586 w 406318"/>
                <a:gd name="connsiteY166" fmla="*/ 32464 h 931624"/>
                <a:gd name="connsiteX167" fmla="*/ 302997 w 406318"/>
                <a:gd name="connsiteY167" fmla="*/ 70338 h 931624"/>
                <a:gd name="connsiteX168" fmla="*/ 324639 w 406318"/>
                <a:gd name="connsiteY168" fmla="*/ 319228 h 931624"/>
                <a:gd name="connsiteX169" fmla="*/ 340871 w 406318"/>
                <a:gd name="connsiteY169" fmla="*/ 367924 h 931624"/>
                <a:gd name="connsiteX170" fmla="*/ 346282 w 406318"/>
                <a:gd name="connsiteY170" fmla="*/ 449084 h 931624"/>
                <a:gd name="connsiteX171" fmla="*/ 357103 w 406318"/>
                <a:gd name="connsiteY171" fmla="*/ 465316 h 931624"/>
                <a:gd name="connsiteX172" fmla="*/ 362514 w 406318"/>
                <a:gd name="connsiteY172" fmla="*/ 524833 h 931624"/>
                <a:gd name="connsiteX173" fmla="*/ 357103 w 406318"/>
                <a:gd name="connsiteY173" fmla="*/ 622225 h 931624"/>
                <a:gd name="connsiteX174" fmla="*/ 351693 w 406318"/>
                <a:gd name="connsiteY174" fmla="*/ 638457 h 931624"/>
                <a:gd name="connsiteX175" fmla="*/ 335461 w 406318"/>
                <a:gd name="connsiteY175" fmla="*/ 654689 h 931624"/>
                <a:gd name="connsiteX176" fmla="*/ 324639 w 406318"/>
                <a:gd name="connsiteY176" fmla="*/ 670921 h 931624"/>
                <a:gd name="connsiteX177" fmla="*/ 319229 w 406318"/>
                <a:gd name="connsiteY177" fmla="*/ 687153 h 931624"/>
                <a:gd name="connsiteX178" fmla="*/ 308408 w 406318"/>
                <a:gd name="connsiteY178" fmla="*/ 708795 h 931624"/>
                <a:gd name="connsiteX179" fmla="*/ 302997 w 406318"/>
                <a:gd name="connsiteY179" fmla="*/ 735848 h 931624"/>
                <a:gd name="connsiteX180" fmla="*/ 286765 w 406318"/>
                <a:gd name="connsiteY180" fmla="*/ 757491 h 931624"/>
                <a:gd name="connsiteX181" fmla="*/ 275944 w 406318"/>
                <a:gd name="connsiteY181" fmla="*/ 773723 h 931624"/>
                <a:gd name="connsiteX182" fmla="*/ 238069 w 406318"/>
                <a:gd name="connsiteY182" fmla="*/ 800776 h 931624"/>
                <a:gd name="connsiteX183" fmla="*/ 221837 w 406318"/>
                <a:gd name="connsiteY183" fmla="*/ 703385 h 931624"/>
                <a:gd name="connsiteX184" fmla="*/ 211016 w 406318"/>
                <a:gd name="connsiteY184" fmla="*/ 665510 h 931624"/>
                <a:gd name="connsiteX185" fmla="*/ 194784 w 406318"/>
                <a:gd name="connsiteY185" fmla="*/ 622225 h 931624"/>
                <a:gd name="connsiteX186" fmla="*/ 216426 w 406318"/>
                <a:gd name="connsiteY186" fmla="*/ 589761 h 931624"/>
                <a:gd name="connsiteX187" fmla="*/ 243480 w 406318"/>
                <a:gd name="connsiteY187" fmla="*/ 557297 h 931624"/>
                <a:gd name="connsiteX188" fmla="*/ 265122 w 406318"/>
                <a:gd name="connsiteY188" fmla="*/ 524833 h 931624"/>
                <a:gd name="connsiteX189" fmla="*/ 275944 w 406318"/>
                <a:gd name="connsiteY189" fmla="*/ 503190 h 931624"/>
                <a:gd name="connsiteX190" fmla="*/ 292176 w 406318"/>
                <a:gd name="connsiteY190" fmla="*/ 486959 h 931624"/>
                <a:gd name="connsiteX191" fmla="*/ 308408 w 406318"/>
                <a:gd name="connsiteY191" fmla="*/ 443673 h 931624"/>
                <a:gd name="connsiteX192" fmla="*/ 313818 w 406318"/>
                <a:gd name="connsiteY192" fmla="*/ 427441 h 931624"/>
                <a:gd name="connsiteX193" fmla="*/ 302997 w 406318"/>
                <a:gd name="connsiteY193" fmla="*/ 362514 h 931624"/>
                <a:gd name="connsiteX194" fmla="*/ 286765 w 406318"/>
                <a:gd name="connsiteY194" fmla="*/ 357103 h 931624"/>
                <a:gd name="connsiteX195" fmla="*/ 270533 w 406318"/>
                <a:gd name="connsiteY195" fmla="*/ 324639 h 931624"/>
                <a:gd name="connsiteX196" fmla="*/ 259712 w 406318"/>
                <a:gd name="connsiteY196" fmla="*/ 308407 h 931624"/>
                <a:gd name="connsiteX197" fmla="*/ 254301 w 406318"/>
                <a:gd name="connsiteY197" fmla="*/ 449084 h 931624"/>
                <a:gd name="connsiteX198" fmla="*/ 248890 w 406318"/>
                <a:gd name="connsiteY198" fmla="*/ 605993 h 931624"/>
                <a:gd name="connsiteX199" fmla="*/ 265122 w 406318"/>
                <a:gd name="connsiteY199" fmla="*/ 643867 h 931624"/>
                <a:gd name="connsiteX200" fmla="*/ 275944 w 406318"/>
                <a:gd name="connsiteY200" fmla="*/ 692563 h 931624"/>
                <a:gd name="connsiteX201" fmla="*/ 281354 w 406318"/>
                <a:gd name="connsiteY201" fmla="*/ 768312 h 931624"/>
                <a:gd name="connsiteX202" fmla="*/ 292176 w 406318"/>
                <a:gd name="connsiteY202" fmla="*/ 789955 h 931624"/>
                <a:gd name="connsiteX203" fmla="*/ 275944 w 406318"/>
                <a:gd name="connsiteY203" fmla="*/ 800776 h 931624"/>
                <a:gd name="connsiteX204" fmla="*/ 254301 w 406318"/>
                <a:gd name="connsiteY204" fmla="*/ 822419 h 931624"/>
                <a:gd name="connsiteX205" fmla="*/ 243480 w 406318"/>
                <a:gd name="connsiteY205" fmla="*/ 838651 h 931624"/>
                <a:gd name="connsiteX206" fmla="*/ 227248 w 406318"/>
                <a:gd name="connsiteY206" fmla="*/ 849472 h 931624"/>
                <a:gd name="connsiteX207" fmla="*/ 211016 w 406318"/>
                <a:gd name="connsiteY207" fmla="*/ 865704 h 931624"/>
                <a:gd name="connsiteX208" fmla="*/ 200195 w 406318"/>
                <a:gd name="connsiteY208" fmla="*/ 849472 h 931624"/>
                <a:gd name="connsiteX209" fmla="*/ 178552 w 406318"/>
                <a:gd name="connsiteY209" fmla="*/ 844061 h 931624"/>
                <a:gd name="connsiteX210" fmla="*/ 194784 w 406318"/>
                <a:gd name="connsiteY210" fmla="*/ 817008 h 931624"/>
                <a:gd name="connsiteX211" fmla="*/ 200195 w 406318"/>
                <a:gd name="connsiteY211" fmla="*/ 800776 h 931624"/>
                <a:gd name="connsiteX212" fmla="*/ 211016 w 406318"/>
                <a:gd name="connsiteY212" fmla="*/ 779134 h 931624"/>
                <a:gd name="connsiteX213" fmla="*/ 232658 w 406318"/>
                <a:gd name="connsiteY213" fmla="*/ 741259 h 931624"/>
                <a:gd name="connsiteX214" fmla="*/ 297586 w 406318"/>
                <a:gd name="connsiteY214" fmla="*/ 730438 h 931624"/>
                <a:gd name="connsiteX215" fmla="*/ 357103 w 406318"/>
                <a:gd name="connsiteY215" fmla="*/ 719617 h 931624"/>
                <a:gd name="connsiteX216" fmla="*/ 405799 w 406318"/>
                <a:gd name="connsiteY216" fmla="*/ 633046 h 931624"/>
                <a:gd name="connsiteX217" fmla="*/ 400389 w 406318"/>
                <a:gd name="connsiteY217" fmla="*/ 508601 h 931624"/>
                <a:gd name="connsiteX218" fmla="*/ 373335 w 406318"/>
                <a:gd name="connsiteY218" fmla="*/ 470727 h 931624"/>
                <a:gd name="connsiteX219" fmla="*/ 357103 w 406318"/>
                <a:gd name="connsiteY219" fmla="*/ 443673 h 931624"/>
                <a:gd name="connsiteX220" fmla="*/ 351693 w 406318"/>
                <a:gd name="connsiteY220" fmla="*/ 422031 h 931624"/>
                <a:gd name="connsiteX221" fmla="*/ 324639 w 406318"/>
                <a:gd name="connsiteY221" fmla="*/ 64928 h 931624"/>
                <a:gd name="connsiteX222" fmla="*/ 308408 w 406318"/>
                <a:gd name="connsiteY222" fmla="*/ 0 h 931624"/>
                <a:gd name="connsiteX223" fmla="*/ 313818 w 406318"/>
                <a:gd name="connsiteY223" fmla="*/ 21643 h 931624"/>
                <a:gd name="connsiteX224" fmla="*/ 324639 w 406318"/>
                <a:gd name="connsiteY224" fmla="*/ 43285 h 931624"/>
                <a:gd name="connsiteX225" fmla="*/ 330050 w 406318"/>
                <a:gd name="connsiteY225" fmla="*/ 167730 h 931624"/>
                <a:gd name="connsiteX226" fmla="*/ 340871 w 406318"/>
                <a:gd name="connsiteY226" fmla="*/ 232658 h 931624"/>
                <a:gd name="connsiteX227" fmla="*/ 346282 w 406318"/>
                <a:gd name="connsiteY227" fmla="*/ 286764 h 931624"/>
                <a:gd name="connsiteX228" fmla="*/ 357103 w 406318"/>
                <a:gd name="connsiteY228" fmla="*/ 330050 h 931624"/>
                <a:gd name="connsiteX229" fmla="*/ 362514 w 406318"/>
                <a:gd name="connsiteY229" fmla="*/ 367924 h 931624"/>
                <a:gd name="connsiteX230" fmla="*/ 389567 w 406318"/>
                <a:gd name="connsiteY230" fmla="*/ 465316 h 931624"/>
                <a:gd name="connsiteX231" fmla="*/ 389567 w 406318"/>
                <a:gd name="connsiteY231" fmla="*/ 643867 h 931624"/>
                <a:gd name="connsiteX232" fmla="*/ 384157 w 406318"/>
                <a:gd name="connsiteY232" fmla="*/ 660099 h 931624"/>
                <a:gd name="connsiteX233" fmla="*/ 373335 w 406318"/>
                <a:gd name="connsiteY233" fmla="*/ 670921 h 931624"/>
                <a:gd name="connsiteX234" fmla="*/ 357103 w 406318"/>
                <a:gd name="connsiteY234" fmla="*/ 692563 h 931624"/>
                <a:gd name="connsiteX235" fmla="*/ 351693 w 406318"/>
                <a:gd name="connsiteY235" fmla="*/ 708795 h 931624"/>
                <a:gd name="connsiteX236" fmla="*/ 362514 w 406318"/>
                <a:gd name="connsiteY236" fmla="*/ 806187 h 931624"/>
                <a:gd name="connsiteX237" fmla="*/ 357103 w 406318"/>
                <a:gd name="connsiteY237" fmla="*/ 822419 h 931624"/>
                <a:gd name="connsiteX238" fmla="*/ 373335 w 406318"/>
                <a:gd name="connsiteY238" fmla="*/ 854883 h 931624"/>
                <a:gd name="connsiteX239" fmla="*/ 357103 w 406318"/>
                <a:gd name="connsiteY239" fmla="*/ 908989 h 931624"/>
                <a:gd name="connsiteX240" fmla="*/ 340871 w 406318"/>
                <a:gd name="connsiteY240" fmla="*/ 892757 h 931624"/>
                <a:gd name="connsiteX241" fmla="*/ 324639 w 406318"/>
                <a:gd name="connsiteY241" fmla="*/ 849472 h 931624"/>
                <a:gd name="connsiteX242" fmla="*/ 319229 w 406318"/>
                <a:gd name="connsiteY242" fmla="*/ 833240 h 931624"/>
                <a:gd name="connsiteX243" fmla="*/ 302997 w 406318"/>
                <a:gd name="connsiteY243" fmla="*/ 800776 h 931624"/>
                <a:gd name="connsiteX244" fmla="*/ 292176 w 406318"/>
                <a:gd name="connsiteY244" fmla="*/ 817008 h 931624"/>
                <a:gd name="connsiteX245" fmla="*/ 308408 w 406318"/>
                <a:gd name="connsiteY245" fmla="*/ 822419 h 931624"/>
                <a:gd name="connsiteX246" fmla="*/ 330050 w 406318"/>
                <a:gd name="connsiteY246" fmla="*/ 838651 h 931624"/>
                <a:gd name="connsiteX247" fmla="*/ 324639 w 406318"/>
                <a:gd name="connsiteY247" fmla="*/ 871115 h 931624"/>
                <a:gd name="connsiteX248" fmla="*/ 286765 w 406318"/>
                <a:gd name="connsiteY248" fmla="*/ 887347 h 931624"/>
                <a:gd name="connsiteX249" fmla="*/ 275944 w 406318"/>
                <a:gd name="connsiteY249" fmla="*/ 849472 h 931624"/>
                <a:gd name="connsiteX250" fmla="*/ 270533 w 406318"/>
                <a:gd name="connsiteY250" fmla="*/ 833240 h 931624"/>
                <a:gd name="connsiteX251" fmla="*/ 259712 w 406318"/>
                <a:gd name="connsiteY251" fmla="*/ 811598 h 93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406318" h="931624">
                  <a:moveTo>
                    <a:pt x="43286" y="216426"/>
                  </a:moveTo>
                  <a:cubicBezTo>
                    <a:pt x="37875" y="272336"/>
                    <a:pt x="30259" y="328076"/>
                    <a:pt x="27054" y="384156"/>
                  </a:cubicBezTo>
                  <a:cubicBezTo>
                    <a:pt x="14685" y="600598"/>
                    <a:pt x="20437" y="510442"/>
                    <a:pt x="10822" y="654689"/>
                  </a:cubicBezTo>
                  <a:cubicBezTo>
                    <a:pt x="12625" y="678135"/>
                    <a:pt x="8796" y="702718"/>
                    <a:pt x="16232" y="725027"/>
                  </a:cubicBezTo>
                  <a:cubicBezTo>
                    <a:pt x="18035" y="730438"/>
                    <a:pt x="28431" y="723650"/>
                    <a:pt x="32464" y="719617"/>
                  </a:cubicBezTo>
                  <a:cubicBezTo>
                    <a:pt x="36497" y="715584"/>
                    <a:pt x="35324" y="708486"/>
                    <a:pt x="37875" y="703385"/>
                  </a:cubicBezTo>
                  <a:cubicBezTo>
                    <a:pt x="47665" y="683806"/>
                    <a:pt x="46206" y="687983"/>
                    <a:pt x="64928" y="681742"/>
                  </a:cubicBezTo>
                  <a:cubicBezTo>
                    <a:pt x="74437" y="653215"/>
                    <a:pt x="64054" y="676299"/>
                    <a:pt x="86571" y="649278"/>
                  </a:cubicBezTo>
                  <a:cubicBezTo>
                    <a:pt x="98224" y="635294"/>
                    <a:pt x="97380" y="633081"/>
                    <a:pt x="102803" y="616814"/>
                  </a:cubicBezTo>
                  <a:cubicBezTo>
                    <a:pt x="126840" y="472585"/>
                    <a:pt x="103657" y="629633"/>
                    <a:pt x="119035" y="373335"/>
                  </a:cubicBezTo>
                  <a:cubicBezTo>
                    <a:pt x="120884" y="342519"/>
                    <a:pt x="126249" y="312014"/>
                    <a:pt x="129856" y="281354"/>
                  </a:cubicBezTo>
                  <a:cubicBezTo>
                    <a:pt x="128052" y="254301"/>
                    <a:pt x="128902" y="226938"/>
                    <a:pt x="124445" y="200194"/>
                  </a:cubicBezTo>
                  <a:cubicBezTo>
                    <a:pt x="123376" y="193780"/>
                    <a:pt x="116532" y="189778"/>
                    <a:pt x="113624" y="183962"/>
                  </a:cubicBezTo>
                  <a:cubicBezTo>
                    <a:pt x="111073" y="178861"/>
                    <a:pt x="110764" y="172831"/>
                    <a:pt x="108213" y="167730"/>
                  </a:cubicBezTo>
                  <a:cubicBezTo>
                    <a:pt x="105305" y="161914"/>
                    <a:pt x="95336" y="145329"/>
                    <a:pt x="97392" y="151498"/>
                  </a:cubicBezTo>
                  <a:cubicBezTo>
                    <a:pt x="101218" y="162976"/>
                    <a:pt x="108710" y="172906"/>
                    <a:pt x="113624" y="183962"/>
                  </a:cubicBezTo>
                  <a:cubicBezTo>
                    <a:pt x="115940" y="189174"/>
                    <a:pt x="116484" y="195093"/>
                    <a:pt x="119035" y="200194"/>
                  </a:cubicBezTo>
                  <a:cubicBezTo>
                    <a:pt x="121943" y="206010"/>
                    <a:pt x="126948" y="210610"/>
                    <a:pt x="129856" y="216426"/>
                  </a:cubicBezTo>
                  <a:cubicBezTo>
                    <a:pt x="132407" y="221527"/>
                    <a:pt x="131555" y="228328"/>
                    <a:pt x="135267" y="232658"/>
                  </a:cubicBezTo>
                  <a:cubicBezTo>
                    <a:pt x="142783" y="241426"/>
                    <a:pt x="153302" y="247087"/>
                    <a:pt x="162320" y="254301"/>
                  </a:cubicBezTo>
                  <a:cubicBezTo>
                    <a:pt x="164124" y="263319"/>
                    <a:pt x="162630" y="273702"/>
                    <a:pt x="167731" y="281354"/>
                  </a:cubicBezTo>
                  <a:cubicBezTo>
                    <a:pt x="170895" y="286099"/>
                    <a:pt x="183096" y="281127"/>
                    <a:pt x="183963" y="286764"/>
                  </a:cubicBezTo>
                  <a:cubicBezTo>
                    <a:pt x="189633" y="323620"/>
                    <a:pt x="177796" y="346164"/>
                    <a:pt x="173141" y="378746"/>
                  </a:cubicBezTo>
                  <a:cubicBezTo>
                    <a:pt x="169028" y="407535"/>
                    <a:pt x="166433" y="436527"/>
                    <a:pt x="162320" y="465316"/>
                  </a:cubicBezTo>
                  <a:cubicBezTo>
                    <a:pt x="161019" y="474420"/>
                    <a:pt x="160138" y="483758"/>
                    <a:pt x="156909" y="492369"/>
                  </a:cubicBezTo>
                  <a:cubicBezTo>
                    <a:pt x="154626" y="498458"/>
                    <a:pt x="149695" y="503190"/>
                    <a:pt x="146088" y="508601"/>
                  </a:cubicBezTo>
                  <a:cubicBezTo>
                    <a:pt x="144284" y="542869"/>
                    <a:pt x="145313" y="577404"/>
                    <a:pt x="140677" y="611404"/>
                  </a:cubicBezTo>
                  <a:cubicBezTo>
                    <a:pt x="139798" y="617847"/>
                    <a:pt x="132764" y="621819"/>
                    <a:pt x="129856" y="627635"/>
                  </a:cubicBezTo>
                  <a:cubicBezTo>
                    <a:pt x="127305" y="632736"/>
                    <a:pt x="126249" y="638456"/>
                    <a:pt x="124445" y="643867"/>
                  </a:cubicBezTo>
                  <a:cubicBezTo>
                    <a:pt x="126249" y="660099"/>
                    <a:pt x="127546" y="676395"/>
                    <a:pt x="129856" y="692563"/>
                  </a:cubicBezTo>
                  <a:cubicBezTo>
                    <a:pt x="131157" y="701667"/>
                    <a:pt x="135267" y="710420"/>
                    <a:pt x="135267" y="719617"/>
                  </a:cubicBezTo>
                  <a:cubicBezTo>
                    <a:pt x="135267" y="725320"/>
                    <a:pt x="131660" y="730438"/>
                    <a:pt x="129856" y="735848"/>
                  </a:cubicBezTo>
                  <a:cubicBezTo>
                    <a:pt x="124445" y="734045"/>
                    <a:pt x="117657" y="734471"/>
                    <a:pt x="113624" y="730438"/>
                  </a:cubicBezTo>
                  <a:cubicBezTo>
                    <a:pt x="109591" y="726405"/>
                    <a:pt x="110764" y="719307"/>
                    <a:pt x="108213" y="714206"/>
                  </a:cubicBezTo>
                  <a:cubicBezTo>
                    <a:pt x="105305" y="708390"/>
                    <a:pt x="100300" y="703790"/>
                    <a:pt x="97392" y="697974"/>
                  </a:cubicBezTo>
                  <a:cubicBezTo>
                    <a:pt x="74991" y="653172"/>
                    <a:pt x="112171" y="712028"/>
                    <a:pt x="81160" y="665510"/>
                  </a:cubicBezTo>
                  <a:cubicBezTo>
                    <a:pt x="79357" y="656492"/>
                    <a:pt x="79485" y="646861"/>
                    <a:pt x="75750" y="638457"/>
                  </a:cubicBezTo>
                  <a:cubicBezTo>
                    <a:pt x="70604" y="626879"/>
                    <a:pt x="57892" y="615188"/>
                    <a:pt x="48696" y="605993"/>
                  </a:cubicBezTo>
                  <a:cubicBezTo>
                    <a:pt x="46893" y="560904"/>
                    <a:pt x="43286" y="515852"/>
                    <a:pt x="43286" y="470727"/>
                  </a:cubicBezTo>
                  <a:cubicBezTo>
                    <a:pt x="43286" y="462411"/>
                    <a:pt x="48527" y="433192"/>
                    <a:pt x="54107" y="422031"/>
                  </a:cubicBezTo>
                  <a:cubicBezTo>
                    <a:pt x="57015" y="416215"/>
                    <a:pt x="62020" y="411615"/>
                    <a:pt x="64928" y="405799"/>
                  </a:cubicBezTo>
                  <a:cubicBezTo>
                    <a:pt x="87329" y="360997"/>
                    <a:pt x="50149" y="419853"/>
                    <a:pt x="81160" y="373335"/>
                  </a:cubicBezTo>
                  <a:cubicBezTo>
                    <a:pt x="82964" y="364317"/>
                    <a:pt x="84151" y="355154"/>
                    <a:pt x="86571" y="346282"/>
                  </a:cubicBezTo>
                  <a:cubicBezTo>
                    <a:pt x="89572" y="335277"/>
                    <a:pt x="94827" y="324933"/>
                    <a:pt x="97392" y="313818"/>
                  </a:cubicBezTo>
                  <a:cubicBezTo>
                    <a:pt x="109680" y="260569"/>
                    <a:pt x="92691" y="291111"/>
                    <a:pt x="113624" y="259711"/>
                  </a:cubicBezTo>
                  <a:cubicBezTo>
                    <a:pt x="117876" y="225694"/>
                    <a:pt x="120535" y="195876"/>
                    <a:pt x="129856" y="162319"/>
                  </a:cubicBezTo>
                  <a:cubicBezTo>
                    <a:pt x="133980" y="147472"/>
                    <a:pt x="140677" y="133462"/>
                    <a:pt x="146088" y="119034"/>
                  </a:cubicBezTo>
                  <a:cubicBezTo>
                    <a:pt x="176857" y="149803"/>
                    <a:pt x="152071" y="120177"/>
                    <a:pt x="167731" y="151498"/>
                  </a:cubicBezTo>
                  <a:cubicBezTo>
                    <a:pt x="171688" y="159411"/>
                    <a:pt x="191107" y="184470"/>
                    <a:pt x="194784" y="189373"/>
                  </a:cubicBezTo>
                  <a:cubicBezTo>
                    <a:pt x="196588" y="198391"/>
                    <a:pt x="197965" y="207504"/>
                    <a:pt x="200195" y="216426"/>
                  </a:cubicBezTo>
                  <a:cubicBezTo>
                    <a:pt x="203380" y="229164"/>
                    <a:pt x="208441" y="241426"/>
                    <a:pt x="211016" y="254301"/>
                  </a:cubicBezTo>
                  <a:cubicBezTo>
                    <a:pt x="217470" y="286573"/>
                    <a:pt x="227248" y="351692"/>
                    <a:pt x="227248" y="351692"/>
                  </a:cubicBezTo>
                  <a:cubicBezTo>
                    <a:pt x="233556" y="446321"/>
                    <a:pt x="235547" y="425243"/>
                    <a:pt x="227248" y="524833"/>
                  </a:cubicBezTo>
                  <a:cubicBezTo>
                    <a:pt x="226189" y="537542"/>
                    <a:pt x="224705" y="550281"/>
                    <a:pt x="221837" y="562708"/>
                  </a:cubicBezTo>
                  <a:cubicBezTo>
                    <a:pt x="219272" y="573823"/>
                    <a:pt x="213658" y="584076"/>
                    <a:pt x="211016" y="595172"/>
                  </a:cubicBezTo>
                  <a:cubicBezTo>
                    <a:pt x="204626" y="622011"/>
                    <a:pt x="199320" y="649118"/>
                    <a:pt x="194784" y="676331"/>
                  </a:cubicBezTo>
                  <a:cubicBezTo>
                    <a:pt x="192980" y="687152"/>
                    <a:pt x="193225" y="698523"/>
                    <a:pt x="189373" y="708795"/>
                  </a:cubicBezTo>
                  <a:cubicBezTo>
                    <a:pt x="187582" y="713572"/>
                    <a:pt x="182159" y="716010"/>
                    <a:pt x="178552" y="719617"/>
                  </a:cubicBezTo>
                  <a:cubicBezTo>
                    <a:pt x="166376" y="756140"/>
                    <a:pt x="183897" y="713381"/>
                    <a:pt x="146088" y="757491"/>
                  </a:cubicBezTo>
                  <a:cubicBezTo>
                    <a:pt x="142376" y="761821"/>
                    <a:pt x="143841" y="768978"/>
                    <a:pt x="140677" y="773723"/>
                  </a:cubicBezTo>
                  <a:cubicBezTo>
                    <a:pt x="132344" y="786222"/>
                    <a:pt x="120191" y="792791"/>
                    <a:pt x="108213" y="800776"/>
                  </a:cubicBezTo>
                  <a:cubicBezTo>
                    <a:pt x="104606" y="789955"/>
                    <a:pt x="97760" y="779713"/>
                    <a:pt x="97392" y="768312"/>
                  </a:cubicBezTo>
                  <a:cubicBezTo>
                    <a:pt x="96025" y="725941"/>
                    <a:pt x="87587" y="652861"/>
                    <a:pt x="113624" y="605993"/>
                  </a:cubicBezTo>
                  <a:cubicBezTo>
                    <a:pt x="118003" y="598110"/>
                    <a:pt x="124445" y="591564"/>
                    <a:pt x="129856" y="584350"/>
                  </a:cubicBezTo>
                  <a:cubicBezTo>
                    <a:pt x="131660" y="578939"/>
                    <a:pt x="133264" y="573458"/>
                    <a:pt x="135267" y="568118"/>
                  </a:cubicBezTo>
                  <a:cubicBezTo>
                    <a:pt x="138677" y="559024"/>
                    <a:pt x="142821" y="550211"/>
                    <a:pt x="146088" y="541065"/>
                  </a:cubicBezTo>
                  <a:cubicBezTo>
                    <a:pt x="153761" y="519581"/>
                    <a:pt x="160517" y="497780"/>
                    <a:pt x="167731" y="476137"/>
                  </a:cubicBezTo>
                  <a:cubicBezTo>
                    <a:pt x="171338" y="465316"/>
                    <a:pt x="175785" y="454739"/>
                    <a:pt x="178552" y="443673"/>
                  </a:cubicBezTo>
                  <a:cubicBezTo>
                    <a:pt x="180356" y="436459"/>
                    <a:pt x="181826" y="429153"/>
                    <a:pt x="183963" y="422031"/>
                  </a:cubicBezTo>
                  <a:cubicBezTo>
                    <a:pt x="187241" y="411105"/>
                    <a:pt x="191177" y="400388"/>
                    <a:pt x="194784" y="389567"/>
                  </a:cubicBezTo>
                  <a:cubicBezTo>
                    <a:pt x="196588" y="375139"/>
                    <a:pt x="197343" y="360540"/>
                    <a:pt x="200195" y="346282"/>
                  </a:cubicBezTo>
                  <a:cubicBezTo>
                    <a:pt x="202770" y="333407"/>
                    <a:pt x="209955" y="321494"/>
                    <a:pt x="211016" y="308407"/>
                  </a:cubicBezTo>
                  <a:cubicBezTo>
                    <a:pt x="225819" y="125825"/>
                    <a:pt x="185293" y="192785"/>
                    <a:pt x="227248" y="129856"/>
                  </a:cubicBezTo>
                  <a:cubicBezTo>
                    <a:pt x="240846" y="89057"/>
                    <a:pt x="222503" y="139347"/>
                    <a:pt x="243480" y="97392"/>
                  </a:cubicBezTo>
                  <a:cubicBezTo>
                    <a:pt x="257529" y="69295"/>
                    <a:pt x="238573" y="91477"/>
                    <a:pt x="259712" y="70338"/>
                  </a:cubicBezTo>
                  <a:cubicBezTo>
                    <a:pt x="261515" y="64927"/>
                    <a:pt x="262571" y="59207"/>
                    <a:pt x="265122" y="54106"/>
                  </a:cubicBezTo>
                  <a:cubicBezTo>
                    <a:pt x="268030" y="48290"/>
                    <a:pt x="271346" y="33277"/>
                    <a:pt x="275944" y="37875"/>
                  </a:cubicBezTo>
                  <a:cubicBezTo>
                    <a:pt x="283701" y="45632"/>
                    <a:pt x="279551" y="59517"/>
                    <a:pt x="281354" y="70338"/>
                  </a:cubicBezTo>
                  <a:cubicBezTo>
                    <a:pt x="277111" y="163699"/>
                    <a:pt x="270873" y="224896"/>
                    <a:pt x="281354" y="319228"/>
                  </a:cubicBezTo>
                  <a:cubicBezTo>
                    <a:pt x="282072" y="325691"/>
                    <a:pt x="288569" y="330049"/>
                    <a:pt x="292176" y="335460"/>
                  </a:cubicBezTo>
                  <a:cubicBezTo>
                    <a:pt x="323491" y="429405"/>
                    <a:pt x="292797" y="344973"/>
                    <a:pt x="324639" y="416620"/>
                  </a:cubicBezTo>
                  <a:cubicBezTo>
                    <a:pt x="326955" y="421832"/>
                    <a:pt x="327319" y="427845"/>
                    <a:pt x="330050" y="432852"/>
                  </a:cubicBezTo>
                  <a:cubicBezTo>
                    <a:pt x="338197" y="447789"/>
                    <a:pt x="348085" y="461709"/>
                    <a:pt x="357103" y="476137"/>
                  </a:cubicBezTo>
                  <a:cubicBezTo>
                    <a:pt x="363222" y="512846"/>
                    <a:pt x="362329" y="517895"/>
                    <a:pt x="378746" y="557297"/>
                  </a:cubicBezTo>
                  <a:cubicBezTo>
                    <a:pt x="381247" y="563300"/>
                    <a:pt x="385960" y="568118"/>
                    <a:pt x="389567" y="573529"/>
                  </a:cubicBezTo>
                  <a:cubicBezTo>
                    <a:pt x="391371" y="591564"/>
                    <a:pt x="394978" y="609510"/>
                    <a:pt x="394978" y="627635"/>
                  </a:cubicBezTo>
                  <a:cubicBezTo>
                    <a:pt x="394978" y="654095"/>
                    <a:pt x="389943" y="696095"/>
                    <a:pt x="384157" y="725027"/>
                  </a:cubicBezTo>
                  <a:cubicBezTo>
                    <a:pt x="373337" y="779129"/>
                    <a:pt x="386618" y="764868"/>
                    <a:pt x="357103" y="784544"/>
                  </a:cubicBezTo>
                  <a:cubicBezTo>
                    <a:pt x="343505" y="825343"/>
                    <a:pt x="361848" y="775053"/>
                    <a:pt x="340871" y="817008"/>
                  </a:cubicBezTo>
                  <a:cubicBezTo>
                    <a:pt x="334335" y="830081"/>
                    <a:pt x="337565" y="839131"/>
                    <a:pt x="324639" y="849472"/>
                  </a:cubicBezTo>
                  <a:cubicBezTo>
                    <a:pt x="320186" y="853035"/>
                    <a:pt x="313509" y="852332"/>
                    <a:pt x="308408" y="854883"/>
                  </a:cubicBezTo>
                  <a:cubicBezTo>
                    <a:pt x="302592" y="857791"/>
                    <a:pt x="297587" y="862097"/>
                    <a:pt x="292176" y="865704"/>
                  </a:cubicBezTo>
                  <a:cubicBezTo>
                    <a:pt x="274140" y="863900"/>
                    <a:pt x="248123" y="875374"/>
                    <a:pt x="238069" y="860293"/>
                  </a:cubicBezTo>
                  <a:cubicBezTo>
                    <a:pt x="160916" y="744563"/>
                    <a:pt x="272967" y="779740"/>
                    <a:pt x="205605" y="762902"/>
                  </a:cubicBezTo>
                  <a:cubicBezTo>
                    <a:pt x="201998" y="753884"/>
                    <a:pt x="197340" y="745218"/>
                    <a:pt x="194784" y="735848"/>
                  </a:cubicBezTo>
                  <a:cubicBezTo>
                    <a:pt x="184902" y="699613"/>
                    <a:pt x="189829" y="672687"/>
                    <a:pt x="194784" y="633046"/>
                  </a:cubicBezTo>
                  <a:cubicBezTo>
                    <a:pt x="196860" y="616440"/>
                    <a:pt x="212637" y="594631"/>
                    <a:pt x="227248" y="589761"/>
                  </a:cubicBezTo>
                  <a:lnTo>
                    <a:pt x="243480" y="584350"/>
                  </a:lnTo>
                  <a:cubicBezTo>
                    <a:pt x="245283" y="578939"/>
                    <a:pt x="245327" y="572572"/>
                    <a:pt x="248890" y="568118"/>
                  </a:cubicBezTo>
                  <a:cubicBezTo>
                    <a:pt x="252952" y="563040"/>
                    <a:pt x="260126" y="561460"/>
                    <a:pt x="265122" y="557297"/>
                  </a:cubicBezTo>
                  <a:cubicBezTo>
                    <a:pt x="271000" y="552398"/>
                    <a:pt x="276906" y="547292"/>
                    <a:pt x="281354" y="541065"/>
                  </a:cubicBezTo>
                  <a:cubicBezTo>
                    <a:pt x="286042" y="534502"/>
                    <a:pt x="288259" y="526473"/>
                    <a:pt x="292176" y="519422"/>
                  </a:cubicBezTo>
                  <a:cubicBezTo>
                    <a:pt x="297283" y="510229"/>
                    <a:pt x="302997" y="501387"/>
                    <a:pt x="308408" y="492369"/>
                  </a:cubicBezTo>
                  <a:cubicBezTo>
                    <a:pt x="319185" y="449259"/>
                    <a:pt x="322853" y="443752"/>
                    <a:pt x="308408" y="378746"/>
                  </a:cubicBezTo>
                  <a:cubicBezTo>
                    <a:pt x="307171" y="373178"/>
                    <a:pt x="297587" y="375139"/>
                    <a:pt x="292176" y="373335"/>
                  </a:cubicBezTo>
                  <a:cubicBezTo>
                    <a:pt x="290372" y="367924"/>
                    <a:pt x="288768" y="362443"/>
                    <a:pt x="286765" y="357103"/>
                  </a:cubicBezTo>
                  <a:cubicBezTo>
                    <a:pt x="283355" y="348009"/>
                    <a:pt x="276268" y="339757"/>
                    <a:pt x="275944" y="330050"/>
                  </a:cubicBezTo>
                  <a:cubicBezTo>
                    <a:pt x="271713" y="203135"/>
                    <a:pt x="257749" y="230189"/>
                    <a:pt x="292176" y="178551"/>
                  </a:cubicBezTo>
                  <a:cubicBezTo>
                    <a:pt x="305147" y="139632"/>
                    <a:pt x="292176" y="177168"/>
                    <a:pt x="292176" y="183962"/>
                  </a:cubicBezTo>
                  <a:cubicBezTo>
                    <a:pt x="292176" y="205680"/>
                    <a:pt x="295783" y="227247"/>
                    <a:pt x="297586" y="248890"/>
                  </a:cubicBezTo>
                  <a:cubicBezTo>
                    <a:pt x="295783" y="297586"/>
                    <a:pt x="295313" y="346349"/>
                    <a:pt x="292176" y="394977"/>
                  </a:cubicBezTo>
                  <a:cubicBezTo>
                    <a:pt x="291522" y="405114"/>
                    <a:pt x="277576" y="444188"/>
                    <a:pt x="275944" y="449084"/>
                  </a:cubicBezTo>
                  <a:cubicBezTo>
                    <a:pt x="277747" y="476137"/>
                    <a:pt x="276642" y="503543"/>
                    <a:pt x="281354" y="530244"/>
                  </a:cubicBezTo>
                  <a:cubicBezTo>
                    <a:pt x="282241" y="535268"/>
                    <a:pt x="289551" y="536691"/>
                    <a:pt x="292176" y="541065"/>
                  </a:cubicBezTo>
                  <a:cubicBezTo>
                    <a:pt x="295110" y="545956"/>
                    <a:pt x="295035" y="552196"/>
                    <a:pt x="297586" y="557297"/>
                  </a:cubicBezTo>
                  <a:cubicBezTo>
                    <a:pt x="300494" y="563113"/>
                    <a:pt x="304801" y="568118"/>
                    <a:pt x="308408" y="573529"/>
                  </a:cubicBezTo>
                  <a:cubicBezTo>
                    <a:pt x="310211" y="578940"/>
                    <a:pt x="311572" y="584519"/>
                    <a:pt x="313818" y="589761"/>
                  </a:cubicBezTo>
                  <a:cubicBezTo>
                    <a:pt x="316995" y="597175"/>
                    <a:pt x="323969" y="603366"/>
                    <a:pt x="324639" y="611404"/>
                  </a:cubicBezTo>
                  <a:cubicBezTo>
                    <a:pt x="325847" y="625894"/>
                    <a:pt x="323055" y="640661"/>
                    <a:pt x="319229" y="654689"/>
                  </a:cubicBezTo>
                  <a:cubicBezTo>
                    <a:pt x="317518" y="660963"/>
                    <a:pt x="311316" y="665105"/>
                    <a:pt x="308408" y="670921"/>
                  </a:cubicBezTo>
                  <a:cubicBezTo>
                    <a:pt x="305857" y="676022"/>
                    <a:pt x="304801" y="681742"/>
                    <a:pt x="302997" y="687153"/>
                  </a:cubicBezTo>
                  <a:cubicBezTo>
                    <a:pt x="299390" y="735849"/>
                    <a:pt x="297035" y="784653"/>
                    <a:pt x="292176" y="833240"/>
                  </a:cubicBezTo>
                  <a:cubicBezTo>
                    <a:pt x="290476" y="850238"/>
                    <a:pt x="283353" y="850887"/>
                    <a:pt x="275944" y="865704"/>
                  </a:cubicBezTo>
                  <a:cubicBezTo>
                    <a:pt x="272062" y="873467"/>
                    <a:pt x="264089" y="907709"/>
                    <a:pt x="275944" y="860293"/>
                  </a:cubicBezTo>
                  <a:cubicBezTo>
                    <a:pt x="274140" y="851275"/>
                    <a:pt x="272131" y="842296"/>
                    <a:pt x="270533" y="833240"/>
                  </a:cubicBezTo>
                  <a:cubicBezTo>
                    <a:pt x="266720" y="811633"/>
                    <a:pt x="264015" y="789827"/>
                    <a:pt x="259712" y="768312"/>
                  </a:cubicBezTo>
                  <a:cubicBezTo>
                    <a:pt x="258593" y="762719"/>
                    <a:pt x="256852" y="757181"/>
                    <a:pt x="254301" y="752080"/>
                  </a:cubicBezTo>
                  <a:cubicBezTo>
                    <a:pt x="251393" y="746264"/>
                    <a:pt x="247643" y="740844"/>
                    <a:pt x="243480" y="735848"/>
                  </a:cubicBezTo>
                  <a:cubicBezTo>
                    <a:pt x="238582" y="729970"/>
                    <a:pt x="233615" y="723861"/>
                    <a:pt x="227248" y="719617"/>
                  </a:cubicBezTo>
                  <a:cubicBezTo>
                    <a:pt x="222502" y="716453"/>
                    <a:pt x="216427" y="716010"/>
                    <a:pt x="211016" y="714206"/>
                  </a:cubicBezTo>
                  <a:cubicBezTo>
                    <a:pt x="205605" y="708795"/>
                    <a:pt x="200662" y="702873"/>
                    <a:pt x="194784" y="697974"/>
                  </a:cubicBezTo>
                  <a:cubicBezTo>
                    <a:pt x="176437" y="682685"/>
                    <a:pt x="182414" y="690354"/>
                    <a:pt x="162320" y="681742"/>
                  </a:cubicBezTo>
                  <a:cubicBezTo>
                    <a:pt x="115518" y="661684"/>
                    <a:pt x="162512" y="678200"/>
                    <a:pt x="124445" y="665510"/>
                  </a:cubicBezTo>
                  <a:cubicBezTo>
                    <a:pt x="90020" y="562235"/>
                    <a:pt x="123151" y="658452"/>
                    <a:pt x="97392" y="589761"/>
                  </a:cubicBezTo>
                  <a:cubicBezTo>
                    <a:pt x="95389" y="584421"/>
                    <a:pt x="95145" y="578275"/>
                    <a:pt x="91981" y="573529"/>
                  </a:cubicBezTo>
                  <a:cubicBezTo>
                    <a:pt x="87737" y="567162"/>
                    <a:pt x="80648" y="563175"/>
                    <a:pt x="75750" y="557297"/>
                  </a:cubicBezTo>
                  <a:cubicBezTo>
                    <a:pt x="71587" y="552301"/>
                    <a:pt x="68535" y="546476"/>
                    <a:pt x="64928" y="541065"/>
                  </a:cubicBezTo>
                  <a:cubicBezTo>
                    <a:pt x="63125" y="533851"/>
                    <a:pt x="63643" y="525609"/>
                    <a:pt x="59518" y="519422"/>
                  </a:cubicBezTo>
                  <a:cubicBezTo>
                    <a:pt x="52444" y="508811"/>
                    <a:pt x="32464" y="492369"/>
                    <a:pt x="32464" y="492369"/>
                  </a:cubicBezTo>
                  <a:cubicBezTo>
                    <a:pt x="30661" y="486958"/>
                    <a:pt x="29301" y="481379"/>
                    <a:pt x="27054" y="476137"/>
                  </a:cubicBezTo>
                  <a:cubicBezTo>
                    <a:pt x="23877" y="468724"/>
                    <a:pt x="18550" y="462220"/>
                    <a:pt x="16232" y="454495"/>
                  </a:cubicBezTo>
                  <a:cubicBezTo>
                    <a:pt x="13080" y="443987"/>
                    <a:pt x="12625" y="432852"/>
                    <a:pt x="10822" y="422031"/>
                  </a:cubicBezTo>
                  <a:cubicBezTo>
                    <a:pt x="12510" y="388267"/>
                    <a:pt x="23466" y="323500"/>
                    <a:pt x="10822" y="281354"/>
                  </a:cubicBezTo>
                  <a:cubicBezTo>
                    <a:pt x="8504" y="273628"/>
                    <a:pt x="3607" y="266925"/>
                    <a:pt x="0" y="259711"/>
                  </a:cubicBezTo>
                  <a:cubicBezTo>
                    <a:pt x="5017" y="229611"/>
                    <a:pt x="1802" y="224444"/>
                    <a:pt x="21643" y="200194"/>
                  </a:cubicBezTo>
                  <a:cubicBezTo>
                    <a:pt x="31334" y="188350"/>
                    <a:pt x="45618" y="180464"/>
                    <a:pt x="54107" y="167730"/>
                  </a:cubicBezTo>
                  <a:cubicBezTo>
                    <a:pt x="57714" y="162319"/>
                    <a:pt x="62020" y="157314"/>
                    <a:pt x="64928" y="151498"/>
                  </a:cubicBezTo>
                  <a:cubicBezTo>
                    <a:pt x="67479" y="146397"/>
                    <a:pt x="65448" y="138200"/>
                    <a:pt x="70339" y="135266"/>
                  </a:cubicBezTo>
                  <a:cubicBezTo>
                    <a:pt x="99517" y="117759"/>
                    <a:pt x="135449" y="117210"/>
                    <a:pt x="167731" y="113624"/>
                  </a:cubicBezTo>
                  <a:cubicBezTo>
                    <a:pt x="183963" y="108213"/>
                    <a:pt x="200540" y="103747"/>
                    <a:pt x="216426" y="97392"/>
                  </a:cubicBezTo>
                  <a:cubicBezTo>
                    <a:pt x="248775" y="84452"/>
                    <a:pt x="234266" y="89641"/>
                    <a:pt x="259712" y="81160"/>
                  </a:cubicBezTo>
                  <a:cubicBezTo>
                    <a:pt x="273310" y="40361"/>
                    <a:pt x="254967" y="90651"/>
                    <a:pt x="275944" y="48696"/>
                  </a:cubicBezTo>
                  <a:cubicBezTo>
                    <a:pt x="278495" y="43595"/>
                    <a:pt x="286887" y="33847"/>
                    <a:pt x="281354" y="32464"/>
                  </a:cubicBezTo>
                  <a:cubicBezTo>
                    <a:pt x="271932" y="30108"/>
                    <a:pt x="262988" y="38942"/>
                    <a:pt x="254301" y="43285"/>
                  </a:cubicBezTo>
                  <a:cubicBezTo>
                    <a:pt x="248485" y="46193"/>
                    <a:pt x="243989" y="51415"/>
                    <a:pt x="238069" y="54106"/>
                  </a:cubicBezTo>
                  <a:cubicBezTo>
                    <a:pt x="224041" y="60482"/>
                    <a:pt x="209212" y="64927"/>
                    <a:pt x="194784" y="70338"/>
                  </a:cubicBezTo>
                  <a:cubicBezTo>
                    <a:pt x="192980" y="75749"/>
                    <a:pt x="194264" y="83636"/>
                    <a:pt x="189373" y="86570"/>
                  </a:cubicBezTo>
                  <a:cubicBezTo>
                    <a:pt x="174701" y="95373"/>
                    <a:pt x="155981" y="95150"/>
                    <a:pt x="140677" y="102802"/>
                  </a:cubicBezTo>
                  <a:cubicBezTo>
                    <a:pt x="93606" y="126338"/>
                    <a:pt x="120238" y="117698"/>
                    <a:pt x="59518" y="124445"/>
                  </a:cubicBezTo>
                  <a:cubicBezTo>
                    <a:pt x="66732" y="122641"/>
                    <a:pt x="74010" y="121077"/>
                    <a:pt x="81160" y="119034"/>
                  </a:cubicBezTo>
                  <a:cubicBezTo>
                    <a:pt x="86644" y="117467"/>
                    <a:pt x="91835" y="114906"/>
                    <a:pt x="97392" y="113624"/>
                  </a:cubicBezTo>
                  <a:cubicBezTo>
                    <a:pt x="175001" y="95714"/>
                    <a:pt x="128496" y="110469"/>
                    <a:pt x="167731" y="97392"/>
                  </a:cubicBezTo>
                  <a:cubicBezTo>
                    <a:pt x="188868" y="76254"/>
                    <a:pt x="166688" y="95208"/>
                    <a:pt x="194784" y="81160"/>
                  </a:cubicBezTo>
                  <a:cubicBezTo>
                    <a:pt x="236739" y="60183"/>
                    <a:pt x="186449" y="78526"/>
                    <a:pt x="227248" y="64928"/>
                  </a:cubicBezTo>
                  <a:cubicBezTo>
                    <a:pt x="267996" y="37761"/>
                    <a:pt x="216213" y="69656"/>
                    <a:pt x="265122" y="48696"/>
                  </a:cubicBezTo>
                  <a:cubicBezTo>
                    <a:pt x="271099" y="46135"/>
                    <a:pt x="275538" y="40783"/>
                    <a:pt x="281354" y="37875"/>
                  </a:cubicBezTo>
                  <a:cubicBezTo>
                    <a:pt x="286455" y="35324"/>
                    <a:pt x="292175" y="34268"/>
                    <a:pt x="297586" y="32464"/>
                  </a:cubicBezTo>
                  <a:cubicBezTo>
                    <a:pt x="322218" y="81724"/>
                    <a:pt x="302997" y="30532"/>
                    <a:pt x="302997" y="70338"/>
                  </a:cubicBezTo>
                  <a:cubicBezTo>
                    <a:pt x="302997" y="340446"/>
                    <a:pt x="291465" y="186529"/>
                    <a:pt x="324639" y="319228"/>
                  </a:cubicBezTo>
                  <a:cubicBezTo>
                    <a:pt x="336302" y="365881"/>
                    <a:pt x="320893" y="337956"/>
                    <a:pt x="340871" y="367924"/>
                  </a:cubicBezTo>
                  <a:cubicBezTo>
                    <a:pt x="342675" y="394977"/>
                    <a:pt x="341825" y="422340"/>
                    <a:pt x="346282" y="449084"/>
                  </a:cubicBezTo>
                  <a:cubicBezTo>
                    <a:pt x="347351" y="455498"/>
                    <a:pt x="355740" y="458958"/>
                    <a:pt x="357103" y="465316"/>
                  </a:cubicBezTo>
                  <a:cubicBezTo>
                    <a:pt x="361277" y="484795"/>
                    <a:pt x="360710" y="504994"/>
                    <a:pt x="362514" y="524833"/>
                  </a:cubicBezTo>
                  <a:cubicBezTo>
                    <a:pt x="360710" y="557297"/>
                    <a:pt x="360186" y="589857"/>
                    <a:pt x="357103" y="622225"/>
                  </a:cubicBezTo>
                  <a:cubicBezTo>
                    <a:pt x="356562" y="627903"/>
                    <a:pt x="354857" y="633712"/>
                    <a:pt x="351693" y="638457"/>
                  </a:cubicBezTo>
                  <a:cubicBezTo>
                    <a:pt x="347449" y="644824"/>
                    <a:pt x="340360" y="648811"/>
                    <a:pt x="335461" y="654689"/>
                  </a:cubicBezTo>
                  <a:cubicBezTo>
                    <a:pt x="331298" y="659685"/>
                    <a:pt x="328246" y="665510"/>
                    <a:pt x="324639" y="670921"/>
                  </a:cubicBezTo>
                  <a:cubicBezTo>
                    <a:pt x="322836" y="676332"/>
                    <a:pt x="321476" y="681911"/>
                    <a:pt x="319229" y="687153"/>
                  </a:cubicBezTo>
                  <a:cubicBezTo>
                    <a:pt x="316052" y="694566"/>
                    <a:pt x="310959" y="701143"/>
                    <a:pt x="308408" y="708795"/>
                  </a:cubicBezTo>
                  <a:cubicBezTo>
                    <a:pt x="305500" y="717519"/>
                    <a:pt x="306732" y="727444"/>
                    <a:pt x="302997" y="735848"/>
                  </a:cubicBezTo>
                  <a:cubicBezTo>
                    <a:pt x="299334" y="744089"/>
                    <a:pt x="292006" y="750153"/>
                    <a:pt x="286765" y="757491"/>
                  </a:cubicBezTo>
                  <a:cubicBezTo>
                    <a:pt x="282985" y="762783"/>
                    <a:pt x="280542" y="769125"/>
                    <a:pt x="275944" y="773723"/>
                  </a:cubicBezTo>
                  <a:cubicBezTo>
                    <a:pt x="269232" y="780435"/>
                    <a:pt x="247286" y="794631"/>
                    <a:pt x="238069" y="800776"/>
                  </a:cubicBezTo>
                  <a:cubicBezTo>
                    <a:pt x="213077" y="713302"/>
                    <a:pt x="241635" y="822171"/>
                    <a:pt x="221837" y="703385"/>
                  </a:cubicBezTo>
                  <a:cubicBezTo>
                    <a:pt x="219678" y="690433"/>
                    <a:pt x="214201" y="678248"/>
                    <a:pt x="211016" y="665510"/>
                  </a:cubicBezTo>
                  <a:cubicBezTo>
                    <a:pt x="201656" y="628070"/>
                    <a:pt x="212597" y="648945"/>
                    <a:pt x="194784" y="622225"/>
                  </a:cubicBezTo>
                  <a:cubicBezTo>
                    <a:pt x="246570" y="570439"/>
                    <a:pt x="185102" y="636746"/>
                    <a:pt x="216426" y="589761"/>
                  </a:cubicBezTo>
                  <a:cubicBezTo>
                    <a:pt x="224240" y="578040"/>
                    <a:pt x="235028" y="568566"/>
                    <a:pt x="243480" y="557297"/>
                  </a:cubicBezTo>
                  <a:cubicBezTo>
                    <a:pt x="251283" y="546893"/>
                    <a:pt x="258431" y="535985"/>
                    <a:pt x="265122" y="524833"/>
                  </a:cubicBezTo>
                  <a:cubicBezTo>
                    <a:pt x="269272" y="517916"/>
                    <a:pt x="271256" y="509753"/>
                    <a:pt x="275944" y="503190"/>
                  </a:cubicBezTo>
                  <a:cubicBezTo>
                    <a:pt x="280392" y="496964"/>
                    <a:pt x="286765" y="492369"/>
                    <a:pt x="292176" y="486959"/>
                  </a:cubicBezTo>
                  <a:cubicBezTo>
                    <a:pt x="297587" y="472530"/>
                    <a:pt x="303142" y="458155"/>
                    <a:pt x="308408" y="443673"/>
                  </a:cubicBezTo>
                  <a:cubicBezTo>
                    <a:pt x="310357" y="438313"/>
                    <a:pt x="314197" y="433132"/>
                    <a:pt x="313818" y="427441"/>
                  </a:cubicBezTo>
                  <a:cubicBezTo>
                    <a:pt x="312358" y="405549"/>
                    <a:pt x="310873" y="382992"/>
                    <a:pt x="302997" y="362514"/>
                  </a:cubicBezTo>
                  <a:cubicBezTo>
                    <a:pt x="300950" y="357191"/>
                    <a:pt x="292176" y="358907"/>
                    <a:pt x="286765" y="357103"/>
                  </a:cubicBezTo>
                  <a:cubicBezTo>
                    <a:pt x="255754" y="310585"/>
                    <a:pt x="292934" y="369441"/>
                    <a:pt x="270533" y="324639"/>
                  </a:cubicBezTo>
                  <a:cubicBezTo>
                    <a:pt x="267625" y="318823"/>
                    <a:pt x="263319" y="313818"/>
                    <a:pt x="259712" y="308407"/>
                  </a:cubicBezTo>
                  <a:cubicBezTo>
                    <a:pt x="257908" y="355299"/>
                    <a:pt x="258426" y="402339"/>
                    <a:pt x="254301" y="449084"/>
                  </a:cubicBezTo>
                  <a:cubicBezTo>
                    <a:pt x="244123" y="564434"/>
                    <a:pt x="217687" y="387568"/>
                    <a:pt x="248890" y="605993"/>
                  </a:cubicBezTo>
                  <a:cubicBezTo>
                    <a:pt x="250832" y="619590"/>
                    <a:pt x="261025" y="630757"/>
                    <a:pt x="265122" y="643867"/>
                  </a:cubicBezTo>
                  <a:cubicBezTo>
                    <a:pt x="270082" y="659738"/>
                    <a:pt x="272337" y="676331"/>
                    <a:pt x="275944" y="692563"/>
                  </a:cubicBezTo>
                  <a:cubicBezTo>
                    <a:pt x="277747" y="717813"/>
                    <a:pt x="277192" y="743342"/>
                    <a:pt x="281354" y="768312"/>
                  </a:cubicBezTo>
                  <a:cubicBezTo>
                    <a:pt x="282680" y="776268"/>
                    <a:pt x="293502" y="781999"/>
                    <a:pt x="292176" y="789955"/>
                  </a:cubicBezTo>
                  <a:cubicBezTo>
                    <a:pt x="291107" y="796369"/>
                    <a:pt x="281355" y="797169"/>
                    <a:pt x="275944" y="800776"/>
                  </a:cubicBezTo>
                  <a:cubicBezTo>
                    <a:pt x="264138" y="836192"/>
                    <a:pt x="280535" y="801431"/>
                    <a:pt x="254301" y="822419"/>
                  </a:cubicBezTo>
                  <a:cubicBezTo>
                    <a:pt x="249223" y="826481"/>
                    <a:pt x="248078" y="834053"/>
                    <a:pt x="243480" y="838651"/>
                  </a:cubicBezTo>
                  <a:cubicBezTo>
                    <a:pt x="238882" y="843249"/>
                    <a:pt x="232244" y="845309"/>
                    <a:pt x="227248" y="849472"/>
                  </a:cubicBezTo>
                  <a:cubicBezTo>
                    <a:pt x="221370" y="854371"/>
                    <a:pt x="216427" y="860293"/>
                    <a:pt x="211016" y="865704"/>
                  </a:cubicBezTo>
                  <a:cubicBezTo>
                    <a:pt x="207409" y="860293"/>
                    <a:pt x="205606" y="853079"/>
                    <a:pt x="200195" y="849472"/>
                  </a:cubicBezTo>
                  <a:cubicBezTo>
                    <a:pt x="194008" y="845347"/>
                    <a:pt x="183014" y="850010"/>
                    <a:pt x="178552" y="844061"/>
                  </a:cubicBezTo>
                  <a:cubicBezTo>
                    <a:pt x="172533" y="836035"/>
                    <a:pt x="191598" y="820194"/>
                    <a:pt x="194784" y="817008"/>
                  </a:cubicBezTo>
                  <a:cubicBezTo>
                    <a:pt x="196588" y="811597"/>
                    <a:pt x="197948" y="806018"/>
                    <a:pt x="200195" y="800776"/>
                  </a:cubicBezTo>
                  <a:cubicBezTo>
                    <a:pt x="203372" y="793363"/>
                    <a:pt x="210346" y="787172"/>
                    <a:pt x="211016" y="779134"/>
                  </a:cubicBezTo>
                  <a:cubicBezTo>
                    <a:pt x="215204" y="728871"/>
                    <a:pt x="184554" y="731638"/>
                    <a:pt x="232658" y="741259"/>
                  </a:cubicBezTo>
                  <a:cubicBezTo>
                    <a:pt x="296411" y="728508"/>
                    <a:pt x="217059" y="743859"/>
                    <a:pt x="297586" y="730438"/>
                  </a:cubicBezTo>
                  <a:cubicBezTo>
                    <a:pt x="317476" y="727123"/>
                    <a:pt x="337264" y="723224"/>
                    <a:pt x="357103" y="719617"/>
                  </a:cubicBezTo>
                  <a:cubicBezTo>
                    <a:pt x="421549" y="728822"/>
                    <a:pt x="403148" y="739073"/>
                    <a:pt x="405799" y="633046"/>
                  </a:cubicBezTo>
                  <a:cubicBezTo>
                    <a:pt x="406837" y="591538"/>
                    <a:pt x="404974" y="549868"/>
                    <a:pt x="400389" y="508601"/>
                  </a:cubicBezTo>
                  <a:cubicBezTo>
                    <a:pt x="398145" y="488409"/>
                    <a:pt x="383885" y="484794"/>
                    <a:pt x="373335" y="470727"/>
                  </a:cubicBezTo>
                  <a:cubicBezTo>
                    <a:pt x="367025" y="462314"/>
                    <a:pt x="362514" y="452691"/>
                    <a:pt x="357103" y="443673"/>
                  </a:cubicBezTo>
                  <a:cubicBezTo>
                    <a:pt x="355300" y="436459"/>
                    <a:pt x="353063" y="429340"/>
                    <a:pt x="351693" y="422031"/>
                  </a:cubicBezTo>
                  <a:cubicBezTo>
                    <a:pt x="325630" y="283027"/>
                    <a:pt x="338552" y="280590"/>
                    <a:pt x="324639" y="64928"/>
                  </a:cubicBezTo>
                  <a:cubicBezTo>
                    <a:pt x="321790" y="20762"/>
                    <a:pt x="323756" y="30698"/>
                    <a:pt x="308408" y="0"/>
                  </a:cubicBezTo>
                  <a:cubicBezTo>
                    <a:pt x="310211" y="7214"/>
                    <a:pt x="311207" y="14680"/>
                    <a:pt x="313818" y="21643"/>
                  </a:cubicBezTo>
                  <a:cubicBezTo>
                    <a:pt x="316650" y="29195"/>
                    <a:pt x="323748" y="35269"/>
                    <a:pt x="324639" y="43285"/>
                  </a:cubicBezTo>
                  <a:cubicBezTo>
                    <a:pt x="329224" y="84552"/>
                    <a:pt x="326504" y="126361"/>
                    <a:pt x="330050" y="167730"/>
                  </a:cubicBezTo>
                  <a:cubicBezTo>
                    <a:pt x="331924" y="189591"/>
                    <a:pt x="337906" y="210918"/>
                    <a:pt x="340871" y="232658"/>
                  </a:cubicBezTo>
                  <a:cubicBezTo>
                    <a:pt x="343320" y="250617"/>
                    <a:pt x="343302" y="268885"/>
                    <a:pt x="346282" y="286764"/>
                  </a:cubicBezTo>
                  <a:cubicBezTo>
                    <a:pt x="348727" y="301434"/>
                    <a:pt x="354186" y="315466"/>
                    <a:pt x="357103" y="330050"/>
                  </a:cubicBezTo>
                  <a:cubicBezTo>
                    <a:pt x="359604" y="342555"/>
                    <a:pt x="359887" y="355445"/>
                    <a:pt x="362514" y="367924"/>
                  </a:cubicBezTo>
                  <a:cubicBezTo>
                    <a:pt x="373371" y="419491"/>
                    <a:pt x="375855" y="424178"/>
                    <a:pt x="389567" y="465316"/>
                  </a:cubicBezTo>
                  <a:cubicBezTo>
                    <a:pt x="396743" y="551425"/>
                    <a:pt x="398427" y="537542"/>
                    <a:pt x="389567" y="643867"/>
                  </a:cubicBezTo>
                  <a:cubicBezTo>
                    <a:pt x="389093" y="649551"/>
                    <a:pt x="387091" y="655208"/>
                    <a:pt x="384157" y="660099"/>
                  </a:cubicBezTo>
                  <a:cubicBezTo>
                    <a:pt x="381532" y="664474"/>
                    <a:pt x="376601" y="667002"/>
                    <a:pt x="373335" y="670921"/>
                  </a:cubicBezTo>
                  <a:cubicBezTo>
                    <a:pt x="367562" y="677848"/>
                    <a:pt x="362514" y="685349"/>
                    <a:pt x="357103" y="692563"/>
                  </a:cubicBezTo>
                  <a:cubicBezTo>
                    <a:pt x="355300" y="697974"/>
                    <a:pt x="351693" y="703092"/>
                    <a:pt x="351693" y="708795"/>
                  </a:cubicBezTo>
                  <a:cubicBezTo>
                    <a:pt x="351693" y="768204"/>
                    <a:pt x="352708" y="766965"/>
                    <a:pt x="362514" y="806187"/>
                  </a:cubicBezTo>
                  <a:cubicBezTo>
                    <a:pt x="360710" y="811598"/>
                    <a:pt x="357103" y="816716"/>
                    <a:pt x="357103" y="822419"/>
                  </a:cubicBezTo>
                  <a:cubicBezTo>
                    <a:pt x="357103" y="833618"/>
                    <a:pt x="367864" y="846677"/>
                    <a:pt x="373335" y="854883"/>
                  </a:cubicBezTo>
                  <a:cubicBezTo>
                    <a:pt x="365604" y="955403"/>
                    <a:pt x="381474" y="938233"/>
                    <a:pt x="357103" y="908989"/>
                  </a:cubicBezTo>
                  <a:cubicBezTo>
                    <a:pt x="352204" y="903111"/>
                    <a:pt x="346282" y="898168"/>
                    <a:pt x="340871" y="892757"/>
                  </a:cubicBezTo>
                  <a:cubicBezTo>
                    <a:pt x="328591" y="855914"/>
                    <a:pt x="344048" y="901230"/>
                    <a:pt x="324639" y="849472"/>
                  </a:cubicBezTo>
                  <a:cubicBezTo>
                    <a:pt x="322636" y="844132"/>
                    <a:pt x="321779" y="838341"/>
                    <a:pt x="319229" y="833240"/>
                  </a:cubicBezTo>
                  <a:cubicBezTo>
                    <a:pt x="298249" y="791277"/>
                    <a:pt x="316600" y="841583"/>
                    <a:pt x="302997" y="800776"/>
                  </a:cubicBezTo>
                  <a:cubicBezTo>
                    <a:pt x="299390" y="806187"/>
                    <a:pt x="290599" y="810699"/>
                    <a:pt x="292176" y="817008"/>
                  </a:cubicBezTo>
                  <a:cubicBezTo>
                    <a:pt x="293559" y="822541"/>
                    <a:pt x="303456" y="819589"/>
                    <a:pt x="308408" y="822419"/>
                  </a:cubicBezTo>
                  <a:cubicBezTo>
                    <a:pt x="316237" y="826893"/>
                    <a:pt x="322836" y="833240"/>
                    <a:pt x="330050" y="838651"/>
                  </a:cubicBezTo>
                  <a:cubicBezTo>
                    <a:pt x="328246" y="849472"/>
                    <a:pt x="329545" y="861303"/>
                    <a:pt x="324639" y="871115"/>
                  </a:cubicBezTo>
                  <a:cubicBezTo>
                    <a:pt x="319301" y="881791"/>
                    <a:pt x="295182" y="885243"/>
                    <a:pt x="286765" y="887347"/>
                  </a:cubicBezTo>
                  <a:cubicBezTo>
                    <a:pt x="283158" y="874722"/>
                    <a:pt x="279717" y="862048"/>
                    <a:pt x="275944" y="849472"/>
                  </a:cubicBezTo>
                  <a:cubicBezTo>
                    <a:pt x="274305" y="844009"/>
                    <a:pt x="273084" y="838341"/>
                    <a:pt x="270533" y="833240"/>
                  </a:cubicBezTo>
                  <a:cubicBezTo>
                    <a:pt x="258712" y="809597"/>
                    <a:pt x="259712" y="825150"/>
                    <a:pt x="259712" y="811598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429F407B-E24A-421A-8160-8CD5CE9B8EC0}"/>
                </a:ext>
              </a:extLst>
            </p:cNvPr>
            <p:cNvSpPr/>
            <p:nvPr/>
          </p:nvSpPr>
          <p:spPr bwMode="auto">
            <a:xfrm>
              <a:off x="4582673" y="5491811"/>
              <a:ext cx="140825" cy="138340"/>
            </a:xfrm>
            <a:custGeom>
              <a:avLst/>
              <a:gdLst>
                <a:gd name="connsiteX0" fmla="*/ 5559 w 140825"/>
                <a:gd name="connsiteY0" fmla="*/ 108213 h 138340"/>
                <a:gd name="connsiteX1" fmla="*/ 38023 w 140825"/>
                <a:gd name="connsiteY1" fmla="*/ 81159 h 138340"/>
                <a:gd name="connsiteX2" fmla="*/ 54255 w 140825"/>
                <a:gd name="connsiteY2" fmla="*/ 64927 h 138340"/>
                <a:gd name="connsiteX3" fmla="*/ 70487 w 140825"/>
                <a:gd name="connsiteY3" fmla="*/ 59517 h 138340"/>
                <a:gd name="connsiteX4" fmla="*/ 86719 w 140825"/>
                <a:gd name="connsiteY4" fmla="*/ 48696 h 138340"/>
                <a:gd name="connsiteX5" fmla="*/ 102951 w 140825"/>
                <a:gd name="connsiteY5" fmla="*/ 32464 h 138340"/>
                <a:gd name="connsiteX6" fmla="*/ 119183 w 140825"/>
                <a:gd name="connsiteY6" fmla="*/ 27053 h 138340"/>
                <a:gd name="connsiteX7" fmla="*/ 140825 w 140825"/>
                <a:gd name="connsiteY7" fmla="*/ 16232 h 138340"/>
                <a:gd name="connsiteX8" fmla="*/ 130004 w 140825"/>
                <a:gd name="connsiteY8" fmla="*/ 0 h 138340"/>
                <a:gd name="connsiteX9" fmla="*/ 113772 w 140825"/>
                <a:gd name="connsiteY9" fmla="*/ 16232 h 138340"/>
                <a:gd name="connsiteX10" fmla="*/ 97540 w 140825"/>
                <a:gd name="connsiteY10" fmla="*/ 21642 h 138340"/>
                <a:gd name="connsiteX11" fmla="*/ 70487 w 140825"/>
                <a:gd name="connsiteY11" fmla="*/ 32464 h 138340"/>
                <a:gd name="connsiteX12" fmla="*/ 65076 w 140825"/>
                <a:gd name="connsiteY12" fmla="*/ 54106 h 138340"/>
                <a:gd name="connsiteX13" fmla="*/ 54255 w 140825"/>
                <a:gd name="connsiteY13" fmla="*/ 70338 h 138340"/>
                <a:gd name="connsiteX14" fmla="*/ 48844 w 140825"/>
                <a:gd name="connsiteY14" fmla="*/ 119034 h 138340"/>
                <a:gd name="connsiteX15" fmla="*/ 32612 w 140825"/>
                <a:gd name="connsiteY15" fmla="*/ 129855 h 138340"/>
                <a:gd name="connsiteX16" fmla="*/ 16380 w 140825"/>
                <a:gd name="connsiteY16" fmla="*/ 135266 h 138340"/>
                <a:gd name="connsiteX17" fmla="*/ 5559 w 140825"/>
                <a:gd name="connsiteY17" fmla="*/ 108213 h 13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825" h="138340">
                  <a:moveTo>
                    <a:pt x="5559" y="108213"/>
                  </a:moveTo>
                  <a:cubicBezTo>
                    <a:pt x="9166" y="99195"/>
                    <a:pt x="27495" y="90518"/>
                    <a:pt x="38023" y="81159"/>
                  </a:cubicBezTo>
                  <a:cubicBezTo>
                    <a:pt x="43742" y="76075"/>
                    <a:pt x="47888" y="69171"/>
                    <a:pt x="54255" y="64927"/>
                  </a:cubicBezTo>
                  <a:cubicBezTo>
                    <a:pt x="59000" y="61763"/>
                    <a:pt x="65076" y="61320"/>
                    <a:pt x="70487" y="59517"/>
                  </a:cubicBezTo>
                  <a:cubicBezTo>
                    <a:pt x="75898" y="55910"/>
                    <a:pt x="81723" y="52859"/>
                    <a:pt x="86719" y="48696"/>
                  </a:cubicBezTo>
                  <a:cubicBezTo>
                    <a:pt x="92597" y="43797"/>
                    <a:pt x="96584" y="36709"/>
                    <a:pt x="102951" y="32464"/>
                  </a:cubicBezTo>
                  <a:cubicBezTo>
                    <a:pt x="107696" y="29300"/>
                    <a:pt x="113941" y="29300"/>
                    <a:pt x="119183" y="27053"/>
                  </a:cubicBezTo>
                  <a:cubicBezTo>
                    <a:pt x="126596" y="23876"/>
                    <a:pt x="133611" y="19839"/>
                    <a:pt x="140825" y="16232"/>
                  </a:cubicBezTo>
                  <a:cubicBezTo>
                    <a:pt x="137218" y="10821"/>
                    <a:pt x="136507" y="0"/>
                    <a:pt x="130004" y="0"/>
                  </a:cubicBezTo>
                  <a:cubicBezTo>
                    <a:pt x="122352" y="0"/>
                    <a:pt x="120139" y="11988"/>
                    <a:pt x="113772" y="16232"/>
                  </a:cubicBezTo>
                  <a:cubicBezTo>
                    <a:pt x="109027" y="19396"/>
                    <a:pt x="102880" y="19639"/>
                    <a:pt x="97540" y="21642"/>
                  </a:cubicBezTo>
                  <a:cubicBezTo>
                    <a:pt x="88446" y="25052"/>
                    <a:pt x="79505" y="28857"/>
                    <a:pt x="70487" y="32464"/>
                  </a:cubicBezTo>
                  <a:cubicBezTo>
                    <a:pt x="68683" y="39678"/>
                    <a:pt x="68005" y="47271"/>
                    <a:pt x="65076" y="54106"/>
                  </a:cubicBezTo>
                  <a:cubicBezTo>
                    <a:pt x="62514" y="60083"/>
                    <a:pt x="55832" y="64029"/>
                    <a:pt x="54255" y="70338"/>
                  </a:cubicBezTo>
                  <a:cubicBezTo>
                    <a:pt x="50294" y="86182"/>
                    <a:pt x="54425" y="103685"/>
                    <a:pt x="48844" y="119034"/>
                  </a:cubicBezTo>
                  <a:cubicBezTo>
                    <a:pt x="46622" y="125145"/>
                    <a:pt x="38428" y="126947"/>
                    <a:pt x="32612" y="129855"/>
                  </a:cubicBezTo>
                  <a:cubicBezTo>
                    <a:pt x="27511" y="132406"/>
                    <a:pt x="21481" y="132715"/>
                    <a:pt x="16380" y="135266"/>
                  </a:cubicBezTo>
                  <a:cubicBezTo>
                    <a:pt x="-9264" y="148088"/>
                    <a:pt x="1952" y="117231"/>
                    <a:pt x="5559" y="108213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6B34A5D1-4BF6-4BF2-B25A-8CD799E2F313}"/>
                </a:ext>
              </a:extLst>
            </p:cNvPr>
            <p:cNvSpPr/>
            <p:nvPr/>
          </p:nvSpPr>
          <p:spPr bwMode="auto">
            <a:xfrm>
              <a:off x="3478948" y="6022054"/>
              <a:ext cx="946964" cy="428085"/>
            </a:xfrm>
            <a:custGeom>
              <a:avLst/>
              <a:gdLst>
                <a:gd name="connsiteX0" fmla="*/ 535755 w 946964"/>
                <a:gd name="connsiteY0" fmla="*/ 37875 h 428085"/>
                <a:gd name="connsiteX1" fmla="*/ 573630 w 946964"/>
                <a:gd name="connsiteY1" fmla="*/ 21643 h 428085"/>
                <a:gd name="connsiteX2" fmla="*/ 568219 w 946964"/>
                <a:gd name="connsiteY2" fmla="*/ 5411 h 428085"/>
                <a:gd name="connsiteX3" fmla="*/ 557398 w 946964"/>
                <a:gd name="connsiteY3" fmla="*/ 21643 h 428085"/>
                <a:gd name="connsiteX4" fmla="*/ 551987 w 946964"/>
                <a:gd name="connsiteY4" fmla="*/ 37875 h 428085"/>
                <a:gd name="connsiteX5" fmla="*/ 535755 w 946964"/>
                <a:gd name="connsiteY5" fmla="*/ 43286 h 428085"/>
                <a:gd name="connsiteX6" fmla="*/ 519523 w 946964"/>
                <a:gd name="connsiteY6" fmla="*/ 54107 h 428085"/>
                <a:gd name="connsiteX7" fmla="*/ 503291 w 946964"/>
                <a:gd name="connsiteY7" fmla="*/ 59518 h 428085"/>
                <a:gd name="connsiteX8" fmla="*/ 460006 w 946964"/>
                <a:gd name="connsiteY8" fmla="*/ 86571 h 428085"/>
                <a:gd name="connsiteX9" fmla="*/ 443774 w 946964"/>
                <a:gd name="connsiteY9" fmla="*/ 102803 h 428085"/>
                <a:gd name="connsiteX10" fmla="*/ 449185 w 946964"/>
                <a:gd name="connsiteY10" fmla="*/ 81160 h 428085"/>
                <a:gd name="connsiteX11" fmla="*/ 481648 w 946964"/>
                <a:gd name="connsiteY11" fmla="*/ 64928 h 428085"/>
                <a:gd name="connsiteX12" fmla="*/ 524934 w 946964"/>
                <a:gd name="connsiteY12" fmla="*/ 54107 h 428085"/>
                <a:gd name="connsiteX13" fmla="*/ 541166 w 946964"/>
                <a:gd name="connsiteY13" fmla="*/ 48696 h 428085"/>
                <a:gd name="connsiteX14" fmla="*/ 557398 w 946964"/>
                <a:gd name="connsiteY14" fmla="*/ 37875 h 428085"/>
                <a:gd name="connsiteX15" fmla="*/ 595272 w 946964"/>
                <a:gd name="connsiteY15" fmla="*/ 43286 h 428085"/>
                <a:gd name="connsiteX16" fmla="*/ 611504 w 946964"/>
                <a:gd name="connsiteY16" fmla="*/ 54107 h 428085"/>
                <a:gd name="connsiteX17" fmla="*/ 627736 w 946964"/>
                <a:gd name="connsiteY17" fmla="*/ 59518 h 428085"/>
                <a:gd name="connsiteX18" fmla="*/ 606093 w 946964"/>
                <a:gd name="connsiteY18" fmla="*/ 64928 h 428085"/>
                <a:gd name="connsiteX19" fmla="*/ 589861 w 946964"/>
                <a:gd name="connsiteY19" fmla="*/ 54107 h 428085"/>
                <a:gd name="connsiteX20" fmla="*/ 568219 w 946964"/>
                <a:gd name="connsiteY20" fmla="*/ 48696 h 428085"/>
                <a:gd name="connsiteX21" fmla="*/ 541166 w 946964"/>
                <a:gd name="connsiteY21" fmla="*/ 16232 h 428085"/>
                <a:gd name="connsiteX22" fmla="*/ 535755 w 946964"/>
                <a:gd name="connsiteY22" fmla="*/ 0 h 428085"/>
                <a:gd name="connsiteX23" fmla="*/ 524934 w 946964"/>
                <a:gd name="connsiteY23" fmla="*/ 10822 h 428085"/>
                <a:gd name="connsiteX24" fmla="*/ 503291 w 946964"/>
                <a:gd name="connsiteY24" fmla="*/ 21643 h 428085"/>
                <a:gd name="connsiteX25" fmla="*/ 508702 w 946964"/>
                <a:gd name="connsiteY25" fmla="*/ 37875 h 428085"/>
                <a:gd name="connsiteX26" fmla="*/ 492470 w 946964"/>
                <a:gd name="connsiteY26" fmla="*/ 54107 h 428085"/>
                <a:gd name="connsiteX27" fmla="*/ 487059 w 946964"/>
                <a:gd name="connsiteY27" fmla="*/ 70339 h 428085"/>
                <a:gd name="connsiteX28" fmla="*/ 476238 w 946964"/>
                <a:gd name="connsiteY28" fmla="*/ 86571 h 428085"/>
                <a:gd name="connsiteX29" fmla="*/ 460006 w 946964"/>
                <a:gd name="connsiteY29" fmla="*/ 119035 h 428085"/>
                <a:gd name="connsiteX30" fmla="*/ 443774 w 946964"/>
                <a:gd name="connsiteY30" fmla="*/ 124445 h 428085"/>
                <a:gd name="connsiteX31" fmla="*/ 427542 w 946964"/>
                <a:gd name="connsiteY31" fmla="*/ 151499 h 428085"/>
                <a:gd name="connsiteX32" fmla="*/ 411310 w 946964"/>
                <a:gd name="connsiteY32" fmla="*/ 156909 h 428085"/>
                <a:gd name="connsiteX33" fmla="*/ 405899 w 946964"/>
                <a:gd name="connsiteY33" fmla="*/ 173141 h 428085"/>
                <a:gd name="connsiteX34" fmla="*/ 389667 w 946964"/>
                <a:gd name="connsiteY34" fmla="*/ 205605 h 428085"/>
                <a:gd name="connsiteX35" fmla="*/ 378846 w 946964"/>
                <a:gd name="connsiteY35" fmla="*/ 183963 h 428085"/>
                <a:gd name="connsiteX36" fmla="*/ 432953 w 946964"/>
                <a:gd name="connsiteY36" fmla="*/ 135267 h 428085"/>
                <a:gd name="connsiteX37" fmla="*/ 465416 w 946964"/>
                <a:gd name="connsiteY37" fmla="*/ 119035 h 428085"/>
                <a:gd name="connsiteX38" fmla="*/ 497880 w 946964"/>
                <a:gd name="connsiteY38" fmla="*/ 86571 h 428085"/>
                <a:gd name="connsiteX39" fmla="*/ 541166 w 946964"/>
                <a:gd name="connsiteY39" fmla="*/ 81160 h 428085"/>
                <a:gd name="connsiteX40" fmla="*/ 595272 w 946964"/>
                <a:gd name="connsiteY40" fmla="*/ 70339 h 428085"/>
                <a:gd name="connsiteX41" fmla="*/ 671021 w 946964"/>
                <a:gd name="connsiteY41" fmla="*/ 64928 h 428085"/>
                <a:gd name="connsiteX42" fmla="*/ 541166 w 946964"/>
                <a:gd name="connsiteY42" fmla="*/ 59518 h 428085"/>
                <a:gd name="connsiteX43" fmla="*/ 524934 w 946964"/>
                <a:gd name="connsiteY43" fmla="*/ 70339 h 428085"/>
                <a:gd name="connsiteX44" fmla="*/ 492470 w 946964"/>
                <a:gd name="connsiteY44" fmla="*/ 102803 h 428085"/>
                <a:gd name="connsiteX45" fmla="*/ 470827 w 946964"/>
                <a:gd name="connsiteY45" fmla="*/ 108213 h 428085"/>
                <a:gd name="connsiteX46" fmla="*/ 460006 w 946964"/>
                <a:gd name="connsiteY46" fmla="*/ 119035 h 428085"/>
                <a:gd name="connsiteX47" fmla="*/ 443774 w 946964"/>
                <a:gd name="connsiteY47" fmla="*/ 124445 h 428085"/>
                <a:gd name="connsiteX48" fmla="*/ 405899 w 946964"/>
                <a:gd name="connsiteY48" fmla="*/ 135267 h 428085"/>
                <a:gd name="connsiteX49" fmla="*/ 346382 w 946964"/>
                <a:gd name="connsiteY49" fmla="*/ 129856 h 428085"/>
                <a:gd name="connsiteX50" fmla="*/ 362614 w 946964"/>
                <a:gd name="connsiteY50" fmla="*/ 119035 h 428085"/>
                <a:gd name="connsiteX51" fmla="*/ 395078 w 946964"/>
                <a:gd name="connsiteY51" fmla="*/ 124445 h 428085"/>
                <a:gd name="connsiteX52" fmla="*/ 378846 w 946964"/>
                <a:gd name="connsiteY52" fmla="*/ 151499 h 428085"/>
                <a:gd name="connsiteX53" fmla="*/ 362614 w 946964"/>
                <a:gd name="connsiteY53" fmla="*/ 156909 h 428085"/>
                <a:gd name="connsiteX54" fmla="*/ 346382 w 946964"/>
                <a:gd name="connsiteY54" fmla="*/ 167731 h 428085"/>
                <a:gd name="connsiteX55" fmla="*/ 324740 w 946964"/>
                <a:gd name="connsiteY55" fmla="*/ 189373 h 428085"/>
                <a:gd name="connsiteX56" fmla="*/ 313918 w 946964"/>
                <a:gd name="connsiteY56" fmla="*/ 200195 h 428085"/>
                <a:gd name="connsiteX57" fmla="*/ 297686 w 946964"/>
                <a:gd name="connsiteY57" fmla="*/ 205605 h 428085"/>
                <a:gd name="connsiteX58" fmla="*/ 292276 w 946964"/>
                <a:gd name="connsiteY58" fmla="*/ 221837 h 428085"/>
                <a:gd name="connsiteX59" fmla="*/ 281454 w 946964"/>
                <a:gd name="connsiteY59" fmla="*/ 232658 h 428085"/>
                <a:gd name="connsiteX60" fmla="*/ 276044 w 946964"/>
                <a:gd name="connsiteY60" fmla="*/ 248890 h 428085"/>
                <a:gd name="connsiteX61" fmla="*/ 265222 w 946964"/>
                <a:gd name="connsiteY61" fmla="*/ 265122 h 428085"/>
                <a:gd name="connsiteX62" fmla="*/ 313918 w 946964"/>
                <a:gd name="connsiteY62" fmla="*/ 216426 h 428085"/>
                <a:gd name="connsiteX63" fmla="*/ 335561 w 946964"/>
                <a:gd name="connsiteY63" fmla="*/ 211016 h 428085"/>
                <a:gd name="connsiteX64" fmla="*/ 378846 w 946964"/>
                <a:gd name="connsiteY64" fmla="*/ 194784 h 428085"/>
                <a:gd name="connsiteX65" fmla="*/ 395078 w 946964"/>
                <a:gd name="connsiteY65" fmla="*/ 183963 h 428085"/>
                <a:gd name="connsiteX66" fmla="*/ 432953 w 946964"/>
                <a:gd name="connsiteY66" fmla="*/ 178552 h 428085"/>
                <a:gd name="connsiteX67" fmla="*/ 487059 w 946964"/>
                <a:gd name="connsiteY67" fmla="*/ 183963 h 428085"/>
                <a:gd name="connsiteX68" fmla="*/ 460006 w 946964"/>
                <a:gd name="connsiteY68" fmla="*/ 189373 h 428085"/>
                <a:gd name="connsiteX69" fmla="*/ 476238 w 946964"/>
                <a:gd name="connsiteY69" fmla="*/ 200195 h 428085"/>
                <a:gd name="connsiteX70" fmla="*/ 508702 w 946964"/>
                <a:gd name="connsiteY70" fmla="*/ 194784 h 428085"/>
                <a:gd name="connsiteX71" fmla="*/ 524934 w 946964"/>
                <a:gd name="connsiteY71" fmla="*/ 183963 h 428085"/>
                <a:gd name="connsiteX72" fmla="*/ 557398 w 946964"/>
                <a:gd name="connsiteY72" fmla="*/ 178552 h 428085"/>
                <a:gd name="connsiteX73" fmla="*/ 595272 w 946964"/>
                <a:gd name="connsiteY73" fmla="*/ 162320 h 428085"/>
                <a:gd name="connsiteX74" fmla="*/ 643968 w 946964"/>
                <a:gd name="connsiteY74" fmla="*/ 146088 h 428085"/>
                <a:gd name="connsiteX75" fmla="*/ 671021 w 946964"/>
                <a:gd name="connsiteY75" fmla="*/ 113624 h 428085"/>
                <a:gd name="connsiteX76" fmla="*/ 719717 w 946964"/>
                <a:gd name="connsiteY76" fmla="*/ 102803 h 428085"/>
                <a:gd name="connsiteX77" fmla="*/ 735949 w 946964"/>
                <a:gd name="connsiteY77" fmla="*/ 97392 h 428085"/>
                <a:gd name="connsiteX78" fmla="*/ 763002 w 946964"/>
                <a:gd name="connsiteY78" fmla="*/ 108213 h 428085"/>
                <a:gd name="connsiteX79" fmla="*/ 752181 w 946964"/>
                <a:gd name="connsiteY79" fmla="*/ 124445 h 428085"/>
                <a:gd name="connsiteX80" fmla="*/ 735949 w 946964"/>
                <a:gd name="connsiteY80" fmla="*/ 151499 h 428085"/>
                <a:gd name="connsiteX81" fmla="*/ 719717 w 946964"/>
                <a:gd name="connsiteY81" fmla="*/ 178552 h 428085"/>
                <a:gd name="connsiteX82" fmla="*/ 703485 w 946964"/>
                <a:gd name="connsiteY82" fmla="*/ 151499 h 428085"/>
                <a:gd name="connsiteX83" fmla="*/ 687253 w 946964"/>
                <a:gd name="connsiteY83" fmla="*/ 146088 h 428085"/>
                <a:gd name="connsiteX84" fmla="*/ 671021 w 946964"/>
                <a:gd name="connsiteY84" fmla="*/ 135267 h 428085"/>
                <a:gd name="connsiteX85" fmla="*/ 541166 w 946964"/>
                <a:gd name="connsiteY85" fmla="*/ 167731 h 428085"/>
                <a:gd name="connsiteX86" fmla="*/ 519523 w 946964"/>
                <a:gd name="connsiteY86" fmla="*/ 173141 h 428085"/>
                <a:gd name="connsiteX87" fmla="*/ 454595 w 946964"/>
                <a:gd name="connsiteY87" fmla="*/ 189373 h 428085"/>
                <a:gd name="connsiteX88" fmla="*/ 422131 w 946964"/>
                <a:gd name="connsiteY88" fmla="*/ 200195 h 428085"/>
                <a:gd name="connsiteX89" fmla="*/ 351793 w 946964"/>
                <a:gd name="connsiteY89" fmla="*/ 167731 h 428085"/>
                <a:gd name="connsiteX90" fmla="*/ 346382 w 946964"/>
                <a:gd name="connsiteY90" fmla="*/ 151499 h 428085"/>
                <a:gd name="connsiteX91" fmla="*/ 330150 w 946964"/>
                <a:gd name="connsiteY91" fmla="*/ 156909 h 428085"/>
                <a:gd name="connsiteX92" fmla="*/ 346382 w 946964"/>
                <a:gd name="connsiteY92" fmla="*/ 183963 h 428085"/>
                <a:gd name="connsiteX93" fmla="*/ 340972 w 946964"/>
                <a:gd name="connsiteY93" fmla="*/ 216426 h 428085"/>
                <a:gd name="connsiteX94" fmla="*/ 324740 w 946964"/>
                <a:gd name="connsiteY94" fmla="*/ 221837 h 428085"/>
                <a:gd name="connsiteX95" fmla="*/ 313918 w 946964"/>
                <a:gd name="connsiteY95" fmla="*/ 232658 h 428085"/>
                <a:gd name="connsiteX96" fmla="*/ 308508 w 946964"/>
                <a:gd name="connsiteY96" fmla="*/ 248890 h 428085"/>
                <a:gd name="connsiteX97" fmla="*/ 292276 w 946964"/>
                <a:gd name="connsiteY97" fmla="*/ 254301 h 428085"/>
                <a:gd name="connsiteX98" fmla="*/ 281454 w 946964"/>
                <a:gd name="connsiteY98" fmla="*/ 265122 h 428085"/>
                <a:gd name="connsiteX99" fmla="*/ 265222 w 946964"/>
                <a:gd name="connsiteY99" fmla="*/ 297586 h 428085"/>
                <a:gd name="connsiteX100" fmla="*/ 248990 w 946964"/>
                <a:gd name="connsiteY100" fmla="*/ 302997 h 428085"/>
                <a:gd name="connsiteX101" fmla="*/ 232759 w 946964"/>
                <a:gd name="connsiteY101" fmla="*/ 313818 h 428085"/>
                <a:gd name="connsiteX102" fmla="*/ 194884 w 946964"/>
                <a:gd name="connsiteY102" fmla="*/ 281354 h 428085"/>
                <a:gd name="connsiteX103" fmla="*/ 216527 w 946964"/>
                <a:gd name="connsiteY103" fmla="*/ 211016 h 428085"/>
                <a:gd name="connsiteX104" fmla="*/ 248990 w 946964"/>
                <a:gd name="connsiteY104" fmla="*/ 200195 h 428085"/>
                <a:gd name="connsiteX105" fmla="*/ 281454 w 946964"/>
                <a:gd name="connsiteY105" fmla="*/ 205605 h 428085"/>
                <a:gd name="connsiteX106" fmla="*/ 265222 w 946964"/>
                <a:gd name="connsiteY106" fmla="*/ 232658 h 428085"/>
                <a:gd name="connsiteX107" fmla="*/ 232759 w 946964"/>
                <a:gd name="connsiteY107" fmla="*/ 254301 h 428085"/>
                <a:gd name="connsiteX108" fmla="*/ 227348 w 946964"/>
                <a:gd name="connsiteY108" fmla="*/ 297586 h 428085"/>
                <a:gd name="connsiteX109" fmla="*/ 211116 w 946964"/>
                <a:gd name="connsiteY109" fmla="*/ 302997 h 428085"/>
                <a:gd name="connsiteX110" fmla="*/ 178652 w 946964"/>
                <a:gd name="connsiteY110" fmla="*/ 319229 h 428085"/>
                <a:gd name="connsiteX111" fmla="*/ 167831 w 946964"/>
                <a:gd name="connsiteY111" fmla="*/ 335461 h 428085"/>
                <a:gd name="connsiteX112" fmla="*/ 162420 w 946964"/>
                <a:gd name="connsiteY112" fmla="*/ 351693 h 428085"/>
                <a:gd name="connsiteX113" fmla="*/ 119135 w 946964"/>
                <a:gd name="connsiteY113" fmla="*/ 367925 h 428085"/>
                <a:gd name="connsiteX114" fmla="*/ 102903 w 946964"/>
                <a:gd name="connsiteY114" fmla="*/ 378746 h 428085"/>
                <a:gd name="connsiteX115" fmla="*/ 37975 w 946964"/>
                <a:gd name="connsiteY115" fmla="*/ 394978 h 428085"/>
                <a:gd name="connsiteX116" fmla="*/ 59618 w 946964"/>
                <a:gd name="connsiteY116" fmla="*/ 389567 h 428085"/>
                <a:gd name="connsiteX117" fmla="*/ 75850 w 946964"/>
                <a:gd name="connsiteY117" fmla="*/ 378746 h 428085"/>
                <a:gd name="connsiteX118" fmla="*/ 92082 w 946964"/>
                <a:gd name="connsiteY118" fmla="*/ 373335 h 428085"/>
                <a:gd name="connsiteX119" fmla="*/ 119135 w 946964"/>
                <a:gd name="connsiteY119" fmla="*/ 362514 h 428085"/>
                <a:gd name="connsiteX120" fmla="*/ 351793 w 946964"/>
                <a:gd name="connsiteY120" fmla="*/ 362514 h 428085"/>
                <a:gd name="connsiteX121" fmla="*/ 368025 w 946964"/>
                <a:gd name="connsiteY121" fmla="*/ 357103 h 428085"/>
                <a:gd name="connsiteX122" fmla="*/ 395078 w 946964"/>
                <a:gd name="connsiteY122" fmla="*/ 346282 h 428085"/>
                <a:gd name="connsiteX123" fmla="*/ 443774 w 946964"/>
                <a:gd name="connsiteY123" fmla="*/ 330050 h 428085"/>
                <a:gd name="connsiteX124" fmla="*/ 465416 w 946964"/>
                <a:gd name="connsiteY124" fmla="*/ 313818 h 428085"/>
                <a:gd name="connsiteX125" fmla="*/ 481648 w 946964"/>
                <a:gd name="connsiteY125" fmla="*/ 297586 h 428085"/>
                <a:gd name="connsiteX126" fmla="*/ 508702 w 946964"/>
                <a:gd name="connsiteY126" fmla="*/ 292176 h 428085"/>
                <a:gd name="connsiteX127" fmla="*/ 611504 w 946964"/>
                <a:gd name="connsiteY127" fmla="*/ 275944 h 428085"/>
                <a:gd name="connsiteX128" fmla="*/ 719717 w 946964"/>
                <a:gd name="connsiteY128" fmla="*/ 281354 h 428085"/>
                <a:gd name="connsiteX129" fmla="*/ 784645 w 946964"/>
                <a:gd name="connsiteY129" fmla="*/ 297586 h 428085"/>
                <a:gd name="connsiteX130" fmla="*/ 817109 w 946964"/>
                <a:gd name="connsiteY130" fmla="*/ 302997 h 428085"/>
                <a:gd name="connsiteX131" fmla="*/ 833341 w 946964"/>
                <a:gd name="connsiteY131" fmla="*/ 378746 h 428085"/>
                <a:gd name="connsiteX132" fmla="*/ 849573 w 946964"/>
                <a:gd name="connsiteY132" fmla="*/ 400389 h 428085"/>
                <a:gd name="connsiteX133" fmla="*/ 882037 w 946964"/>
                <a:gd name="connsiteY133" fmla="*/ 427442 h 428085"/>
                <a:gd name="connsiteX134" fmla="*/ 865805 w 946964"/>
                <a:gd name="connsiteY134" fmla="*/ 394978 h 428085"/>
                <a:gd name="connsiteX135" fmla="*/ 844162 w 946964"/>
                <a:gd name="connsiteY135" fmla="*/ 400389 h 428085"/>
                <a:gd name="connsiteX136" fmla="*/ 811698 w 946964"/>
                <a:gd name="connsiteY136" fmla="*/ 411210 h 428085"/>
                <a:gd name="connsiteX137" fmla="*/ 703485 w 946964"/>
                <a:gd name="connsiteY137" fmla="*/ 416621 h 428085"/>
                <a:gd name="connsiteX138" fmla="*/ 622325 w 946964"/>
                <a:gd name="connsiteY138" fmla="*/ 411210 h 428085"/>
                <a:gd name="connsiteX139" fmla="*/ 519523 w 946964"/>
                <a:gd name="connsiteY139" fmla="*/ 405799 h 428085"/>
                <a:gd name="connsiteX140" fmla="*/ 389667 w 946964"/>
                <a:gd name="connsiteY140" fmla="*/ 394978 h 428085"/>
                <a:gd name="connsiteX141" fmla="*/ 292276 w 946964"/>
                <a:gd name="connsiteY141" fmla="*/ 411210 h 428085"/>
                <a:gd name="connsiteX142" fmla="*/ 248990 w 946964"/>
                <a:gd name="connsiteY142" fmla="*/ 416621 h 428085"/>
                <a:gd name="connsiteX143" fmla="*/ 178652 w 946964"/>
                <a:gd name="connsiteY143" fmla="*/ 427442 h 428085"/>
                <a:gd name="connsiteX144" fmla="*/ 16332 w 946964"/>
                <a:gd name="connsiteY144" fmla="*/ 422031 h 428085"/>
                <a:gd name="connsiteX145" fmla="*/ 101 w 946964"/>
                <a:gd name="connsiteY145" fmla="*/ 411210 h 428085"/>
                <a:gd name="connsiteX146" fmla="*/ 21743 w 946964"/>
                <a:gd name="connsiteY146" fmla="*/ 394978 h 428085"/>
                <a:gd name="connsiteX147" fmla="*/ 37975 w 946964"/>
                <a:gd name="connsiteY147" fmla="*/ 362514 h 428085"/>
                <a:gd name="connsiteX148" fmla="*/ 54207 w 946964"/>
                <a:gd name="connsiteY148" fmla="*/ 357103 h 428085"/>
                <a:gd name="connsiteX149" fmla="*/ 70439 w 946964"/>
                <a:gd name="connsiteY149" fmla="*/ 346282 h 428085"/>
                <a:gd name="connsiteX150" fmla="*/ 378846 w 946964"/>
                <a:gd name="connsiteY150" fmla="*/ 362514 h 428085"/>
                <a:gd name="connsiteX151" fmla="*/ 524934 w 946964"/>
                <a:gd name="connsiteY151" fmla="*/ 367925 h 428085"/>
                <a:gd name="connsiteX152" fmla="*/ 643968 w 946964"/>
                <a:gd name="connsiteY152" fmla="*/ 384157 h 428085"/>
                <a:gd name="connsiteX153" fmla="*/ 773824 w 946964"/>
                <a:gd name="connsiteY153" fmla="*/ 373335 h 428085"/>
                <a:gd name="connsiteX154" fmla="*/ 800877 w 946964"/>
                <a:gd name="connsiteY154" fmla="*/ 362514 h 428085"/>
                <a:gd name="connsiteX155" fmla="*/ 849573 w 946964"/>
                <a:gd name="connsiteY155" fmla="*/ 346282 h 428085"/>
                <a:gd name="connsiteX156" fmla="*/ 865805 w 946964"/>
                <a:gd name="connsiteY156" fmla="*/ 340871 h 428085"/>
                <a:gd name="connsiteX157" fmla="*/ 882037 w 946964"/>
                <a:gd name="connsiteY157" fmla="*/ 324639 h 428085"/>
                <a:gd name="connsiteX158" fmla="*/ 865805 w 946964"/>
                <a:gd name="connsiteY158" fmla="*/ 313818 h 428085"/>
                <a:gd name="connsiteX159" fmla="*/ 833341 w 946964"/>
                <a:gd name="connsiteY159" fmla="*/ 308408 h 428085"/>
                <a:gd name="connsiteX160" fmla="*/ 768413 w 946964"/>
                <a:gd name="connsiteY160" fmla="*/ 292176 h 428085"/>
                <a:gd name="connsiteX161" fmla="*/ 719717 w 946964"/>
                <a:gd name="connsiteY161" fmla="*/ 281354 h 428085"/>
                <a:gd name="connsiteX162" fmla="*/ 524934 w 946964"/>
                <a:gd name="connsiteY162" fmla="*/ 275944 h 428085"/>
                <a:gd name="connsiteX163" fmla="*/ 362614 w 946964"/>
                <a:gd name="connsiteY163" fmla="*/ 265122 h 428085"/>
                <a:gd name="connsiteX164" fmla="*/ 319329 w 946964"/>
                <a:gd name="connsiteY164" fmla="*/ 248890 h 428085"/>
                <a:gd name="connsiteX165" fmla="*/ 368025 w 946964"/>
                <a:gd name="connsiteY165" fmla="*/ 243480 h 428085"/>
                <a:gd name="connsiteX166" fmla="*/ 481648 w 946964"/>
                <a:gd name="connsiteY166" fmla="*/ 227248 h 428085"/>
                <a:gd name="connsiteX167" fmla="*/ 946964 w 946964"/>
                <a:gd name="connsiteY167" fmla="*/ 211016 h 428085"/>
                <a:gd name="connsiteX168" fmla="*/ 941554 w 946964"/>
                <a:gd name="connsiteY168" fmla="*/ 232658 h 428085"/>
                <a:gd name="connsiteX169" fmla="*/ 925322 w 946964"/>
                <a:gd name="connsiteY169" fmla="*/ 238069 h 428085"/>
                <a:gd name="connsiteX170" fmla="*/ 898269 w 946964"/>
                <a:gd name="connsiteY170" fmla="*/ 254301 h 428085"/>
                <a:gd name="connsiteX171" fmla="*/ 882037 w 946964"/>
                <a:gd name="connsiteY171" fmla="*/ 265122 h 428085"/>
                <a:gd name="connsiteX172" fmla="*/ 865805 w 946964"/>
                <a:gd name="connsiteY172" fmla="*/ 270533 h 428085"/>
                <a:gd name="connsiteX173" fmla="*/ 833341 w 946964"/>
                <a:gd name="connsiteY173" fmla="*/ 286765 h 428085"/>
                <a:gd name="connsiteX174" fmla="*/ 817109 w 946964"/>
                <a:gd name="connsiteY174" fmla="*/ 302997 h 428085"/>
                <a:gd name="connsiteX175" fmla="*/ 779234 w 946964"/>
                <a:gd name="connsiteY175" fmla="*/ 330050 h 428085"/>
                <a:gd name="connsiteX176" fmla="*/ 763002 w 946964"/>
                <a:gd name="connsiteY176" fmla="*/ 324639 h 428085"/>
                <a:gd name="connsiteX177" fmla="*/ 784645 w 946964"/>
                <a:gd name="connsiteY177" fmla="*/ 281354 h 428085"/>
                <a:gd name="connsiteX178" fmla="*/ 806288 w 946964"/>
                <a:gd name="connsiteY178" fmla="*/ 275944 h 428085"/>
                <a:gd name="connsiteX179" fmla="*/ 838751 w 946964"/>
                <a:gd name="connsiteY179" fmla="*/ 281354 h 428085"/>
                <a:gd name="connsiteX180" fmla="*/ 854983 w 946964"/>
                <a:gd name="connsiteY180" fmla="*/ 319229 h 428085"/>
                <a:gd name="connsiteX181" fmla="*/ 882037 w 946964"/>
                <a:gd name="connsiteY181" fmla="*/ 394978 h 428085"/>
                <a:gd name="connsiteX182" fmla="*/ 898269 w 946964"/>
                <a:gd name="connsiteY182" fmla="*/ 400389 h 428085"/>
                <a:gd name="connsiteX183" fmla="*/ 892858 w 946964"/>
                <a:gd name="connsiteY183" fmla="*/ 427442 h 428085"/>
                <a:gd name="connsiteX184" fmla="*/ 860394 w 946964"/>
                <a:gd name="connsiteY184" fmla="*/ 411210 h 428085"/>
                <a:gd name="connsiteX185" fmla="*/ 849573 w 946964"/>
                <a:gd name="connsiteY185" fmla="*/ 394978 h 428085"/>
                <a:gd name="connsiteX186" fmla="*/ 833341 w 946964"/>
                <a:gd name="connsiteY186" fmla="*/ 308408 h 428085"/>
                <a:gd name="connsiteX187" fmla="*/ 795466 w 946964"/>
                <a:gd name="connsiteY187" fmla="*/ 275944 h 428085"/>
                <a:gd name="connsiteX188" fmla="*/ 784645 w 946964"/>
                <a:gd name="connsiteY188" fmla="*/ 259712 h 428085"/>
                <a:gd name="connsiteX189" fmla="*/ 746770 w 946964"/>
                <a:gd name="connsiteY189" fmla="*/ 243480 h 428085"/>
                <a:gd name="connsiteX190" fmla="*/ 703485 w 946964"/>
                <a:gd name="connsiteY190" fmla="*/ 227248 h 428085"/>
                <a:gd name="connsiteX191" fmla="*/ 671021 w 946964"/>
                <a:gd name="connsiteY191" fmla="*/ 194784 h 428085"/>
                <a:gd name="connsiteX192" fmla="*/ 692664 w 946964"/>
                <a:gd name="connsiteY192" fmla="*/ 183963 h 428085"/>
                <a:gd name="connsiteX193" fmla="*/ 854983 w 946964"/>
                <a:gd name="connsiteY193" fmla="*/ 189373 h 428085"/>
                <a:gd name="connsiteX194" fmla="*/ 882037 w 946964"/>
                <a:gd name="connsiteY194" fmla="*/ 200195 h 428085"/>
                <a:gd name="connsiteX195" fmla="*/ 882037 w 946964"/>
                <a:gd name="connsiteY195" fmla="*/ 281354 h 428085"/>
                <a:gd name="connsiteX196" fmla="*/ 876626 w 946964"/>
                <a:gd name="connsiteY196" fmla="*/ 302997 h 428085"/>
                <a:gd name="connsiteX197" fmla="*/ 844162 w 946964"/>
                <a:gd name="connsiteY197" fmla="*/ 319229 h 428085"/>
                <a:gd name="connsiteX198" fmla="*/ 763002 w 946964"/>
                <a:gd name="connsiteY198" fmla="*/ 335461 h 428085"/>
                <a:gd name="connsiteX199" fmla="*/ 703485 w 946964"/>
                <a:gd name="connsiteY199" fmla="*/ 346282 h 428085"/>
                <a:gd name="connsiteX200" fmla="*/ 654789 w 946964"/>
                <a:gd name="connsiteY200" fmla="*/ 351693 h 428085"/>
                <a:gd name="connsiteX201" fmla="*/ 535755 w 946964"/>
                <a:gd name="connsiteY201" fmla="*/ 367925 h 428085"/>
                <a:gd name="connsiteX202" fmla="*/ 454595 w 946964"/>
                <a:gd name="connsiteY202" fmla="*/ 362514 h 428085"/>
                <a:gd name="connsiteX203" fmla="*/ 460006 w 946964"/>
                <a:gd name="connsiteY203" fmla="*/ 346282 h 428085"/>
                <a:gd name="connsiteX204" fmla="*/ 492470 w 946964"/>
                <a:gd name="connsiteY204" fmla="*/ 340871 h 428085"/>
                <a:gd name="connsiteX205" fmla="*/ 514112 w 946964"/>
                <a:gd name="connsiteY205" fmla="*/ 330050 h 428085"/>
                <a:gd name="connsiteX206" fmla="*/ 546576 w 946964"/>
                <a:gd name="connsiteY206" fmla="*/ 324639 h 428085"/>
                <a:gd name="connsiteX207" fmla="*/ 687253 w 946964"/>
                <a:gd name="connsiteY207" fmla="*/ 313818 h 428085"/>
                <a:gd name="connsiteX208" fmla="*/ 708896 w 946964"/>
                <a:gd name="connsiteY208" fmla="*/ 308408 h 428085"/>
                <a:gd name="connsiteX209" fmla="*/ 800877 w 946964"/>
                <a:gd name="connsiteY209" fmla="*/ 292176 h 428085"/>
                <a:gd name="connsiteX210" fmla="*/ 649379 w 946964"/>
                <a:gd name="connsiteY210" fmla="*/ 275944 h 428085"/>
                <a:gd name="connsiteX211" fmla="*/ 584451 w 946964"/>
                <a:gd name="connsiteY211" fmla="*/ 265122 h 428085"/>
                <a:gd name="connsiteX212" fmla="*/ 568219 w 946964"/>
                <a:gd name="connsiteY212" fmla="*/ 259712 h 428085"/>
                <a:gd name="connsiteX213" fmla="*/ 524934 w 946964"/>
                <a:gd name="connsiteY213" fmla="*/ 248890 h 428085"/>
                <a:gd name="connsiteX214" fmla="*/ 492470 w 946964"/>
                <a:gd name="connsiteY214" fmla="*/ 243480 h 428085"/>
                <a:gd name="connsiteX215" fmla="*/ 470827 w 946964"/>
                <a:gd name="connsiteY215" fmla="*/ 232658 h 428085"/>
                <a:gd name="connsiteX216" fmla="*/ 389667 w 946964"/>
                <a:gd name="connsiteY216" fmla="*/ 232658 h 428085"/>
                <a:gd name="connsiteX217" fmla="*/ 378846 w 946964"/>
                <a:gd name="connsiteY217" fmla="*/ 248890 h 428085"/>
                <a:gd name="connsiteX218" fmla="*/ 362614 w 946964"/>
                <a:gd name="connsiteY218" fmla="*/ 254301 h 428085"/>
                <a:gd name="connsiteX219" fmla="*/ 346382 w 946964"/>
                <a:gd name="connsiteY219" fmla="*/ 265122 h 428085"/>
                <a:gd name="connsiteX220" fmla="*/ 330150 w 946964"/>
                <a:gd name="connsiteY220" fmla="*/ 270533 h 428085"/>
                <a:gd name="connsiteX221" fmla="*/ 292276 w 946964"/>
                <a:gd name="connsiteY221" fmla="*/ 286765 h 428085"/>
                <a:gd name="connsiteX222" fmla="*/ 281454 w 946964"/>
                <a:gd name="connsiteY222" fmla="*/ 297586 h 428085"/>
                <a:gd name="connsiteX223" fmla="*/ 286865 w 946964"/>
                <a:gd name="connsiteY223" fmla="*/ 275944 h 428085"/>
                <a:gd name="connsiteX224" fmla="*/ 319329 w 946964"/>
                <a:gd name="connsiteY224" fmla="*/ 259712 h 428085"/>
                <a:gd name="connsiteX225" fmla="*/ 368025 w 946964"/>
                <a:gd name="connsiteY225" fmla="*/ 243480 h 428085"/>
                <a:gd name="connsiteX226" fmla="*/ 449185 w 946964"/>
                <a:gd name="connsiteY226" fmla="*/ 227248 h 428085"/>
                <a:gd name="connsiteX227" fmla="*/ 460006 w 946964"/>
                <a:gd name="connsiteY227" fmla="*/ 216426 h 428085"/>
                <a:gd name="connsiteX228" fmla="*/ 465416 w 946964"/>
                <a:gd name="connsiteY228" fmla="*/ 200195 h 428085"/>
                <a:gd name="connsiteX229" fmla="*/ 476238 w 946964"/>
                <a:gd name="connsiteY229" fmla="*/ 183963 h 428085"/>
                <a:gd name="connsiteX230" fmla="*/ 481648 w 946964"/>
                <a:gd name="connsiteY230" fmla="*/ 146088 h 428085"/>
                <a:gd name="connsiteX231" fmla="*/ 497880 w 946964"/>
                <a:gd name="connsiteY231" fmla="*/ 151499 h 428085"/>
                <a:gd name="connsiteX232" fmla="*/ 470827 w 946964"/>
                <a:gd name="connsiteY232" fmla="*/ 205605 h 428085"/>
                <a:gd name="connsiteX233" fmla="*/ 454595 w 946964"/>
                <a:gd name="connsiteY233" fmla="*/ 216426 h 428085"/>
                <a:gd name="connsiteX234" fmla="*/ 438363 w 946964"/>
                <a:gd name="connsiteY234" fmla="*/ 221837 h 428085"/>
                <a:gd name="connsiteX235" fmla="*/ 411310 w 946964"/>
                <a:gd name="connsiteY235" fmla="*/ 232658 h 428085"/>
                <a:gd name="connsiteX236" fmla="*/ 346382 w 946964"/>
                <a:gd name="connsiteY236" fmla="*/ 248890 h 428085"/>
                <a:gd name="connsiteX237" fmla="*/ 340972 w 946964"/>
                <a:gd name="connsiteY237" fmla="*/ 265122 h 428085"/>
                <a:gd name="connsiteX238" fmla="*/ 308508 w 946964"/>
                <a:gd name="connsiteY238" fmla="*/ 270533 h 428085"/>
                <a:gd name="connsiteX239" fmla="*/ 259812 w 946964"/>
                <a:gd name="connsiteY239" fmla="*/ 286765 h 428085"/>
                <a:gd name="connsiteX240" fmla="*/ 232759 w 946964"/>
                <a:gd name="connsiteY240" fmla="*/ 302997 h 428085"/>
                <a:gd name="connsiteX241" fmla="*/ 184063 w 946964"/>
                <a:gd name="connsiteY241" fmla="*/ 319229 h 428085"/>
                <a:gd name="connsiteX242" fmla="*/ 167831 w 946964"/>
                <a:gd name="connsiteY242" fmla="*/ 351693 h 428085"/>
                <a:gd name="connsiteX243" fmla="*/ 129956 w 946964"/>
                <a:gd name="connsiteY243" fmla="*/ 362514 h 428085"/>
                <a:gd name="connsiteX244" fmla="*/ 113724 w 946964"/>
                <a:gd name="connsiteY244" fmla="*/ 378746 h 428085"/>
                <a:gd name="connsiteX245" fmla="*/ 70439 w 946964"/>
                <a:gd name="connsiteY245" fmla="*/ 400389 h 428085"/>
                <a:gd name="connsiteX246" fmla="*/ 86671 w 946964"/>
                <a:gd name="connsiteY246" fmla="*/ 394978 h 428085"/>
                <a:gd name="connsiteX247" fmla="*/ 124545 w 946964"/>
                <a:gd name="connsiteY247" fmla="*/ 389567 h 428085"/>
                <a:gd name="connsiteX248" fmla="*/ 173241 w 946964"/>
                <a:gd name="connsiteY248" fmla="*/ 389567 h 42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</a:cxnLst>
              <a:rect l="l" t="t" r="r" b="b"/>
              <a:pathLst>
                <a:path w="946964" h="428085">
                  <a:moveTo>
                    <a:pt x="535755" y="37875"/>
                  </a:moveTo>
                  <a:cubicBezTo>
                    <a:pt x="541783" y="36669"/>
                    <a:pt x="570743" y="36079"/>
                    <a:pt x="573630" y="21643"/>
                  </a:cubicBezTo>
                  <a:cubicBezTo>
                    <a:pt x="574749" y="16050"/>
                    <a:pt x="570023" y="10822"/>
                    <a:pt x="568219" y="5411"/>
                  </a:cubicBezTo>
                  <a:cubicBezTo>
                    <a:pt x="564612" y="10822"/>
                    <a:pt x="560306" y="15827"/>
                    <a:pt x="557398" y="21643"/>
                  </a:cubicBezTo>
                  <a:cubicBezTo>
                    <a:pt x="554847" y="26744"/>
                    <a:pt x="556020" y="33842"/>
                    <a:pt x="551987" y="37875"/>
                  </a:cubicBezTo>
                  <a:cubicBezTo>
                    <a:pt x="547954" y="41908"/>
                    <a:pt x="540856" y="40735"/>
                    <a:pt x="535755" y="43286"/>
                  </a:cubicBezTo>
                  <a:cubicBezTo>
                    <a:pt x="529939" y="46194"/>
                    <a:pt x="525339" y="51199"/>
                    <a:pt x="519523" y="54107"/>
                  </a:cubicBezTo>
                  <a:cubicBezTo>
                    <a:pt x="514422" y="56658"/>
                    <a:pt x="508392" y="56967"/>
                    <a:pt x="503291" y="59518"/>
                  </a:cubicBezTo>
                  <a:cubicBezTo>
                    <a:pt x="500654" y="60836"/>
                    <a:pt x="466443" y="81207"/>
                    <a:pt x="460006" y="86571"/>
                  </a:cubicBezTo>
                  <a:cubicBezTo>
                    <a:pt x="454128" y="91470"/>
                    <a:pt x="449185" y="97392"/>
                    <a:pt x="443774" y="102803"/>
                  </a:cubicBezTo>
                  <a:cubicBezTo>
                    <a:pt x="445578" y="95589"/>
                    <a:pt x="445060" y="87348"/>
                    <a:pt x="449185" y="81160"/>
                  </a:cubicBezTo>
                  <a:cubicBezTo>
                    <a:pt x="454657" y="72952"/>
                    <a:pt x="472847" y="67328"/>
                    <a:pt x="481648" y="64928"/>
                  </a:cubicBezTo>
                  <a:cubicBezTo>
                    <a:pt x="495997" y="61015"/>
                    <a:pt x="510585" y="58020"/>
                    <a:pt x="524934" y="54107"/>
                  </a:cubicBezTo>
                  <a:cubicBezTo>
                    <a:pt x="530436" y="52606"/>
                    <a:pt x="536065" y="51247"/>
                    <a:pt x="541166" y="48696"/>
                  </a:cubicBezTo>
                  <a:cubicBezTo>
                    <a:pt x="546982" y="45788"/>
                    <a:pt x="551987" y="41482"/>
                    <a:pt x="557398" y="37875"/>
                  </a:cubicBezTo>
                  <a:cubicBezTo>
                    <a:pt x="570023" y="39679"/>
                    <a:pt x="583057" y="39621"/>
                    <a:pt x="595272" y="43286"/>
                  </a:cubicBezTo>
                  <a:cubicBezTo>
                    <a:pt x="601500" y="45155"/>
                    <a:pt x="605688" y="51199"/>
                    <a:pt x="611504" y="54107"/>
                  </a:cubicBezTo>
                  <a:cubicBezTo>
                    <a:pt x="616605" y="56658"/>
                    <a:pt x="622325" y="57714"/>
                    <a:pt x="627736" y="59518"/>
                  </a:cubicBezTo>
                  <a:cubicBezTo>
                    <a:pt x="620522" y="61321"/>
                    <a:pt x="613455" y="65980"/>
                    <a:pt x="606093" y="64928"/>
                  </a:cubicBezTo>
                  <a:cubicBezTo>
                    <a:pt x="599656" y="64008"/>
                    <a:pt x="595838" y="56669"/>
                    <a:pt x="589861" y="54107"/>
                  </a:cubicBezTo>
                  <a:cubicBezTo>
                    <a:pt x="583026" y="51178"/>
                    <a:pt x="575433" y="50500"/>
                    <a:pt x="568219" y="48696"/>
                  </a:cubicBezTo>
                  <a:cubicBezTo>
                    <a:pt x="556252" y="36729"/>
                    <a:pt x="548699" y="31299"/>
                    <a:pt x="541166" y="16232"/>
                  </a:cubicBezTo>
                  <a:cubicBezTo>
                    <a:pt x="538615" y="11131"/>
                    <a:pt x="537559" y="5411"/>
                    <a:pt x="535755" y="0"/>
                  </a:cubicBezTo>
                  <a:cubicBezTo>
                    <a:pt x="532148" y="3607"/>
                    <a:pt x="529179" y="7992"/>
                    <a:pt x="524934" y="10822"/>
                  </a:cubicBezTo>
                  <a:cubicBezTo>
                    <a:pt x="518223" y="15296"/>
                    <a:pt x="507441" y="14727"/>
                    <a:pt x="503291" y="21643"/>
                  </a:cubicBezTo>
                  <a:cubicBezTo>
                    <a:pt x="500357" y="26534"/>
                    <a:pt x="506898" y="32464"/>
                    <a:pt x="508702" y="37875"/>
                  </a:cubicBezTo>
                  <a:cubicBezTo>
                    <a:pt x="503291" y="43286"/>
                    <a:pt x="496715" y="47740"/>
                    <a:pt x="492470" y="54107"/>
                  </a:cubicBezTo>
                  <a:cubicBezTo>
                    <a:pt x="489306" y="58852"/>
                    <a:pt x="489610" y="65238"/>
                    <a:pt x="487059" y="70339"/>
                  </a:cubicBezTo>
                  <a:cubicBezTo>
                    <a:pt x="484151" y="76155"/>
                    <a:pt x="479146" y="80755"/>
                    <a:pt x="476238" y="86571"/>
                  </a:cubicBezTo>
                  <a:cubicBezTo>
                    <a:pt x="469704" y="99638"/>
                    <a:pt x="472926" y="108699"/>
                    <a:pt x="460006" y="119035"/>
                  </a:cubicBezTo>
                  <a:cubicBezTo>
                    <a:pt x="455552" y="122598"/>
                    <a:pt x="449185" y="122642"/>
                    <a:pt x="443774" y="124445"/>
                  </a:cubicBezTo>
                  <a:cubicBezTo>
                    <a:pt x="439518" y="137211"/>
                    <a:pt x="439919" y="144072"/>
                    <a:pt x="427542" y="151499"/>
                  </a:cubicBezTo>
                  <a:cubicBezTo>
                    <a:pt x="422651" y="154433"/>
                    <a:pt x="416721" y="155106"/>
                    <a:pt x="411310" y="156909"/>
                  </a:cubicBezTo>
                  <a:cubicBezTo>
                    <a:pt x="409506" y="162320"/>
                    <a:pt x="408450" y="168040"/>
                    <a:pt x="405899" y="173141"/>
                  </a:cubicBezTo>
                  <a:cubicBezTo>
                    <a:pt x="384921" y="215096"/>
                    <a:pt x="403268" y="164805"/>
                    <a:pt x="389667" y="205605"/>
                  </a:cubicBezTo>
                  <a:cubicBezTo>
                    <a:pt x="386060" y="198391"/>
                    <a:pt x="375508" y="191306"/>
                    <a:pt x="378846" y="183963"/>
                  </a:cubicBezTo>
                  <a:cubicBezTo>
                    <a:pt x="382971" y="174888"/>
                    <a:pt x="415832" y="143828"/>
                    <a:pt x="432953" y="135267"/>
                  </a:cubicBezTo>
                  <a:cubicBezTo>
                    <a:pt x="454440" y="124524"/>
                    <a:pt x="445482" y="136755"/>
                    <a:pt x="465416" y="119035"/>
                  </a:cubicBezTo>
                  <a:cubicBezTo>
                    <a:pt x="476854" y="108868"/>
                    <a:pt x="482695" y="88469"/>
                    <a:pt x="497880" y="86571"/>
                  </a:cubicBezTo>
                  <a:cubicBezTo>
                    <a:pt x="512309" y="84767"/>
                    <a:pt x="526823" y="83551"/>
                    <a:pt x="541166" y="81160"/>
                  </a:cubicBezTo>
                  <a:cubicBezTo>
                    <a:pt x="559308" y="78136"/>
                    <a:pt x="577022" y="72620"/>
                    <a:pt x="595272" y="70339"/>
                  </a:cubicBezTo>
                  <a:cubicBezTo>
                    <a:pt x="620391" y="67199"/>
                    <a:pt x="645771" y="66732"/>
                    <a:pt x="671021" y="64928"/>
                  </a:cubicBezTo>
                  <a:cubicBezTo>
                    <a:pt x="740681" y="37065"/>
                    <a:pt x="740025" y="40875"/>
                    <a:pt x="541166" y="59518"/>
                  </a:cubicBezTo>
                  <a:cubicBezTo>
                    <a:pt x="534692" y="60125"/>
                    <a:pt x="529794" y="66019"/>
                    <a:pt x="524934" y="70339"/>
                  </a:cubicBezTo>
                  <a:cubicBezTo>
                    <a:pt x="513496" y="80506"/>
                    <a:pt x="507317" y="99092"/>
                    <a:pt x="492470" y="102803"/>
                  </a:cubicBezTo>
                  <a:lnTo>
                    <a:pt x="470827" y="108213"/>
                  </a:lnTo>
                  <a:cubicBezTo>
                    <a:pt x="467220" y="111820"/>
                    <a:pt x="464380" y="116410"/>
                    <a:pt x="460006" y="119035"/>
                  </a:cubicBezTo>
                  <a:cubicBezTo>
                    <a:pt x="455115" y="121969"/>
                    <a:pt x="449237" y="122806"/>
                    <a:pt x="443774" y="124445"/>
                  </a:cubicBezTo>
                  <a:cubicBezTo>
                    <a:pt x="431197" y="128218"/>
                    <a:pt x="418524" y="131660"/>
                    <a:pt x="405899" y="135267"/>
                  </a:cubicBezTo>
                  <a:cubicBezTo>
                    <a:pt x="386060" y="133463"/>
                    <a:pt x="365034" y="136851"/>
                    <a:pt x="346382" y="129856"/>
                  </a:cubicBezTo>
                  <a:cubicBezTo>
                    <a:pt x="340293" y="127573"/>
                    <a:pt x="356151" y="119753"/>
                    <a:pt x="362614" y="119035"/>
                  </a:cubicBezTo>
                  <a:cubicBezTo>
                    <a:pt x="373517" y="117823"/>
                    <a:pt x="384257" y="122642"/>
                    <a:pt x="395078" y="124445"/>
                  </a:cubicBezTo>
                  <a:cubicBezTo>
                    <a:pt x="390822" y="137211"/>
                    <a:pt x="391223" y="144072"/>
                    <a:pt x="378846" y="151499"/>
                  </a:cubicBezTo>
                  <a:cubicBezTo>
                    <a:pt x="373955" y="154433"/>
                    <a:pt x="368025" y="155106"/>
                    <a:pt x="362614" y="156909"/>
                  </a:cubicBezTo>
                  <a:cubicBezTo>
                    <a:pt x="357203" y="160516"/>
                    <a:pt x="350444" y="162653"/>
                    <a:pt x="346382" y="167731"/>
                  </a:cubicBezTo>
                  <a:cubicBezTo>
                    <a:pt x="325397" y="193964"/>
                    <a:pt x="360154" y="177570"/>
                    <a:pt x="324740" y="189373"/>
                  </a:cubicBezTo>
                  <a:cubicBezTo>
                    <a:pt x="321133" y="192980"/>
                    <a:pt x="318293" y="197570"/>
                    <a:pt x="313918" y="200195"/>
                  </a:cubicBezTo>
                  <a:cubicBezTo>
                    <a:pt x="309027" y="203129"/>
                    <a:pt x="301719" y="201572"/>
                    <a:pt x="297686" y="205605"/>
                  </a:cubicBezTo>
                  <a:cubicBezTo>
                    <a:pt x="293653" y="209638"/>
                    <a:pt x="295210" y="216946"/>
                    <a:pt x="292276" y="221837"/>
                  </a:cubicBezTo>
                  <a:cubicBezTo>
                    <a:pt x="289651" y="226211"/>
                    <a:pt x="285061" y="229051"/>
                    <a:pt x="281454" y="232658"/>
                  </a:cubicBezTo>
                  <a:cubicBezTo>
                    <a:pt x="279651" y="238069"/>
                    <a:pt x="278595" y="243789"/>
                    <a:pt x="276044" y="248890"/>
                  </a:cubicBezTo>
                  <a:cubicBezTo>
                    <a:pt x="273136" y="254706"/>
                    <a:pt x="260624" y="269720"/>
                    <a:pt x="265222" y="265122"/>
                  </a:cubicBezTo>
                  <a:cubicBezTo>
                    <a:pt x="295762" y="234582"/>
                    <a:pt x="265379" y="245549"/>
                    <a:pt x="313918" y="216426"/>
                  </a:cubicBezTo>
                  <a:cubicBezTo>
                    <a:pt x="320295" y="212600"/>
                    <a:pt x="328347" y="212819"/>
                    <a:pt x="335561" y="211016"/>
                  </a:cubicBezTo>
                  <a:cubicBezTo>
                    <a:pt x="373628" y="185639"/>
                    <a:pt x="325359" y="214842"/>
                    <a:pt x="378846" y="194784"/>
                  </a:cubicBezTo>
                  <a:cubicBezTo>
                    <a:pt x="384935" y="192501"/>
                    <a:pt x="388849" y="185832"/>
                    <a:pt x="395078" y="183963"/>
                  </a:cubicBezTo>
                  <a:cubicBezTo>
                    <a:pt x="407293" y="180298"/>
                    <a:pt x="420328" y="180356"/>
                    <a:pt x="432953" y="178552"/>
                  </a:cubicBezTo>
                  <a:cubicBezTo>
                    <a:pt x="450988" y="180356"/>
                    <a:pt x="470230" y="177232"/>
                    <a:pt x="487059" y="183963"/>
                  </a:cubicBezTo>
                  <a:cubicBezTo>
                    <a:pt x="495597" y="187378"/>
                    <a:pt x="465107" y="181721"/>
                    <a:pt x="460006" y="189373"/>
                  </a:cubicBezTo>
                  <a:cubicBezTo>
                    <a:pt x="456399" y="194784"/>
                    <a:pt x="470827" y="196588"/>
                    <a:pt x="476238" y="200195"/>
                  </a:cubicBezTo>
                  <a:cubicBezTo>
                    <a:pt x="487059" y="198391"/>
                    <a:pt x="498294" y="198253"/>
                    <a:pt x="508702" y="194784"/>
                  </a:cubicBezTo>
                  <a:cubicBezTo>
                    <a:pt x="514871" y="192728"/>
                    <a:pt x="518765" y="186019"/>
                    <a:pt x="524934" y="183963"/>
                  </a:cubicBezTo>
                  <a:cubicBezTo>
                    <a:pt x="535342" y="180494"/>
                    <a:pt x="546577" y="180356"/>
                    <a:pt x="557398" y="178552"/>
                  </a:cubicBezTo>
                  <a:cubicBezTo>
                    <a:pt x="570023" y="173141"/>
                    <a:pt x="582411" y="167143"/>
                    <a:pt x="595272" y="162320"/>
                  </a:cubicBezTo>
                  <a:cubicBezTo>
                    <a:pt x="611293" y="156312"/>
                    <a:pt x="643968" y="146088"/>
                    <a:pt x="643968" y="146088"/>
                  </a:cubicBezTo>
                  <a:cubicBezTo>
                    <a:pt x="649502" y="137787"/>
                    <a:pt x="661407" y="117630"/>
                    <a:pt x="671021" y="113624"/>
                  </a:cubicBezTo>
                  <a:cubicBezTo>
                    <a:pt x="686370" y="107229"/>
                    <a:pt x="703586" y="106836"/>
                    <a:pt x="719717" y="102803"/>
                  </a:cubicBezTo>
                  <a:cubicBezTo>
                    <a:pt x="725250" y="101420"/>
                    <a:pt x="730538" y="99196"/>
                    <a:pt x="735949" y="97392"/>
                  </a:cubicBezTo>
                  <a:cubicBezTo>
                    <a:pt x="744967" y="100999"/>
                    <a:pt x="758005" y="99885"/>
                    <a:pt x="763002" y="108213"/>
                  </a:cubicBezTo>
                  <a:cubicBezTo>
                    <a:pt x="766348" y="113789"/>
                    <a:pt x="755627" y="118931"/>
                    <a:pt x="752181" y="124445"/>
                  </a:cubicBezTo>
                  <a:cubicBezTo>
                    <a:pt x="746607" y="133363"/>
                    <a:pt x="741360" y="142481"/>
                    <a:pt x="735949" y="151499"/>
                  </a:cubicBezTo>
                  <a:cubicBezTo>
                    <a:pt x="736250" y="152702"/>
                    <a:pt x="755488" y="198992"/>
                    <a:pt x="719717" y="178552"/>
                  </a:cubicBezTo>
                  <a:cubicBezTo>
                    <a:pt x="710586" y="173335"/>
                    <a:pt x="710921" y="158935"/>
                    <a:pt x="703485" y="151499"/>
                  </a:cubicBezTo>
                  <a:cubicBezTo>
                    <a:pt x="699452" y="147466"/>
                    <a:pt x="692354" y="148639"/>
                    <a:pt x="687253" y="146088"/>
                  </a:cubicBezTo>
                  <a:cubicBezTo>
                    <a:pt x="681437" y="143180"/>
                    <a:pt x="676432" y="138874"/>
                    <a:pt x="671021" y="135267"/>
                  </a:cubicBezTo>
                  <a:lnTo>
                    <a:pt x="541166" y="167731"/>
                  </a:lnTo>
                  <a:lnTo>
                    <a:pt x="519523" y="173141"/>
                  </a:lnTo>
                  <a:cubicBezTo>
                    <a:pt x="485519" y="195812"/>
                    <a:pt x="520261" y="176240"/>
                    <a:pt x="454595" y="189373"/>
                  </a:cubicBezTo>
                  <a:cubicBezTo>
                    <a:pt x="443410" y="191610"/>
                    <a:pt x="432952" y="196588"/>
                    <a:pt x="422131" y="200195"/>
                  </a:cubicBezTo>
                  <a:cubicBezTo>
                    <a:pt x="308648" y="192089"/>
                    <a:pt x="351793" y="220348"/>
                    <a:pt x="351793" y="167731"/>
                  </a:cubicBezTo>
                  <a:cubicBezTo>
                    <a:pt x="351793" y="162028"/>
                    <a:pt x="348186" y="156910"/>
                    <a:pt x="346382" y="151499"/>
                  </a:cubicBezTo>
                  <a:cubicBezTo>
                    <a:pt x="340971" y="153302"/>
                    <a:pt x="332701" y="151808"/>
                    <a:pt x="330150" y="156909"/>
                  </a:cubicBezTo>
                  <a:cubicBezTo>
                    <a:pt x="325468" y="166273"/>
                    <a:pt x="341999" y="179579"/>
                    <a:pt x="346382" y="183963"/>
                  </a:cubicBezTo>
                  <a:cubicBezTo>
                    <a:pt x="344579" y="194784"/>
                    <a:pt x="346415" y="206901"/>
                    <a:pt x="340972" y="216426"/>
                  </a:cubicBezTo>
                  <a:cubicBezTo>
                    <a:pt x="338142" y="221378"/>
                    <a:pt x="329631" y="218903"/>
                    <a:pt x="324740" y="221837"/>
                  </a:cubicBezTo>
                  <a:cubicBezTo>
                    <a:pt x="320366" y="224462"/>
                    <a:pt x="317525" y="229051"/>
                    <a:pt x="313918" y="232658"/>
                  </a:cubicBezTo>
                  <a:cubicBezTo>
                    <a:pt x="312115" y="238069"/>
                    <a:pt x="312541" y="244857"/>
                    <a:pt x="308508" y="248890"/>
                  </a:cubicBezTo>
                  <a:cubicBezTo>
                    <a:pt x="304475" y="252923"/>
                    <a:pt x="297167" y="251367"/>
                    <a:pt x="292276" y="254301"/>
                  </a:cubicBezTo>
                  <a:cubicBezTo>
                    <a:pt x="287902" y="256926"/>
                    <a:pt x="285061" y="261515"/>
                    <a:pt x="281454" y="265122"/>
                  </a:cubicBezTo>
                  <a:cubicBezTo>
                    <a:pt x="277889" y="275817"/>
                    <a:pt x="274759" y="289956"/>
                    <a:pt x="265222" y="297586"/>
                  </a:cubicBezTo>
                  <a:cubicBezTo>
                    <a:pt x="260768" y="301149"/>
                    <a:pt x="254091" y="300446"/>
                    <a:pt x="248990" y="302997"/>
                  </a:cubicBezTo>
                  <a:cubicBezTo>
                    <a:pt x="243174" y="305905"/>
                    <a:pt x="238169" y="310211"/>
                    <a:pt x="232759" y="313818"/>
                  </a:cubicBezTo>
                  <a:cubicBezTo>
                    <a:pt x="220134" y="302997"/>
                    <a:pt x="200723" y="296923"/>
                    <a:pt x="194884" y="281354"/>
                  </a:cubicBezTo>
                  <a:cubicBezTo>
                    <a:pt x="186285" y="258422"/>
                    <a:pt x="193715" y="223690"/>
                    <a:pt x="216527" y="211016"/>
                  </a:cubicBezTo>
                  <a:cubicBezTo>
                    <a:pt x="226498" y="205477"/>
                    <a:pt x="238169" y="203802"/>
                    <a:pt x="248990" y="200195"/>
                  </a:cubicBezTo>
                  <a:lnTo>
                    <a:pt x="281454" y="205605"/>
                  </a:lnTo>
                  <a:cubicBezTo>
                    <a:pt x="286157" y="215011"/>
                    <a:pt x="271532" y="224245"/>
                    <a:pt x="265222" y="232658"/>
                  </a:cubicBezTo>
                  <a:cubicBezTo>
                    <a:pt x="251712" y="250671"/>
                    <a:pt x="251214" y="248148"/>
                    <a:pt x="232759" y="254301"/>
                  </a:cubicBezTo>
                  <a:cubicBezTo>
                    <a:pt x="230955" y="268729"/>
                    <a:pt x="233254" y="284299"/>
                    <a:pt x="227348" y="297586"/>
                  </a:cubicBezTo>
                  <a:cubicBezTo>
                    <a:pt x="225032" y="302798"/>
                    <a:pt x="216217" y="300446"/>
                    <a:pt x="211116" y="302997"/>
                  </a:cubicBezTo>
                  <a:cubicBezTo>
                    <a:pt x="169161" y="323975"/>
                    <a:pt x="219452" y="305628"/>
                    <a:pt x="178652" y="319229"/>
                  </a:cubicBezTo>
                  <a:cubicBezTo>
                    <a:pt x="175045" y="324640"/>
                    <a:pt x="170739" y="329645"/>
                    <a:pt x="167831" y="335461"/>
                  </a:cubicBezTo>
                  <a:cubicBezTo>
                    <a:pt x="165280" y="340562"/>
                    <a:pt x="166801" y="348042"/>
                    <a:pt x="162420" y="351693"/>
                  </a:cubicBezTo>
                  <a:cubicBezTo>
                    <a:pt x="150462" y="361658"/>
                    <a:pt x="132607" y="361189"/>
                    <a:pt x="119135" y="367925"/>
                  </a:cubicBezTo>
                  <a:cubicBezTo>
                    <a:pt x="113319" y="370833"/>
                    <a:pt x="109072" y="376690"/>
                    <a:pt x="102903" y="378746"/>
                  </a:cubicBezTo>
                  <a:cubicBezTo>
                    <a:pt x="56698" y="394148"/>
                    <a:pt x="83435" y="372250"/>
                    <a:pt x="37975" y="394978"/>
                  </a:cubicBezTo>
                  <a:cubicBezTo>
                    <a:pt x="31324" y="398303"/>
                    <a:pt x="52404" y="391371"/>
                    <a:pt x="59618" y="389567"/>
                  </a:cubicBezTo>
                  <a:cubicBezTo>
                    <a:pt x="65029" y="385960"/>
                    <a:pt x="70034" y="381654"/>
                    <a:pt x="75850" y="378746"/>
                  </a:cubicBezTo>
                  <a:cubicBezTo>
                    <a:pt x="80951" y="376195"/>
                    <a:pt x="86742" y="375338"/>
                    <a:pt x="92082" y="373335"/>
                  </a:cubicBezTo>
                  <a:cubicBezTo>
                    <a:pt x="101176" y="369925"/>
                    <a:pt x="110117" y="366121"/>
                    <a:pt x="119135" y="362514"/>
                  </a:cubicBezTo>
                  <a:cubicBezTo>
                    <a:pt x="231666" y="368766"/>
                    <a:pt x="225558" y="371531"/>
                    <a:pt x="351793" y="362514"/>
                  </a:cubicBezTo>
                  <a:cubicBezTo>
                    <a:pt x="357482" y="362108"/>
                    <a:pt x="362685" y="359106"/>
                    <a:pt x="368025" y="357103"/>
                  </a:cubicBezTo>
                  <a:cubicBezTo>
                    <a:pt x="377119" y="353693"/>
                    <a:pt x="385932" y="349549"/>
                    <a:pt x="395078" y="346282"/>
                  </a:cubicBezTo>
                  <a:cubicBezTo>
                    <a:pt x="411191" y="340527"/>
                    <a:pt x="443774" y="330050"/>
                    <a:pt x="443774" y="330050"/>
                  </a:cubicBezTo>
                  <a:cubicBezTo>
                    <a:pt x="450988" y="324639"/>
                    <a:pt x="458569" y="319687"/>
                    <a:pt x="465416" y="313818"/>
                  </a:cubicBezTo>
                  <a:cubicBezTo>
                    <a:pt x="471226" y="308838"/>
                    <a:pt x="474804" y="301008"/>
                    <a:pt x="481648" y="297586"/>
                  </a:cubicBezTo>
                  <a:cubicBezTo>
                    <a:pt x="489874" y="293473"/>
                    <a:pt x="499830" y="294596"/>
                    <a:pt x="508702" y="292176"/>
                  </a:cubicBezTo>
                  <a:cubicBezTo>
                    <a:pt x="580434" y="272613"/>
                    <a:pt x="494831" y="284918"/>
                    <a:pt x="611504" y="275944"/>
                  </a:cubicBezTo>
                  <a:cubicBezTo>
                    <a:pt x="647575" y="277747"/>
                    <a:pt x="683707" y="278584"/>
                    <a:pt x="719717" y="281354"/>
                  </a:cubicBezTo>
                  <a:cubicBezTo>
                    <a:pt x="760612" y="284500"/>
                    <a:pt x="744705" y="287601"/>
                    <a:pt x="784645" y="297586"/>
                  </a:cubicBezTo>
                  <a:cubicBezTo>
                    <a:pt x="795288" y="300247"/>
                    <a:pt x="806288" y="301193"/>
                    <a:pt x="817109" y="302997"/>
                  </a:cubicBezTo>
                  <a:cubicBezTo>
                    <a:pt x="822520" y="328247"/>
                    <a:pt x="825175" y="354248"/>
                    <a:pt x="833341" y="378746"/>
                  </a:cubicBezTo>
                  <a:cubicBezTo>
                    <a:pt x="836193" y="387301"/>
                    <a:pt x="843704" y="393542"/>
                    <a:pt x="849573" y="400389"/>
                  </a:cubicBezTo>
                  <a:cubicBezTo>
                    <a:pt x="863460" y="416590"/>
                    <a:pt x="865339" y="416310"/>
                    <a:pt x="882037" y="427442"/>
                  </a:cubicBezTo>
                  <a:cubicBezTo>
                    <a:pt x="879936" y="421140"/>
                    <a:pt x="873671" y="397600"/>
                    <a:pt x="865805" y="394978"/>
                  </a:cubicBezTo>
                  <a:cubicBezTo>
                    <a:pt x="858750" y="392626"/>
                    <a:pt x="851285" y="398252"/>
                    <a:pt x="844162" y="400389"/>
                  </a:cubicBezTo>
                  <a:cubicBezTo>
                    <a:pt x="833236" y="403667"/>
                    <a:pt x="823029" y="409903"/>
                    <a:pt x="811698" y="411210"/>
                  </a:cubicBezTo>
                  <a:cubicBezTo>
                    <a:pt x="775820" y="415350"/>
                    <a:pt x="739556" y="414817"/>
                    <a:pt x="703485" y="416621"/>
                  </a:cubicBezTo>
                  <a:lnTo>
                    <a:pt x="622325" y="411210"/>
                  </a:lnTo>
                  <a:lnTo>
                    <a:pt x="519523" y="405799"/>
                  </a:lnTo>
                  <a:cubicBezTo>
                    <a:pt x="476193" y="402776"/>
                    <a:pt x="432952" y="398585"/>
                    <a:pt x="389667" y="394978"/>
                  </a:cubicBezTo>
                  <a:lnTo>
                    <a:pt x="292276" y="411210"/>
                  </a:lnTo>
                  <a:cubicBezTo>
                    <a:pt x="277904" y="413421"/>
                    <a:pt x="263385" y="414565"/>
                    <a:pt x="248990" y="416621"/>
                  </a:cubicBezTo>
                  <a:cubicBezTo>
                    <a:pt x="225507" y="419976"/>
                    <a:pt x="202098" y="423835"/>
                    <a:pt x="178652" y="427442"/>
                  </a:cubicBezTo>
                  <a:cubicBezTo>
                    <a:pt x="124545" y="425638"/>
                    <a:pt x="70246" y="426932"/>
                    <a:pt x="16332" y="422031"/>
                  </a:cubicBezTo>
                  <a:cubicBezTo>
                    <a:pt x="9856" y="421442"/>
                    <a:pt x="-1174" y="417586"/>
                    <a:pt x="101" y="411210"/>
                  </a:cubicBezTo>
                  <a:cubicBezTo>
                    <a:pt x="1870" y="402368"/>
                    <a:pt x="14529" y="400389"/>
                    <a:pt x="21743" y="394978"/>
                  </a:cubicBezTo>
                  <a:cubicBezTo>
                    <a:pt x="25307" y="384286"/>
                    <a:pt x="28441" y="370142"/>
                    <a:pt x="37975" y="362514"/>
                  </a:cubicBezTo>
                  <a:cubicBezTo>
                    <a:pt x="42429" y="358951"/>
                    <a:pt x="49106" y="359654"/>
                    <a:pt x="54207" y="357103"/>
                  </a:cubicBezTo>
                  <a:cubicBezTo>
                    <a:pt x="60023" y="354195"/>
                    <a:pt x="65028" y="349889"/>
                    <a:pt x="70439" y="346282"/>
                  </a:cubicBezTo>
                  <a:lnTo>
                    <a:pt x="378846" y="362514"/>
                  </a:lnTo>
                  <a:cubicBezTo>
                    <a:pt x="427520" y="364832"/>
                    <a:pt x="476366" y="363960"/>
                    <a:pt x="524934" y="367925"/>
                  </a:cubicBezTo>
                  <a:cubicBezTo>
                    <a:pt x="564846" y="371183"/>
                    <a:pt x="643968" y="384157"/>
                    <a:pt x="643968" y="384157"/>
                  </a:cubicBezTo>
                  <a:cubicBezTo>
                    <a:pt x="678654" y="382423"/>
                    <a:pt x="733812" y="386672"/>
                    <a:pt x="773824" y="373335"/>
                  </a:cubicBezTo>
                  <a:cubicBezTo>
                    <a:pt x="783038" y="370264"/>
                    <a:pt x="791731" y="365781"/>
                    <a:pt x="800877" y="362514"/>
                  </a:cubicBezTo>
                  <a:cubicBezTo>
                    <a:pt x="816990" y="356759"/>
                    <a:pt x="833341" y="351693"/>
                    <a:pt x="849573" y="346282"/>
                  </a:cubicBezTo>
                  <a:lnTo>
                    <a:pt x="865805" y="340871"/>
                  </a:lnTo>
                  <a:cubicBezTo>
                    <a:pt x="871216" y="335460"/>
                    <a:pt x="882037" y="332291"/>
                    <a:pt x="882037" y="324639"/>
                  </a:cubicBezTo>
                  <a:cubicBezTo>
                    <a:pt x="882037" y="318136"/>
                    <a:pt x="871974" y="315874"/>
                    <a:pt x="865805" y="313818"/>
                  </a:cubicBezTo>
                  <a:cubicBezTo>
                    <a:pt x="855397" y="310349"/>
                    <a:pt x="844162" y="310211"/>
                    <a:pt x="833341" y="308408"/>
                  </a:cubicBezTo>
                  <a:cubicBezTo>
                    <a:pt x="779101" y="290327"/>
                    <a:pt x="823063" y="303106"/>
                    <a:pt x="768413" y="292176"/>
                  </a:cubicBezTo>
                  <a:cubicBezTo>
                    <a:pt x="752108" y="288915"/>
                    <a:pt x="736308" y="282460"/>
                    <a:pt x="719717" y="281354"/>
                  </a:cubicBezTo>
                  <a:cubicBezTo>
                    <a:pt x="654908" y="277033"/>
                    <a:pt x="589862" y="277747"/>
                    <a:pt x="524934" y="275944"/>
                  </a:cubicBezTo>
                  <a:cubicBezTo>
                    <a:pt x="470827" y="272337"/>
                    <a:pt x="416377" y="272196"/>
                    <a:pt x="362614" y="265122"/>
                  </a:cubicBezTo>
                  <a:cubicBezTo>
                    <a:pt x="347336" y="263112"/>
                    <a:pt x="315591" y="263839"/>
                    <a:pt x="319329" y="248890"/>
                  </a:cubicBezTo>
                  <a:cubicBezTo>
                    <a:pt x="323290" y="233046"/>
                    <a:pt x="351836" y="245638"/>
                    <a:pt x="368025" y="243480"/>
                  </a:cubicBezTo>
                  <a:cubicBezTo>
                    <a:pt x="405948" y="238424"/>
                    <a:pt x="443509" y="230275"/>
                    <a:pt x="481648" y="227248"/>
                  </a:cubicBezTo>
                  <a:cubicBezTo>
                    <a:pt x="616386" y="216554"/>
                    <a:pt x="812900" y="214063"/>
                    <a:pt x="946964" y="211016"/>
                  </a:cubicBezTo>
                  <a:cubicBezTo>
                    <a:pt x="945161" y="218230"/>
                    <a:pt x="946199" y="226851"/>
                    <a:pt x="941554" y="232658"/>
                  </a:cubicBezTo>
                  <a:cubicBezTo>
                    <a:pt x="937991" y="237112"/>
                    <a:pt x="930423" y="235518"/>
                    <a:pt x="925322" y="238069"/>
                  </a:cubicBezTo>
                  <a:cubicBezTo>
                    <a:pt x="915916" y="242772"/>
                    <a:pt x="907187" y="248727"/>
                    <a:pt x="898269" y="254301"/>
                  </a:cubicBezTo>
                  <a:cubicBezTo>
                    <a:pt x="892755" y="257747"/>
                    <a:pt x="887853" y="262214"/>
                    <a:pt x="882037" y="265122"/>
                  </a:cubicBezTo>
                  <a:cubicBezTo>
                    <a:pt x="876936" y="267673"/>
                    <a:pt x="870906" y="267982"/>
                    <a:pt x="865805" y="270533"/>
                  </a:cubicBezTo>
                  <a:cubicBezTo>
                    <a:pt x="823850" y="291511"/>
                    <a:pt x="874141" y="273164"/>
                    <a:pt x="833341" y="286765"/>
                  </a:cubicBezTo>
                  <a:cubicBezTo>
                    <a:pt x="827930" y="292176"/>
                    <a:pt x="822919" y="298017"/>
                    <a:pt x="817109" y="302997"/>
                  </a:cubicBezTo>
                  <a:cubicBezTo>
                    <a:pt x="805364" y="313064"/>
                    <a:pt x="792081" y="321486"/>
                    <a:pt x="779234" y="330050"/>
                  </a:cubicBezTo>
                  <a:cubicBezTo>
                    <a:pt x="773823" y="328246"/>
                    <a:pt x="764569" y="330123"/>
                    <a:pt x="763002" y="324639"/>
                  </a:cubicBezTo>
                  <a:cubicBezTo>
                    <a:pt x="756406" y="301553"/>
                    <a:pt x="767036" y="288900"/>
                    <a:pt x="784645" y="281354"/>
                  </a:cubicBezTo>
                  <a:cubicBezTo>
                    <a:pt x="791480" y="278425"/>
                    <a:pt x="799074" y="277747"/>
                    <a:pt x="806288" y="275944"/>
                  </a:cubicBezTo>
                  <a:cubicBezTo>
                    <a:pt x="817109" y="277747"/>
                    <a:pt x="829448" y="275540"/>
                    <a:pt x="838751" y="281354"/>
                  </a:cubicBezTo>
                  <a:cubicBezTo>
                    <a:pt x="843539" y="284347"/>
                    <a:pt x="853092" y="312139"/>
                    <a:pt x="854983" y="319229"/>
                  </a:cubicBezTo>
                  <a:cubicBezTo>
                    <a:pt x="859071" y="334561"/>
                    <a:pt x="858499" y="380856"/>
                    <a:pt x="882037" y="394978"/>
                  </a:cubicBezTo>
                  <a:cubicBezTo>
                    <a:pt x="886928" y="397912"/>
                    <a:pt x="892858" y="398585"/>
                    <a:pt x="898269" y="400389"/>
                  </a:cubicBezTo>
                  <a:cubicBezTo>
                    <a:pt x="896465" y="409407"/>
                    <a:pt x="899361" y="420939"/>
                    <a:pt x="892858" y="427442"/>
                  </a:cubicBezTo>
                  <a:cubicBezTo>
                    <a:pt x="888378" y="431922"/>
                    <a:pt x="860939" y="411573"/>
                    <a:pt x="860394" y="411210"/>
                  </a:cubicBezTo>
                  <a:cubicBezTo>
                    <a:pt x="856787" y="405799"/>
                    <a:pt x="851035" y="401314"/>
                    <a:pt x="849573" y="394978"/>
                  </a:cubicBezTo>
                  <a:cubicBezTo>
                    <a:pt x="840846" y="357160"/>
                    <a:pt x="851266" y="340673"/>
                    <a:pt x="833341" y="308408"/>
                  </a:cubicBezTo>
                  <a:cubicBezTo>
                    <a:pt x="827958" y="298718"/>
                    <a:pt x="802930" y="281542"/>
                    <a:pt x="795466" y="275944"/>
                  </a:cubicBezTo>
                  <a:cubicBezTo>
                    <a:pt x="791859" y="270533"/>
                    <a:pt x="789641" y="263875"/>
                    <a:pt x="784645" y="259712"/>
                  </a:cubicBezTo>
                  <a:cubicBezTo>
                    <a:pt x="775728" y="252281"/>
                    <a:pt x="758049" y="247239"/>
                    <a:pt x="746770" y="243480"/>
                  </a:cubicBezTo>
                  <a:cubicBezTo>
                    <a:pt x="708703" y="218100"/>
                    <a:pt x="756973" y="247306"/>
                    <a:pt x="703485" y="227248"/>
                  </a:cubicBezTo>
                  <a:cubicBezTo>
                    <a:pt x="686975" y="221057"/>
                    <a:pt x="681136" y="208270"/>
                    <a:pt x="671021" y="194784"/>
                  </a:cubicBezTo>
                  <a:cubicBezTo>
                    <a:pt x="680164" y="167355"/>
                    <a:pt x="669093" y="182534"/>
                    <a:pt x="692664" y="183963"/>
                  </a:cubicBezTo>
                  <a:cubicBezTo>
                    <a:pt x="746701" y="187238"/>
                    <a:pt x="800877" y="187570"/>
                    <a:pt x="854983" y="189373"/>
                  </a:cubicBezTo>
                  <a:cubicBezTo>
                    <a:pt x="864001" y="192980"/>
                    <a:pt x="876209" y="192425"/>
                    <a:pt x="882037" y="200195"/>
                  </a:cubicBezTo>
                  <a:cubicBezTo>
                    <a:pt x="893535" y="215525"/>
                    <a:pt x="883592" y="271245"/>
                    <a:pt x="882037" y="281354"/>
                  </a:cubicBezTo>
                  <a:cubicBezTo>
                    <a:pt x="880906" y="288704"/>
                    <a:pt x="881884" y="297739"/>
                    <a:pt x="876626" y="302997"/>
                  </a:cubicBezTo>
                  <a:cubicBezTo>
                    <a:pt x="868071" y="311552"/>
                    <a:pt x="855176" y="314223"/>
                    <a:pt x="844162" y="319229"/>
                  </a:cubicBezTo>
                  <a:cubicBezTo>
                    <a:pt x="803262" y="337820"/>
                    <a:pt x="821208" y="327146"/>
                    <a:pt x="763002" y="335461"/>
                  </a:cubicBezTo>
                  <a:cubicBezTo>
                    <a:pt x="743040" y="338313"/>
                    <a:pt x="723426" y="343291"/>
                    <a:pt x="703485" y="346282"/>
                  </a:cubicBezTo>
                  <a:cubicBezTo>
                    <a:pt x="687334" y="348705"/>
                    <a:pt x="670971" y="349486"/>
                    <a:pt x="654789" y="351693"/>
                  </a:cubicBezTo>
                  <a:cubicBezTo>
                    <a:pt x="508438" y="371650"/>
                    <a:pt x="649248" y="355314"/>
                    <a:pt x="535755" y="367925"/>
                  </a:cubicBezTo>
                  <a:cubicBezTo>
                    <a:pt x="508702" y="366121"/>
                    <a:pt x="480665" y="369963"/>
                    <a:pt x="454595" y="362514"/>
                  </a:cubicBezTo>
                  <a:cubicBezTo>
                    <a:pt x="449111" y="360947"/>
                    <a:pt x="455054" y="349112"/>
                    <a:pt x="460006" y="346282"/>
                  </a:cubicBezTo>
                  <a:cubicBezTo>
                    <a:pt x="469531" y="340839"/>
                    <a:pt x="481649" y="342675"/>
                    <a:pt x="492470" y="340871"/>
                  </a:cubicBezTo>
                  <a:cubicBezTo>
                    <a:pt x="499684" y="337264"/>
                    <a:pt x="506387" y="332368"/>
                    <a:pt x="514112" y="330050"/>
                  </a:cubicBezTo>
                  <a:cubicBezTo>
                    <a:pt x="524620" y="326898"/>
                    <a:pt x="535653" y="325663"/>
                    <a:pt x="546576" y="324639"/>
                  </a:cubicBezTo>
                  <a:cubicBezTo>
                    <a:pt x="593402" y="320249"/>
                    <a:pt x="640361" y="317425"/>
                    <a:pt x="687253" y="313818"/>
                  </a:cubicBezTo>
                  <a:cubicBezTo>
                    <a:pt x="694467" y="312015"/>
                    <a:pt x="701591" y="309799"/>
                    <a:pt x="708896" y="308408"/>
                  </a:cubicBezTo>
                  <a:cubicBezTo>
                    <a:pt x="739480" y="302583"/>
                    <a:pt x="800877" y="292176"/>
                    <a:pt x="800877" y="292176"/>
                  </a:cubicBezTo>
                  <a:cubicBezTo>
                    <a:pt x="716790" y="268150"/>
                    <a:pt x="804283" y="290026"/>
                    <a:pt x="649379" y="275944"/>
                  </a:cubicBezTo>
                  <a:cubicBezTo>
                    <a:pt x="627528" y="273958"/>
                    <a:pt x="605966" y="269425"/>
                    <a:pt x="584451" y="265122"/>
                  </a:cubicBezTo>
                  <a:cubicBezTo>
                    <a:pt x="578858" y="264003"/>
                    <a:pt x="573721" y="261213"/>
                    <a:pt x="568219" y="259712"/>
                  </a:cubicBezTo>
                  <a:cubicBezTo>
                    <a:pt x="553871" y="255799"/>
                    <a:pt x="539476" y="252006"/>
                    <a:pt x="524934" y="248890"/>
                  </a:cubicBezTo>
                  <a:cubicBezTo>
                    <a:pt x="514207" y="246591"/>
                    <a:pt x="503291" y="245283"/>
                    <a:pt x="492470" y="243480"/>
                  </a:cubicBezTo>
                  <a:cubicBezTo>
                    <a:pt x="485256" y="239873"/>
                    <a:pt x="478241" y="235835"/>
                    <a:pt x="470827" y="232658"/>
                  </a:cubicBezTo>
                  <a:cubicBezTo>
                    <a:pt x="440848" y="219810"/>
                    <a:pt x="434171" y="228950"/>
                    <a:pt x="389667" y="232658"/>
                  </a:cubicBezTo>
                  <a:cubicBezTo>
                    <a:pt x="386060" y="238069"/>
                    <a:pt x="383924" y="244828"/>
                    <a:pt x="378846" y="248890"/>
                  </a:cubicBezTo>
                  <a:cubicBezTo>
                    <a:pt x="374392" y="252453"/>
                    <a:pt x="367715" y="251750"/>
                    <a:pt x="362614" y="254301"/>
                  </a:cubicBezTo>
                  <a:cubicBezTo>
                    <a:pt x="356798" y="257209"/>
                    <a:pt x="352198" y="262214"/>
                    <a:pt x="346382" y="265122"/>
                  </a:cubicBezTo>
                  <a:cubicBezTo>
                    <a:pt x="341281" y="267673"/>
                    <a:pt x="335392" y="268286"/>
                    <a:pt x="330150" y="270533"/>
                  </a:cubicBezTo>
                  <a:cubicBezTo>
                    <a:pt x="283349" y="290591"/>
                    <a:pt x="330343" y="274075"/>
                    <a:pt x="292276" y="286765"/>
                  </a:cubicBezTo>
                  <a:cubicBezTo>
                    <a:pt x="288669" y="290372"/>
                    <a:pt x="283736" y="302149"/>
                    <a:pt x="281454" y="297586"/>
                  </a:cubicBezTo>
                  <a:cubicBezTo>
                    <a:pt x="278128" y="290935"/>
                    <a:pt x="282740" y="282131"/>
                    <a:pt x="286865" y="275944"/>
                  </a:cubicBezTo>
                  <a:cubicBezTo>
                    <a:pt x="293251" y="266365"/>
                    <a:pt x="309724" y="263314"/>
                    <a:pt x="319329" y="259712"/>
                  </a:cubicBezTo>
                  <a:cubicBezTo>
                    <a:pt x="344302" y="250347"/>
                    <a:pt x="343839" y="248015"/>
                    <a:pt x="368025" y="243480"/>
                  </a:cubicBezTo>
                  <a:cubicBezTo>
                    <a:pt x="448655" y="228362"/>
                    <a:pt x="409518" y="240469"/>
                    <a:pt x="449185" y="227248"/>
                  </a:cubicBezTo>
                  <a:cubicBezTo>
                    <a:pt x="452792" y="223641"/>
                    <a:pt x="457381" y="220800"/>
                    <a:pt x="460006" y="216426"/>
                  </a:cubicBezTo>
                  <a:cubicBezTo>
                    <a:pt x="462940" y="211536"/>
                    <a:pt x="462865" y="205296"/>
                    <a:pt x="465416" y="200195"/>
                  </a:cubicBezTo>
                  <a:cubicBezTo>
                    <a:pt x="468324" y="194379"/>
                    <a:pt x="472631" y="189374"/>
                    <a:pt x="476238" y="183963"/>
                  </a:cubicBezTo>
                  <a:cubicBezTo>
                    <a:pt x="478041" y="171338"/>
                    <a:pt x="474574" y="156699"/>
                    <a:pt x="481648" y="146088"/>
                  </a:cubicBezTo>
                  <a:cubicBezTo>
                    <a:pt x="484812" y="141342"/>
                    <a:pt x="497173" y="145840"/>
                    <a:pt x="497880" y="151499"/>
                  </a:cubicBezTo>
                  <a:cubicBezTo>
                    <a:pt x="500955" y="176101"/>
                    <a:pt x="487020" y="192111"/>
                    <a:pt x="470827" y="205605"/>
                  </a:cubicBezTo>
                  <a:cubicBezTo>
                    <a:pt x="465831" y="209768"/>
                    <a:pt x="460411" y="213518"/>
                    <a:pt x="454595" y="216426"/>
                  </a:cubicBezTo>
                  <a:cubicBezTo>
                    <a:pt x="449494" y="218977"/>
                    <a:pt x="443703" y="219834"/>
                    <a:pt x="438363" y="221837"/>
                  </a:cubicBezTo>
                  <a:cubicBezTo>
                    <a:pt x="429269" y="225247"/>
                    <a:pt x="420328" y="229051"/>
                    <a:pt x="411310" y="232658"/>
                  </a:cubicBezTo>
                  <a:cubicBezTo>
                    <a:pt x="373448" y="227250"/>
                    <a:pt x="373029" y="217801"/>
                    <a:pt x="346382" y="248890"/>
                  </a:cubicBezTo>
                  <a:cubicBezTo>
                    <a:pt x="342670" y="253220"/>
                    <a:pt x="345924" y="262292"/>
                    <a:pt x="340972" y="265122"/>
                  </a:cubicBezTo>
                  <a:cubicBezTo>
                    <a:pt x="331447" y="270565"/>
                    <a:pt x="319108" y="267706"/>
                    <a:pt x="308508" y="270533"/>
                  </a:cubicBezTo>
                  <a:cubicBezTo>
                    <a:pt x="291976" y="274942"/>
                    <a:pt x="259812" y="286765"/>
                    <a:pt x="259812" y="286765"/>
                  </a:cubicBezTo>
                  <a:cubicBezTo>
                    <a:pt x="241816" y="304759"/>
                    <a:pt x="257341" y="292462"/>
                    <a:pt x="232759" y="302997"/>
                  </a:cubicBezTo>
                  <a:cubicBezTo>
                    <a:pt x="193560" y="319797"/>
                    <a:pt x="229663" y="310108"/>
                    <a:pt x="184063" y="319229"/>
                  </a:cubicBezTo>
                  <a:cubicBezTo>
                    <a:pt x="181335" y="327412"/>
                    <a:pt x="176412" y="346926"/>
                    <a:pt x="167831" y="351693"/>
                  </a:cubicBezTo>
                  <a:cubicBezTo>
                    <a:pt x="156353" y="358070"/>
                    <a:pt x="142581" y="358907"/>
                    <a:pt x="129956" y="362514"/>
                  </a:cubicBezTo>
                  <a:cubicBezTo>
                    <a:pt x="124545" y="367925"/>
                    <a:pt x="120091" y="374501"/>
                    <a:pt x="113724" y="378746"/>
                  </a:cubicBezTo>
                  <a:cubicBezTo>
                    <a:pt x="82096" y="399832"/>
                    <a:pt x="112375" y="358453"/>
                    <a:pt x="70439" y="400389"/>
                  </a:cubicBezTo>
                  <a:cubicBezTo>
                    <a:pt x="66406" y="404422"/>
                    <a:pt x="81078" y="396097"/>
                    <a:pt x="86671" y="394978"/>
                  </a:cubicBezTo>
                  <a:cubicBezTo>
                    <a:pt x="99176" y="392477"/>
                    <a:pt x="111817" y="390363"/>
                    <a:pt x="124545" y="389567"/>
                  </a:cubicBezTo>
                  <a:cubicBezTo>
                    <a:pt x="140745" y="388554"/>
                    <a:pt x="157009" y="389567"/>
                    <a:pt x="173241" y="389567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Organigramme : Connecteur 62">
              <a:extLst>
                <a:ext uri="{FF2B5EF4-FFF2-40B4-BE49-F238E27FC236}">
                  <a16:creationId xmlns:a16="http://schemas.microsoft.com/office/drawing/2014/main" id="{80FF6990-5871-49F4-8CEC-80A6D34C71A9}"/>
                </a:ext>
              </a:extLst>
            </p:cNvPr>
            <p:cNvSpPr/>
            <p:nvPr/>
          </p:nvSpPr>
          <p:spPr bwMode="auto">
            <a:xfrm flipH="1">
              <a:off x="4223839" y="5937637"/>
              <a:ext cx="64658" cy="64658"/>
            </a:xfrm>
            <a:prstGeom prst="flowChartConnector">
              <a:avLst/>
            </a:prstGeom>
            <a:solidFill>
              <a:srgbClr val="CC3300"/>
            </a:solidFill>
            <a:ln w="254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7" name="Image 96">
            <a:extLst>
              <a:ext uri="{FF2B5EF4-FFF2-40B4-BE49-F238E27FC236}">
                <a16:creationId xmlns:a16="http://schemas.microsoft.com/office/drawing/2014/main" id="{BC88F21F-384B-4E80-AA49-BA74BBCEE9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67139" y="824380"/>
            <a:ext cx="1728192" cy="2110122"/>
          </a:xfrm>
          <a:prstGeom prst="rect">
            <a:avLst/>
          </a:prstGeom>
        </p:spPr>
      </p:pic>
      <p:sp>
        <p:nvSpPr>
          <p:cNvPr id="98" name="TextBox 89 2 1">
            <a:extLst>
              <a:ext uri="{FF2B5EF4-FFF2-40B4-BE49-F238E27FC236}">
                <a16:creationId xmlns:a16="http://schemas.microsoft.com/office/drawing/2014/main" id="{A3D72C15-7300-470C-93B0-683621C9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948" y="5903573"/>
            <a:ext cx="3421067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All Feynman graphs of the loom </a:t>
            </a:r>
          </a:p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are  connected by star-triangle relations! </a:t>
            </a:r>
          </a:p>
        </p:txBody>
      </p:sp>
      <p:sp>
        <p:nvSpPr>
          <p:cNvPr id="99" name="Rectangle 30">
            <a:extLst>
              <a:ext uri="{FF2B5EF4-FFF2-40B4-BE49-F238E27FC236}">
                <a16:creationId xmlns:a16="http://schemas.microsoft.com/office/drawing/2014/main" id="{8E85AD6C-3B4F-40EC-97B9-E8C25EEE5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3147" y="776271"/>
            <a:ext cx="20201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 b="1" dirty="0">
                <a:solidFill>
                  <a:schemeClr val="accent6">
                    <a:lumMod val="75000"/>
                  </a:schemeClr>
                </a:solidFill>
              </a:rPr>
              <a:t>Based on: </a:t>
            </a:r>
            <a:r>
              <a:rPr lang="en-GB" sz="1000" b="1" dirty="0" err="1">
                <a:solidFill>
                  <a:srgbClr val="00CC00"/>
                </a:solidFill>
              </a:rPr>
              <a:t>A.Zamolodchikov</a:t>
            </a:r>
            <a:r>
              <a:rPr lang="en-GB" sz="1000" b="1" dirty="0">
                <a:solidFill>
                  <a:srgbClr val="00CC00"/>
                </a:solidFill>
              </a:rPr>
              <a:t> 1980</a:t>
            </a:r>
          </a:p>
        </p:txBody>
      </p:sp>
    </p:spTree>
    <p:extLst>
      <p:ext uri="{BB962C8B-B14F-4D97-AF65-F5344CB8AC3E}">
        <p14:creationId xmlns:p14="http://schemas.microsoft.com/office/powerpoint/2010/main" val="20813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4" grpId="0"/>
      <p:bldP spid="18" grpId="0" animBg="1"/>
      <p:bldP spid="83" grpId="0"/>
      <p:bldP spid="369" grpId="0" animBg="1"/>
      <p:bldP spid="370" grpId="0"/>
      <p:bldP spid="371" grpId="0" animBg="1"/>
      <p:bldP spid="67" grpId="0"/>
      <p:bldP spid="69" grpId="0"/>
      <p:bldP spid="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1901" y="182099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Generalized  Fishnet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60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3600" noProof="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FT: </a:t>
            </a:r>
            <a:r>
              <a:rPr lang="en-US" sz="360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K</a:t>
            </a:r>
            <a:r>
              <a:rPr lang="en-US" sz="3600" noProof="0" dirty="0" err="1">
                <a:solidFill>
                  <a:srgbClr val="990000"/>
                </a:solidFill>
                <a:latin typeface="+mj-lt"/>
                <a:ea typeface="+mj-ea"/>
                <a:cs typeface="+mj-cs"/>
              </a:rPr>
              <a:t>inetic</a:t>
            </a:r>
            <a:r>
              <a:rPr lang="en-US" sz="3600" noProof="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 Terms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4F154D8-7BE5-4DD4-9596-BE11703E5C1A}"/>
              </a:ext>
            </a:extLst>
          </p:cNvPr>
          <p:cNvSpPr/>
          <p:nvPr/>
        </p:nvSpPr>
        <p:spPr>
          <a:xfrm>
            <a:off x="6324264" y="3572912"/>
            <a:ext cx="1991251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014A4"/>
                </a:solidFill>
              </a:rPr>
              <a:t>Example of </a:t>
            </a:r>
            <a:r>
              <a:rPr lang="en-US" sz="1400" i="1" dirty="0"/>
              <a:t>M=3</a:t>
            </a:r>
            <a:r>
              <a:rPr lang="en-US" sz="1400" dirty="0">
                <a:solidFill>
                  <a:srgbClr val="1014A4"/>
                </a:solidFill>
              </a:rPr>
              <a:t>:</a:t>
            </a:r>
          </a:p>
          <a:p>
            <a:r>
              <a:rPr lang="en-US" sz="1400" dirty="0">
                <a:solidFill>
                  <a:srgbClr val="1014A4"/>
                </a:solidFill>
              </a:rPr>
              <a:t>6 fields with dimensions </a:t>
            </a:r>
            <a:endParaRPr lang="fr-FR" sz="1400" dirty="0"/>
          </a:p>
        </p:txBody>
      </p:sp>
      <p:sp>
        <p:nvSpPr>
          <p:cNvPr id="97" name="TextBox 89 2 2 1">
            <a:extLst>
              <a:ext uri="{FF2B5EF4-FFF2-40B4-BE49-F238E27FC236}">
                <a16:creationId xmlns:a16="http://schemas.microsoft.com/office/drawing/2014/main" id="{7D6B522A-A9D5-4333-B9FF-976F77E83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54" y="3899773"/>
            <a:ext cx="41455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Kinetic terms are defined by dimensions of fields:  </a:t>
            </a: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6BB36391-4C27-44EE-961A-24AC8DB7D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957" y="106709"/>
            <a:ext cx="114967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50" b="1" dirty="0">
                <a:solidFill>
                  <a:srgbClr val="00CC00"/>
                </a:solidFill>
              </a:rPr>
              <a:t> V.K., </a:t>
            </a:r>
            <a:r>
              <a:rPr lang="en-GB" sz="1050" b="1" dirty="0" err="1">
                <a:solidFill>
                  <a:srgbClr val="00CC00"/>
                </a:solidFill>
              </a:rPr>
              <a:t>Olivucci</a:t>
            </a:r>
            <a:r>
              <a:rPr lang="en-GB" sz="1050" b="1" dirty="0">
                <a:solidFill>
                  <a:srgbClr val="00CC00"/>
                </a:solidFill>
              </a:rPr>
              <a:t> ‘22</a:t>
            </a:r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EA08BEA-2F0C-4A41-B188-EB0E988B2E5B}"/>
              </a:ext>
            </a:extLst>
          </p:cNvPr>
          <p:cNvGrpSpPr/>
          <p:nvPr/>
        </p:nvGrpSpPr>
        <p:grpSpPr>
          <a:xfrm>
            <a:off x="1156306" y="2187543"/>
            <a:ext cx="1296144" cy="1050406"/>
            <a:chOff x="1156306" y="3149600"/>
            <a:chExt cx="1296144" cy="1050406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A84C4BB3-799B-40FC-8FC6-58751F993346}"/>
                </a:ext>
              </a:extLst>
            </p:cNvPr>
            <p:cNvGrpSpPr/>
            <p:nvPr/>
          </p:nvGrpSpPr>
          <p:grpSpPr>
            <a:xfrm>
              <a:off x="1156306" y="3156262"/>
              <a:ext cx="1296144" cy="1043744"/>
              <a:chOff x="6948264" y="5211938"/>
              <a:chExt cx="1296144" cy="1043744"/>
            </a:xfrm>
          </p:grpSpPr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A3335713-45C0-495C-A143-7B89F3D6E158}"/>
                  </a:ext>
                </a:extLst>
              </p:cNvPr>
              <p:cNvGrpSpPr/>
              <p:nvPr/>
            </p:nvGrpSpPr>
            <p:grpSpPr>
              <a:xfrm>
                <a:off x="6948264" y="5211938"/>
                <a:ext cx="1296144" cy="974706"/>
                <a:chOff x="6948264" y="5211938"/>
                <a:chExt cx="1296144" cy="974706"/>
              </a:xfrm>
            </p:grpSpPr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DBFECE91-1196-4C04-874C-B1DFB13229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348633" y="5211938"/>
                  <a:ext cx="453980" cy="974706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E988D5B4-CE96-4725-89C4-41E1F47B8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8264" y="5515750"/>
                  <a:ext cx="1296144" cy="289514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cteur droit 13">
                  <a:extLst>
                    <a:ext uri="{FF2B5EF4-FFF2-40B4-BE49-F238E27FC236}">
                      <a16:creationId xmlns:a16="http://schemas.microsoft.com/office/drawing/2014/main" id="{47C7FD0F-DA3F-49E3-825E-3DBA1AED65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4294" y="5317876"/>
                  <a:ext cx="488319" cy="697781"/>
                </a:xfrm>
                <a:prstGeom prst="line">
                  <a:avLst/>
                </a:prstGeom>
                <a:ln w="19050"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p14="http://schemas.microsoft.com/office/powerpoint/2010/main">
              <mc:Choice Requires="p14">
                <p:contentPart p14:bwMode="auto" r:id="rId90">
                  <p14:nvContentPartPr>
                    <p14:cNvPr id="7" name="Encre 6">
                      <a:extLst>
                        <a:ext uri="{FF2B5EF4-FFF2-40B4-BE49-F238E27FC236}">
                          <a16:creationId xmlns:a16="http://schemas.microsoft.com/office/drawing/2014/main" id="{FFA0D334-6DEF-44D1-86E1-BA0443599A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17588" y="5702032"/>
                    <a:ext cx="500400" cy="359640"/>
                  </p14:xfrm>
                </p:contentPart>
              </mc:Choice>
              <mc:Fallback xmlns="">
                <p:pic>
                  <p:nvPicPr>
                    <p:cNvPr id="7" name="Encre 6">
                      <a:extLst>
                        <a:ext uri="{FF2B5EF4-FFF2-40B4-BE49-F238E27FC236}">
                          <a16:creationId xmlns:a16="http://schemas.microsoft.com/office/drawing/2014/main" id="{FFA0D334-6DEF-44D1-86E1-BA0443599ABE}"/>
                        </a:ext>
                      </a:extLst>
                    </p:cNvPr>
                    <p:cNvPicPr/>
                    <p:nvPr/>
                  </p:nvPicPr>
                  <p:blipFill>
                    <a:blip r:embed="rId91"/>
                    <a:stretch>
                      <a:fillRect/>
                    </a:stretch>
                  </p:blipFill>
                  <p:spPr>
                    <a:xfrm>
                      <a:off x="7599588" y="5684392"/>
                      <a:ext cx="536040" cy="39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2">
                  <p14:nvContentPartPr>
                    <p14:cNvPr id="23" name="Encre 22">
                      <a:extLst>
                        <a:ext uri="{FF2B5EF4-FFF2-40B4-BE49-F238E27FC236}">
                          <a16:creationId xmlns:a16="http://schemas.microsoft.com/office/drawing/2014/main" id="{3E6083C9-12B9-42C5-AA60-3B19E7BB0D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41668" y="5268592"/>
                    <a:ext cx="381240" cy="314280"/>
                  </p14:xfrm>
                </p:contentPart>
              </mc:Choice>
              <mc:Fallback xmlns="">
                <p:pic>
                  <p:nvPicPr>
                    <p:cNvPr id="23" name="Encre 22">
                      <a:extLst>
                        <a:ext uri="{FF2B5EF4-FFF2-40B4-BE49-F238E27FC236}">
                          <a16:creationId xmlns:a16="http://schemas.microsoft.com/office/drawing/2014/main" id="{3E6083C9-12B9-42C5-AA60-3B19E7BB0DF4}"/>
                        </a:ext>
                      </a:extLst>
                    </p:cNvPr>
                    <p:cNvPicPr/>
                    <p:nvPr/>
                  </p:nvPicPr>
                  <p:blipFill>
                    <a:blip r:embed="rId93"/>
                    <a:stretch>
                      <a:fillRect/>
                    </a:stretch>
                  </p:blipFill>
                  <p:spPr>
                    <a:xfrm>
                      <a:off x="7124028" y="5250952"/>
                      <a:ext cx="416880" cy="349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52" name="Graphique 50 1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X&#10;\end{align*}&#10;&#10;\end{document}" title="IguanaTex Vector Display">
                <a:extLst>
                  <a:ext uri="{FF2B5EF4-FFF2-40B4-BE49-F238E27FC236}">
                    <a16:creationId xmlns:a16="http://schemas.microsoft.com/office/drawing/2014/main" id="{87BADEDC-C16E-4770-B1DC-2ABEC5D25EBA}"/>
                  </a:ext>
                </a:extLst>
              </p:cNvPr>
              <p:cNvSpPr>
                <a:spLocks noChangeAspect="1"/>
              </p:cNvSpPr>
              <p:nvPr>
                <p:custDataLst>
                  <p:tags r:id="rId88"/>
                </p:custDataLst>
              </p:nvPr>
            </p:nvSpPr>
            <p:spPr>
              <a:xfrm>
                <a:off x="7283631" y="6052422"/>
                <a:ext cx="228792" cy="203260"/>
              </a:xfrm>
              <a:custGeom>
                <a:avLst/>
                <a:gdLst>
                  <a:gd name="connsiteX0" fmla="*/ 135042 w 228792"/>
                  <a:gd name="connsiteY0" fmla="*/ 87894 h 203260"/>
                  <a:gd name="connsiteX1" fmla="*/ 113768 w 228792"/>
                  <a:gd name="connsiteY1" fmla="*/ 37531 h 203260"/>
                  <a:gd name="connsiteX2" fmla="*/ 112505 w 228792"/>
                  <a:gd name="connsiteY2" fmla="*/ 34236 h 203260"/>
                  <a:gd name="connsiteX3" fmla="*/ 127448 w 228792"/>
                  <a:gd name="connsiteY3" fmla="*/ 26901 h 203260"/>
                  <a:gd name="connsiteX4" fmla="*/ 132509 w 228792"/>
                  <a:gd name="connsiteY4" fmla="*/ 22089 h 203260"/>
                  <a:gd name="connsiteX5" fmla="*/ 128711 w 228792"/>
                  <a:gd name="connsiteY5" fmla="*/ 19056 h 203260"/>
                  <a:gd name="connsiteX6" fmla="*/ 96807 w 228792"/>
                  <a:gd name="connsiteY6" fmla="*/ 19809 h 203260"/>
                  <a:gd name="connsiteX7" fmla="*/ 68439 w 228792"/>
                  <a:gd name="connsiteY7" fmla="*/ 19056 h 203260"/>
                  <a:gd name="connsiteX8" fmla="*/ 63887 w 228792"/>
                  <a:gd name="connsiteY8" fmla="*/ 24113 h 203260"/>
                  <a:gd name="connsiteX9" fmla="*/ 69710 w 228792"/>
                  <a:gd name="connsiteY9" fmla="*/ 26901 h 203260"/>
                  <a:gd name="connsiteX10" fmla="*/ 88705 w 228792"/>
                  <a:gd name="connsiteY10" fmla="*/ 34999 h 203260"/>
                  <a:gd name="connsiteX11" fmla="*/ 118582 w 228792"/>
                  <a:gd name="connsiteY11" fmla="*/ 105608 h 203260"/>
                  <a:gd name="connsiteX12" fmla="*/ 65150 w 228792"/>
                  <a:gd name="connsiteY12" fmla="*/ 163060 h 203260"/>
                  <a:gd name="connsiteX13" fmla="*/ 61861 w 228792"/>
                  <a:gd name="connsiteY13" fmla="*/ 165848 h 203260"/>
                  <a:gd name="connsiteX14" fmla="*/ 24635 w 228792"/>
                  <a:gd name="connsiteY14" fmla="*/ 184070 h 203260"/>
                  <a:gd name="connsiteX15" fmla="*/ 19066 w 228792"/>
                  <a:gd name="connsiteY15" fmla="*/ 189127 h 203260"/>
                  <a:gd name="connsiteX16" fmla="*/ 22355 w 228792"/>
                  <a:gd name="connsiteY16" fmla="*/ 191913 h 203260"/>
                  <a:gd name="connsiteX17" fmla="*/ 46155 w 228792"/>
                  <a:gd name="connsiteY17" fmla="*/ 191152 h 203260"/>
                  <a:gd name="connsiteX18" fmla="*/ 74516 w 228792"/>
                  <a:gd name="connsiteY18" fmla="*/ 191913 h 203260"/>
                  <a:gd name="connsiteX19" fmla="*/ 79076 w 228792"/>
                  <a:gd name="connsiteY19" fmla="*/ 186849 h 203260"/>
                  <a:gd name="connsiteX20" fmla="*/ 76041 w 228792"/>
                  <a:gd name="connsiteY20" fmla="*/ 184070 h 203260"/>
                  <a:gd name="connsiteX21" fmla="*/ 65913 w 228792"/>
                  <a:gd name="connsiteY21" fmla="*/ 176225 h 203260"/>
                  <a:gd name="connsiteX22" fmla="*/ 72744 w 228792"/>
                  <a:gd name="connsiteY22" fmla="*/ 164831 h 203260"/>
                  <a:gd name="connsiteX23" fmla="*/ 98579 w 228792"/>
                  <a:gd name="connsiteY23" fmla="*/ 137502 h 203260"/>
                  <a:gd name="connsiteX24" fmla="*/ 121371 w 228792"/>
                  <a:gd name="connsiteY24" fmla="*/ 112698 h 203260"/>
                  <a:gd name="connsiteX25" fmla="*/ 146943 w 228792"/>
                  <a:gd name="connsiteY25" fmla="*/ 173183 h 203260"/>
                  <a:gd name="connsiteX26" fmla="*/ 148206 w 228792"/>
                  <a:gd name="connsiteY26" fmla="*/ 176725 h 203260"/>
                  <a:gd name="connsiteX27" fmla="*/ 133526 w 228792"/>
                  <a:gd name="connsiteY27" fmla="*/ 184070 h 203260"/>
                  <a:gd name="connsiteX28" fmla="*/ 128457 w 228792"/>
                  <a:gd name="connsiteY28" fmla="*/ 188874 h 203260"/>
                  <a:gd name="connsiteX29" fmla="*/ 132254 w 228792"/>
                  <a:gd name="connsiteY29" fmla="*/ 191913 h 203260"/>
                  <a:gd name="connsiteX30" fmla="*/ 164166 w 228792"/>
                  <a:gd name="connsiteY30" fmla="*/ 191152 h 203260"/>
                  <a:gd name="connsiteX31" fmla="*/ 192272 w 228792"/>
                  <a:gd name="connsiteY31" fmla="*/ 191913 h 203260"/>
                  <a:gd name="connsiteX32" fmla="*/ 197079 w 228792"/>
                  <a:gd name="connsiteY32" fmla="*/ 187103 h 203260"/>
                  <a:gd name="connsiteX33" fmla="*/ 192527 w 228792"/>
                  <a:gd name="connsiteY33" fmla="*/ 184070 h 203260"/>
                  <a:gd name="connsiteX34" fmla="*/ 170744 w 228792"/>
                  <a:gd name="connsiteY34" fmla="*/ 172931 h 203260"/>
                  <a:gd name="connsiteX35" fmla="*/ 138077 w 228792"/>
                  <a:gd name="connsiteY35" fmla="*/ 94731 h 203260"/>
                  <a:gd name="connsiteX36" fmla="*/ 189992 w 228792"/>
                  <a:gd name="connsiteY36" fmla="*/ 39811 h 203260"/>
                  <a:gd name="connsiteX37" fmla="*/ 222151 w 228792"/>
                  <a:gd name="connsiteY37" fmla="*/ 26901 h 203260"/>
                  <a:gd name="connsiteX38" fmla="*/ 227719 w 228792"/>
                  <a:gd name="connsiteY38" fmla="*/ 21835 h 203260"/>
                  <a:gd name="connsiteX39" fmla="*/ 224431 w 228792"/>
                  <a:gd name="connsiteY39" fmla="*/ 19056 h 203260"/>
                  <a:gd name="connsiteX40" fmla="*/ 200630 w 228792"/>
                  <a:gd name="connsiteY40" fmla="*/ 19809 h 203260"/>
                  <a:gd name="connsiteX41" fmla="*/ 172515 w 228792"/>
                  <a:gd name="connsiteY41" fmla="*/ 19056 h 203260"/>
                  <a:gd name="connsiteX42" fmla="*/ 167709 w 228792"/>
                  <a:gd name="connsiteY42" fmla="*/ 24113 h 203260"/>
                  <a:gd name="connsiteX43" fmla="*/ 170744 w 228792"/>
                  <a:gd name="connsiteY43" fmla="*/ 26901 h 203260"/>
                  <a:gd name="connsiteX44" fmla="*/ 180873 w 228792"/>
                  <a:gd name="connsiteY44" fmla="*/ 34745 h 203260"/>
                  <a:gd name="connsiteX45" fmla="*/ 176067 w 228792"/>
                  <a:gd name="connsiteY45" fmla="*/ 43860 h 203260"/>
                  <a:gd name="connsiteX46" fmla="*/ 135042 w 228792"/>
                  <a:gd name="connsiteY46" fmla="*/ 87894 h 20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8792" h="203260">
                    <a:moveTo>
                      <a:pt x="135042" y="87894"/>
                    </a:moveTo>
                    <a:lnTo>
                      <a:pt x="113768" y="37531"/>
                    </a:lnTo>
                    <a:cubicBezTo>
                      <a:pt x="113014" y="35508"/>
                      <a:pt x="112505" y="34490"/>
                      <a:pt x="112505" y="34236"/>
                    </a:cubicBezTo>
                    <a:cubicBezTo>
                      <a:pt x="112505" y="32719"/>
                      <a:pt x="116811" y="27909"/>
                      <a:pt x="127448" y="26901"/>
                    </a:cubicBezTo>
                    <a:cubicBezTo>
                      <a:pt x="129974" y="26647"/>
                      <a:pt x="132509" y="26392"/>
                      <a:pt x="132509" y="22089"/>
                    </a:cubicBezTo>
                    <a:cubicBezTo>
                      <a:pt x="132509" y="19056"/>
                      <a:pt x="129474" y="19056"/>
                      <a:pt x="128711" y="19056"/>
                    </a:cubicBezTo>
                    <a:cubicBezTo>
                      <a:pt x="118329" y="19056"/>
                      <a:pt x="107436" y="19809"/>
                      <a:pt x="96807" y="19809"/>
                    </a:cubicBezTo>
                    <a:cubicBezTo>
                      <a:pt x="90476" y="19809"/>
                      <a:pt x="74771" y="19056"/>
                      <a:pt x="68439" y="19056"/>
                    </a:cubicBezTo>
                    <a:cubicBezTo>
                      <a:pt x="66921" y="19056"/>
                      <a:pt x="63887" y="19056"/>
                      <a:pt x="63887" y="24113"/>
                    </a:cubicBezTo>
                    <a:cubicBezTo>
                      <a:pt x="63887" y="26901"/>
                      <a:pt x="66413" y="26901"/>
                      <a:pt x="69710" y="26901"/>
                    </a:cubicBezTo>
                    <a:cubicBezTo>
                      <a:pt x="84899" y="26901"/>
                      <a:pt x="86425" y="29433"/>
                      <a:pt x="88705" y="34999"/>
                    </a:cubicBezTo>
                    <a:lnTo>
                      <a:pt x="118582" y="105608"/>
                    </a:lnTo>
                    <a:lnTo>
                      <a:pt x="65150" y="163060"/>
                    </a:lnTo>
                    <a:lnTo>
                      <a:pt x="61861" y="165848"/>
                    </a:lnTo>
                    <a:cubicBezTo>
                      <a:pt x="49452" y="179258"/>
                      <a:pt x="37552" y="183307"/>
                      <a:pt x="24635" y="184070"/>
                    </a:cubicBezTo>
                    <a:cubicBezTo>
                      <a:pt x="21346" y="184324"/>
                      <a:pt x="19066" y="184324"/>
                      <a:pt x="19066" y="189127"/>
                    </a:cubicBezTo>
                    <a:cubicBezTo>
                      <a:pt x="19066" y="189381"/>
                      <a:pt x="19066" y="191913"/>
                      <a:pt x="22355" y="191913"/>
                    </a:cubicBezTo>
                    <a:cubicBezTo>
                      <a:pt x="29950" y="191913"/>
                      <a:pt x="38307" y="191152"/>
                      <a:pt x="46155" y="191152"/>
                    </a:cubicBezTo>
                    <a:cubicBezTo>
                      <a:pt x="55529" y="191152"/>
                      <a:pt x="65404" y="191913"/>
                      <a:pt x="74516" y="191913"/>
                    </a:cubicBezTo>
                    <a:cubicBezTo>
                      <a:pt x="76041" y="191913"/>
                      <a:pt x="79076" y="191913"/>
                      <a:pt x="79076" y="186849"/>
                    </a:cubicBezTo>
                    <a:cubicBezTo>
                      <a:pt x="79076" y="184324"/>
                      <a:pt x="76542" y="184070"/>
                      <a:pt x="76041" y="184070"/>
                    </a:cubicBezTo>
                    <a:cubicBezTo>
                      <a:pt x="73761" y="183815"/>
                      <a:pt x="65913" y="183307"/>
                      <a:pt x="65913" y="176225"/>
                    </a:cubicBezTo>
                    <a:cubicBezTo>
                      <a:pt x="65913" y="172175"/>
                      <a:pt x="69710" y="168126"/>
                      <a:pt x="72744" y="164831"/>
                    </a:cubicBezTo>
                    <a:lnTo>
                      <a:pt x="98579" y="137502"/>
                    </a:lnTo>
                    <a:lnTo>
                      <a:pt x="121371" y="112698"/>
                    </a:lnTo>
                    <a:lnTo>
                      <a:pt x="146943" y="173183"/>
                    </a:lnTo>
                    <a:cubicBezTo>
                      <a:pt x="147952" y="175972"/>
                      <a:pt x="148206" y="176225"/>
                      <a:pt x="148206" y="176725"/>
                    </a:cubicBezTo>
                    <a:cubicBezTo>
                      <a:pt x="148206" y="178751"/>
                      <a:pt x="143400" y="183054"/>
                      <a:pt x="133526" y="184070"/>
                    </a:cubicBezTo>
                    <a:cubicBezTo>
                      <a:pt x="130737" y="184324"/>
                      <a:pt x="128457" y="184578"/>
                      <a:pt x="128457" y="188874"/>
                    </a:cubicBezTo>
                    <a:cubicBezTo>
                      <a:pt x="128457" y="191913"/>
                      <a:pt x="131246" y="191913"/>
                      <a:pt x="132254" y="191913"/>
                    </a:cubicBezTo>
                    <a:cubicBezTo>
                      <a:pt x="139348" y="191913"/>
                      <a:pt x="157072" y="191152"/>
                      <a:pt x="164166" y="191152"/>
                    </a:cubicBezTo>
                    <a:cubicBezTo>
                      <a:pt x="170489" y="191152"/>
                      <a:pt x="185941" y="191913"/>
                      <a:pt x="192272" y="191913"/>
                    </a:cubicBezTo>
                    <a:cubicBezTo>
                      <a:pt x="194044" y="191913"/>
                      <a:pt x="197079" y="191913"/>
                      <a:pt x="197079" y="187103"/>
                    </a:cubicBezTo>
                    <a:cubicBezTo>
                      <a:pt x="197079" y="184070"/>
                      <a:pt x="194552" y="184070"/>
                      <a:pt x="192527" y="184070"/>
                    </a:cubicBezTo>
                    <a:cubicBezTo>
                      <a:pt x="175558" y="183815"/>
                      <a:pt x="175049" y="183054"/>
                      <a:pt x="170744" y="172931"/>
                    </a:cubicBezTo>
                    <a:cubicBezTo>
                      <a:pt x="160869" y="149396"/>
                      <a:pt x="143900" y="109911"/>
                      <a:pt x="138077" y="94731"/>
                    </a:cubicBezTo>
                    <a:cubicBezTo>
                      <a:pt x="155300" y="77009"/>
                      <a:pt x="181890" y="46893"/>
                      <a:pt x="189992" y="39811"/>
                    </a:cubicBezTo>
                    <a:cubicBezTo>
                      <a:pt x="197333" y="33737"/>
                      <a:pt x="206961" y="27662"/>
                      <a:pt x="222151" y="26901"/>
                    </a:cubicBezTo>
                    <a:cubicBezTo>
                      <a:pt x="225448" y="26647"/>
                      <a:pt x="227719" y="26647"/>
                      <a:pt x="227719" y="21835"/>
                    </a:cubicBezTo>
                    <a:cubicBezTo>
                      <a:pt x="227719" y="21588"/>
                      <a:pt x="227719" y="19056"/>
                      <a:pt x="224431" y="19056"/>
                    </a:cubicBezTo>
                    <a:cubicBezTo>
                      <a:pt x="216836" y="19056"/>
                      <a:pt x="208479" y="19809"/>
                      <a:pt x="200630" y="19809"/>
                    </a:cubicBezTo>
                    <a:cubicBezTo>
                      <a:pt x="191256" y="19809"/>
                      <a:pt x="181635" y="19056"/>
                      <a:pt x="172515" y="19056"/>
                    </a:cubicBezTo>
                    <a:cubicBezTo>
                      <a:pt x="170998" y="19056"/>
                      <a:pt x="167709" y="19056"/>
                      <a:pt x="167709" y="24113"/>
                    </a:cubicBezTo>
                    <a:cubicBezTo>
                      <a:pt x="167709" y="25884"/>
                      <a:pt x="168973" y="26647"/>
                      <a:pt x="170744" y="26901"/>
                    </a:cubicBezTo>
                    <a:cubicBezTo>
                      <a:pt x="173024" y="27154"/>
                      <a:pt x="180873" y="27662"/>
                      <a:pt x="180873" y="34745"/>
                    </a:cubicBezTo>
                    <a:cubicBezTo>
                      <a:pt x="180873" y="38287"/>
                      <a:pt x="178092" y="41580"/>
                      <a:pt x="176067" y="43860"/>
                    </a:cubicBezTo>
                    <a:lnTo>
                      <a:pt x="135042" y="8789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  <p:grpSp>
          <p:nvGrpSpPr>
            <p:cNvPr id="68" name="Groupe 67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bar X&#10;\end{align*}&#10;&#10;\end{document}" title="IguanaTex Vector Display">
              <a:extLst>
                <a:ext uri="{FF2B5EF4-FFF2-40B4-BE49-F238E27FC236}">
                  <a16:creationId xmlns:a16="http://schemas.microsoft.com/office/drawing/2014/main" id="{63C1660C-EE5C-4315-BF88-6D86ED0D86AF}"/>
                </a:ext>
              </a:extLst>
            </p:cNvPr>
            <p:cNvGrpSpPr>
              <a:grpSpLocks noChangeAspect="1"/>
            </p:cNvGrpSpPr>
            <p:nvPr>
              <p:custDataLst>
                <p:tags r:id="rId85"/>
              </p:custDataLst>
            </p:nvPr>
          </p:nvGrpSpPr>
          <p:grpSpPr>
            <a:xfrm>
              <a:off x="2070100" y="3149600"/>
              <a:ext cx="228792" cy="243728"/>
              <a:chOff x="9715194" y="-14498066"/>
              <a:chExt cx="228792" cy="243728"/>
            </a:xfrm>
          </p:grpSpPr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89652B78-19BF-4B9C-BA47-17DBC513D56A}"/>
                  </a:ext>
                </a:extLst>
              </p:cNvPr>
              <p:cNvSpPr/>
              <p:nvPr>
                <p:custDataLst>
                  <p:tags r:id="rId86"/>
                </p:custDataLst>
              </p:nvPr>
            </p:nvSpPr>
            <p:spPr>
              <a:xfrm>
                <a:off x="9798454" y="-14498066"/>
                <a:ext cx="127107" cy="25408"/>
              </a:xfrm>
              <a:custGeom>
                <a:avLst/>
                <a:gdLst>
                  <a:gd name="connsiteX0" fmla="*/ 110487 w 127106"/>
                  <a:gd name="connsiteY0" fmla="*/ 26901 h 25407"/>
                  <a:gd name="connsiteX1" fmla="*/ 110487 w 127106"/>
                  <a:gd name="connsiteY1" fmla="*/ 19056 h 25407"/>
                  <a:gd name="connsiteX2" fmla="*/ 19066 w 127106"/>
                  <a:gd name="connsiteY2" fmla="*/ 19056 h 25407"/>
                  <a:gd name="connsiteX3" fmla="*/ 19066 w 127106"/>
                  <a:gd name="connsiteY3" fmla="*/ 26901 h 25407"/>
                  <a:gd name="connsiteX4" fmla="*/ 110487 w 127106"/>
                  <a:gd name="connsiteY4" fmla="*/ 26901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106" h="25407">
                    <a:moveTo>
                      <a:pt x="110487" y="26901"/>
                    </a:moveTo>
                    <a:lnTo>
                      <a:pt x="110487" y="19056"/>
                    </a:lnTo>
                    <a:lnTo>
                      <a:pt x="19066" y="19056"/>
                    </a:lnTo>
                    <a:lnTo>
                      <a:pt x="19066" y="26901"/>
                    </a:lnTo>
                    <a:lnTo>
                      <a:pt x="110487" y="2690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67" name="Forme libre : forme 66">
                <a:extLst>
                  <a:ext uri="{FF2B5EF4-FFF2-40B4-BE49-F238E27FC236}">
                    <a16:creationId xmlns:a16="http://schemas.microsoft.com/office/drawing/2014/main" id="{B4FD78A4-07EF-4E09-99BD-4AEC69FEC9F2}"/>
                  </a:ext>
                </a:extLst>
              </p:cNvPr>
              <p:cNvSpPr/>
              <p:nvPr>
                <p:custDataLst>
                  <p:tags r:id="rId87"/>
                </p:custDataLst>
              </p:nvPr>
            </p:nvSpPr>
            <p:spPr>
              <a:xfrm>
                <a:off x="9715194" y="-14457598"/>
                <a:ext cx="228792" cy="203260"/>
              </a:xfrm>
              <a:custGeom>
                <a:avLst/>
                <a:gdLst>
                  <a:gd name="connsiteX0" fmla="*/ 135042 w 228792"/>
                  <a:gd name="connsiteY0" fmla="*/ 87894 h 203260"/>
                  <a:gd name="connsiteX1" fmla="*/ 113768 w 228792"/>
                  <a:gd name="connsiteY1" fmla="*/ 37531 h 203260"/>
                  <a:gd name="connsiteX2" fmla="*/ 112505 w 228792"/>
                  <a:gd name="connsiteY2" fmla="*/ 34236 h 203260"/>
                  <a:gd name="connsiteX3" fmla="*/ 127448 w 228792"/>
                  <a:gd name="connsiteY3" fmla="*/ 26901 h 203260"/>
                  <a:gd name="connsiteX4" fmla="*/ 132509 w 228792"/>
                  <a:gd name="connsiteY4" fmla="*/ 22089 h 203260"/>
                  <a:gd name="connsiteX5" fmla="*/ 128711 w 228792"/>
                  <a:gd name="connsiteY5" fmla="*/ 19056 h 203260"/>
                  <a:gd name="connsiteX6" fmla="*/ 96807 w 228792"/>
                  <a:gd name="connsiteY6" fmla="*/ 19809 h 203260"/>
                  <a:gd name="connsiteX7" fmla="*/ 68439 w 228792"/>
                  <a:gd name="connsiteY7" fmla="*/ 19056 h 203260"/>
                  <a:gd name="connsiteX8" fmla="*/ 63887 w 228792"/>
                  <a:gd name="connsiteY8" fmla="*/ 24114 h 203260"/>
                  <a:gd name="connsiteX9" fmla="*/ 69710 w 228792"/>
                  <a:gd name="connsiteY9" fmla="*/ 26901 h 203260"/>
                  <a:gd name="connsiteX10" fmla="*/ 88705 w 228792"/>
                  <a:gd name="connsiteY10" fmla="*/ 34999 h 203260"/>
                  <a:gd name="connsiteX11" fmla="*/ 118582 w 228792"/>
                  <a:gd name="connsiteY11" fmla="*/ 105608 h 203260"/>
                  <a:gd name="connsiteX12" fmla="*/ 65150 w 228792"/>
                  <a:gd name="connsiteY12" fmla="*/ 163060 h 203260"/>
                  <a:gd name="connsiteX13" fmla="*/ 61861 w 228792"/>
                  <a:gd name="connsiteY13" fmla="*/ 165848 h 203260"/>
                  <a:gd name="connsiteX14" fmla="*/ 24635 w 228792"/>
                  <a:gd name="connsiteY14" fmla="*/ 184070 h 203260"/>
                  <a:gd name="connsiteX15" fmla="*/ 19066 w 228792"/>
                  <a:gd name="connsiteY15" fmla="*/ 189127 h 203260"/>
                  <a:gd name="connsiteX16" fmla="*/ 22355 w 228792"/>
                  <a:gd name="connsiteY16" fmla="*/ 191915 h 203260"/>
                  <a:gd name="connsiteX17" fmla="*/ 46155 w 228792"/>
                  <a:gd name="connsiteY17" fmla="*/ 191152 h 203260"/>
                  <a:gd name="connsiteX18" fmla="*/ 74516 w 228792"/>
                  <a:gd name="connsiteY18" fmla="*/ 191915 h 203260"/>
                  <a:gd name="connsiteX19" fmla="*/ 79076 w 228792"/>
                  <a:gd name="connsiteY19" fmla="*/ 186849 h 203260"/>
                  <a:gd name="connsiteX20" fmla="*/ 76041 w 228792"/>
                  <a:gd name="connsiteY20" fmla="*/ 184070 h 203260"/>
                  <a:gd name="connsiteX21" fmla="*/ 65913 w 228792"/>
                  <a:gd name="connsiteY21" fmla="*/ 176225 h 203260"/>
                  <a:gd name="connsiteX22" fmla="*/ 72744 w 228792"/>
                  <a:gd name="connsiteY22" fmla="*/ 164831 h 203260"/>
                  <a:gd name="connsiteX23" fmla="*/ 98579 w 228792"/>
                  <a:gd name="connsiteY23" fmla="*/ 137502 h 203260"/>
                  <a:gd name="connsiteX24" fmla="*/ 121371 w 228792"/>
                  <a:gd name="connsiteY24" fmla="*/ 112698 h 203260"/>
                  <a:gd name="connsiteX25" fmla="*/ 146943 w 228792"/>
                  <a:gd name="connsiteY25" fmla="*/ 173183 h 203260"/>
                  <a:gd name="connsiteX26" fmla="*/ 148206 w 228792"/>
                  <a:gd name="connsiteY26" fmla="*/ 176725 h 203260"/>
                  <a:gd name="connsiteX27" fmla="*/ 133526 w 228792"/>
                  <a:gd name="connsiteY27" fmla="*/ 184070 h 203260"/>
                  <a:gd name="connsiteX28" fmla="*/ 128457 w 228792"/>
                  <a:gd name="connsiteY28" fmla="*/ 188874 h 203260"/>
                  <a:gd name="connsiteX29" fmla="*/ 132254 w 228792"/>
                  <a:gd name="connsiteY29" fmla="*/ 191915 h 203260"/>
                  <a:gd name="connsiteX30" fmla="*/ 164166 w 228792"/>
                  <a:gd name="connsiteY30" fmla="*/ 191152 h 203260"/>
                  <a:gd name="connsiteX31" fmla="*/ 192272 w 228792"/>
                  <a:gd name="connsiteY31" fmla="*/ 191915 h 203260"/>
                  <a:gd name="connsiteX32" fmla="*/ 197079 w 228792"/>
                  <a:gd name="connsiteY32" fmla="*/ 187103 h 203260"/>
                  <a:gd name="connsiteX33" fmla="*/ 192527 w 228792"/>
                  <a:gd name="connsiteY33" fmla="*/ 184070 h 203260"/>
                  <a:gd name="connsiteX34" fmla="*/ 170744 w 228792"/>
                  <a:gd name="connsiteY34" fmla="*/ 172931 h 203260"/>
                  <a:gd name="connsiteX35" fmla="*/ 138077 w 228792"/>
                  <a:gd name="connsiteY35" fmla="*/ 94731 h 203260"/>
                  <a:gd name="connsiteX36" fmla="*/ 189992 w 228792"/>
                  <a:gd name="connsiteY36" fmla="*/ 39811 h 203260"/>
                  <a:gd name="connsiteX37" fmla="*/ 222151 w 228792"/>
                  <a:gd name="connsiteY37" fmla="*/ 26901 h 203260"/>
                  <a:gd name="connsiteX38" fmla="*/ 227719 w 228792"/>
                  <a:gd name="connsiteY38" fmla="*/ 21835 h 203260"/>
                  <a:gd name="connsiteX39" fmla="*/ 224431 w 228792"/>
                  <a:gd name="connsiteY39" fmla="*/ 19056 h 203260"/>
                  <a:gd name="connsiteX40" fmla="*/ 200630 w 228792"/>
                  <a:gd name="connsiteY40" fmla="*/ 19809 h 203260"/>
                  <a:gd name="connsiteX41" fmla="*/ 172515 w 228792"/>
                  <a:gd name="connsiteY41" fmla="*/ 19056 h 203260"/>
                  <a:gd name="connsiteX42" fmla="*/ 167709 w 228792"/>
                  <a:gd name="connsiteY42" fmla="*/ 24114 h 203260"/>
                  <a:gd name="connsiteX43" fmla="*/ 170744 w 228792"/>
                  <a:gd name="connsiteY43" fmla="*/ 26901 h 203260"/>
                  <a:gd name="connsiteX44" fmla="*/ 180873 w 228792"/>
                  <a:gd name="connsiteY44" fmla="*/ 34745 h 203260"/>
                  <a:gd name="connsiteX45" fmla="*/ 176067 w 228792"/>
                  <a:gd name="connsiteY45" fmla="*/ 43860 h 203260"/>
                  <a:gd name="connsiteX46" fmla="*/ 135042 w 228792"/>
                  <a:gd name="connsiteY46" fmla="*/ 87894 h 20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8792" h="203260">
                    <a:moveTo>
                      <a:pt x="135042" y="87894"/>
                    </a:moveTo>
                    <a:lnTo>
                      <a:pt x="113768" y="37531"/>
                    </a:lnTo>
                    <a:cubicBezTo>
                      <a:pt x="113014" y="35508"/>
                      <a:pt x="112505" y="34490"/>
                      <a:pt x="112505" y="34236"/>
                    </a:cubicBezTo>
                    <a:cubicBezTo>
                      <a:pt x="112505" y="32719"/>
                      <a:pt x="116811" y="27909"/>
                      <a:pt x="127448" y="26901"/>
                    </a:cubicBezTo>
                    <a:cubicBezTo>
                      <a:pt x="129974" y="26647"/>
                      <a:pt x="132509" y="26392"/>
                      <a:pt x="132509" y="22089"/>
                    </a:cubicBezTo>
                    <a:cubicBezTo>
                      <a:pt x="132509" y="19056"/>
                      <a:pt x="129474" y="19056"/>
                      <a:pt x="128711" y="19056"/>
                    </a:cubicBezTo>
                    <a:cubicBezTo>
                      <a:pt x="118329" y="19056"/>
                      <a:pt x="107436" y="19809"/>
                      <a:pt x="96807" y="19809"/>
                    </a:cubicBezTo>
                    <a:cubicBezTo>
                      <a:pt x="90476" y="19809"/>
                      <a:pt x="74771" y="19056"/>
                      <a:pt x="68439" y="19056"/>
                    </a:cubicBezTo>
                    <a:cubicBezTo>
                      <a:pt x="66921" y="19056"/>
                      <a:pt x="63887" y="19056"/>
                      <a:pt x="63887" y="24114"/>
                    </a:cubicBezTo>
                    <a:cubicBezTo>
                      <a:pt x="63887" y="26901"/>
                      <a:pt x="66413" y="26901"/>
                      <a:pt x="69710" y="26901"/>
                    </a:cubicBezTo>
                    <a:cubicBezTo>
                      <a:pt x="84899" y="26901"/>
                      <a:pt x="86425" y="29433"/>
                      <a:pt x="88705" y="34999"/>
                    </a:cubicBezTo>
                    <a:lnTo>
                      <a:pt x="118582" y="105608"/>
                    </a:lnTo>
                    <a:lnTo>
                      <a:pt x="65150" y="163060"/>
                    </a:lnTo>
                    <a:lnTo>
                      <a:pt x="61861" y="165848"/>
                    </a:lnTo>
                    <a:cubicBezTo>
                      <a:pt x="49452" y="179258"/>
                      <a:pt x="37552" y="183307"/>
                      <a:pt x="24635" y="184070"/>
                    </a:cubicBezTo>
                    <a:cubicBezTo>
                      <a:pt x="21346" y="184324"/>
                      <a:pt x="19066" y="184324"/>
                      <a:pt x="19066" y="189127"/>
                    </a:cubicBezTo>
                    <a:cubicBezTo>
                      <a:pt x="19066" y="189381"/>
                      <a:pt x="19066" y="191915"/>
                      <a:pt x="22355" y="191915"/>
                    </a:cubicBezTo>
                    <a:cubicBezTo>
                      <a:pt x="29950" y="191915"/>
                      <a:pt x="38307" y="191152"/>
                      <a:pt x="46155" y="191152"/>
                    </a:cubicBezTo>
                    <a:cubicBezTo>
                      <a:pt x="55529" y="191152"/>
                      <a:pt x="65404" y="191915"/>
                      <a:pt x="74516" y="191915"/>
                    </a:cubicBezTo>
                    <a:cubicBezTo>
                      <a:pt x="76041" y="191915"/>
                      <a:pt x="79076" y="191915"/>
                      <a:pt x="79076" y="186849"/>
                    </a:cubicBezTo>
                    <a:cubicBezTo>
                      <a:pt x="79076" y="184324"/>
                      <a:pt x="76542" y="184070"/>
                      <a:pt x="76041" y="184070"/>
                    </a:cubicBezTo>
                    <a:cubicBezTo>
                      <a:pt x="73761" y="183815"/>
                      <a:pt x="65913" y="183307"/>
                      <a:pt x="65913" y="176225"/>
                    </a:cubicBezTo>
                    <a:cubicBezTo>
                      <a:pt x="65913" y="172175"/>
                      <a:pt x="69710" y="168126"/>
                      <a:pt x="72744" y="164831"/>
                    </a:cubicBezTo>
                    <a:lnTo>
                      <a:pt x="98579" y="137502"/>
                    </a:lnTo>
                    <a:lnTo>
                      <a:pt x="121371" y="112698"/>
                    </a:lnTo>
                    <a:lnTo>
                      <a:pt x="146943" y="173183"/>
                    </a:lnTo>
                    <a:cubicBezTo>
                      <a:pt x="147952" y="175972"/>
                      <a:pt x="148206" y="176225"/>
                      <a:pt x="148206" y="176725"/>
                    </a:cubicBezTo>
                    <a:cubicBezTo>
                      <a:pt x="148206" y="178751"/>
                      <a:pt x="143400" y="183054"/>
                      <a:pt x="133526" y="184070"/>
                    </a:cubicBezTo>
                    <a:cubicBezTo>
                      <a:pt x="130737" y="184324"/>
                      <a:pt x="128457" y="184578"/>
                      <a:pt x="128457" y="188874"/>
                    </a:cubicBezTo>
                    <a:cubicBezTo>
                      <a:pt x="128457" y="191915"/>
                      <a:pt x="131246" y="191915"/>
                      <a:pt x="132254" y="191915"/>
                    </a:cubicBezTo>
                    <a:cubicBezTo>
                      <a:pt x="139348" y="191915"/>
                      <a:pt x="157072" y="191152"/>
                      <a:pt x="164166" y="191152"/>
                    </a:cubicBezTo>
                    <a:cubicBezTo>
                      <a:pt x="170489" y="191152"/>
                      <a:pt x="185941" y="191915"/>
                      <a:pt x="192272" y="191915"/>
                    </a:cubicBezTo>
                    <a:cubicBezTo>
                      <a:pt x="194044" y="191915"/>
                      <a:pt x="197079" y="191915"/>
                      <a:pt x="197079" y="187103"/>
                    </a:cubicBezTo>
                    <a:cubicBezTo>
                      <a:pt x="197079" y="184070"/>
                      <a:pt x="194552" y="184070"/>
                      <a:pt x="192527" y="184070"/>
                    </a:cubicBezTo>
                    <a:cubicBezTo>
                      <a:pt x="175558" y="183815"/>
                      <a:pt x="175049" y="183054"/>
                      <a:pt x="170744" y="172931"/>
                    </a:cubicBezTo>
                    <a:cubicBezTo>
                      <a:pt x="160869" y="149396"/>
                      <a:pt x="143900" y="109911"/>
                      <a:pt x="138077" y="94731"/>
                    </a:cubicBezTo>
                    <a:cubicBezTo>
                      <a:pt x="155300" y="77009"/>
                      <a:pt x="181890" y="46893"/>
                      <a:pt x="189992" y="39811"/>
                    </a:cubicBezTo>
                    <a:cubicBezTo>
                      <a:pt x="197333" y="33737"/>
                      <a:pt x="206961" y="27662"/>
                      <a:pt x="222151" y="26901"/>
                    </a:cubicBezTo>
                    <a:cubicBezTo>
                      <a:pt x="225448" y="26647"/>
                      <a:pt x="227719" y="26647"/>
                      <a:pt x="227719" y="21835"/>
                    </a:cubicBezTo>
                    <a:cubicBezTo>
                      <a:pt x="227719" y="21588"/>
                      <a:pt x="227719" y="19056"/>
                      <a:pt x="224431" y="19056"/>
                    </a:cubicBezTo>
                    <a:cubicBezTo>
                      <a:pt x="216836" y="19056"/>
                      <a:pt x="208479" y="19809"/>
                      <a:pt x="200630" y="19809"/>
                    </a:cubicBezTo>
                    <a:cubicBezTo>
                      <a:pt x="191256" y="19809"/>
                      <a:pt x="181635" y="19056"/>
                      <a:pt x="172515" y="19056"/>
                    </a:cubicBezTo>
                    <a:cubicBezTo>
                      <a:pt x="170998" y="19056"/>
                      <a:pt x="167709" y="19056"/>
                      <a:pt x="167709" y="24114"/>
                    </a:cubicBezTo>
                    <a:cubicBezTo>
                      <a:pt x="167709" y="25884"/>
                      <a:pt x="168973" y="26647"/>
                      <a:pt x="170744" y="26901"/>
                    </a:cubicBezTo>
                    <a:cubicBezTo>
                      <a:pt x="173024" y="27154"/>
                      <a:pt x="180873" y="27662"/>
                      <a:pt x="180873" y="34745"/>
                    </a:cubicBezTo>
                    <a:cubicBezTo>
                      <a:pt x="180873" y="38287"/>
                      <a:pt x="178092" y="41582"/>
                      <a:pt x="176067" y="43860"/>
                    </a:cubicBezTo>
                    <a:lnTo>
                      <a:pt x="135042" y="8789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</p:grp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7926B9CC-5FCF-406F-941B-4FC3BD1EAE93}"/>
              </a:ext>
            </a:extLst>
          </p:cNvPr>
          <p:cNvGrpSpPr/>
          <p:nvPr/>
        </p:nvGrpSpPr>
        <p:grpSpPr>
          <a:xfrm>
            <a:off x="3723902" y="2195989"/>
            <a:ext cx="1296144" cy="1056412"/>
            <a:chOff x="3723902" y="3158046"/>
            <a:chExt cx="1296144" cy="1056412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8FB35B84-2053-4A5C-997F-22F21D0090B3}"/>
                </a:ext>
              </a:extLst>
            </p:cNvPr>
            <p:cNvGrpSpPr/>
            <p:nvPr/>
          </p:nvGrpSpPr>
          <p:grpSpPr>
            <a:xfrm>
              <a:off x="3723902" y="3158046"/>
              <a:ext cx="1296144" cy="1056412"/>
              <a:chOff x="4932040" y="5282632"/>
              <a:chExt cx="1296144" cy="1056412"/>
            </a:xfrm>
          </p:grpSpPr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6B67AE30-3C22-45D6-B7EF-D43A6326E9D6}"/>
                  </a:ext>
                </a:extLst>
              </p:cNvPr>
              <p:cNvGrpSpPr/>
              <p:nvPr/>
            </p:nvGrpSpPr>
            <p:grpSpPr>
              <a:xfrm>
                <a:off x="4932040" y="5282632"/>
                <a:ext cx="1296144" cy="1056412"/>
                <a:chOff x="4932040" y="5282632"/>
                <a:chExt cx="1296144" cy="1056412"/>
              </a:xfrm>
            </p:grpSpPr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5E47ABD4-E2A0-45B9-990F-0D0696F04A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32409" y="5364338"/>
                  <a:ext cx="453980" cy="974706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C653B511-0E82-410F-9C2C-8E5FD03213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2040" y="5668150"/>
                  <a:ext cx="1296144" cy="289514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604AEA6C-29BE-4F8D-A39C-3BAEC7AA26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59031" y="5499626"/>
                  <a:ext cx="763952" cy="593670"/>
                </a:xfrm>
                <a:prstGeom prst="line">
                  <a:avLst/>
                </a:prstGeom>
                <a:ln w="19050"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p14="http://schemas.microsoft.com/office/powerpoint/2010/main">
              <mc:Choice Requires="p14">
                <p:contentPart p14:bwMode="auto" r:id="rId94">
                  <p14:nvContentPartPr>
                    <p14:cNvPr id="48" name="Encre 47">
                      <a:extLst>
                        <a:ext uri="{FF2B5EF4-FFF2-40B4-BE49-F238E27FC236}">
                          <a16:creationId xmlns:a16="http://schemas.microsoft.com/office/drawing/2014/main" id="{09D879C9-F3CB-4ADA-A700-4760699409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28468" y="5282632"/>
                    <a:ext cx="1151640" cy="947880"/>
                  </p14:xfrm>
                </p:contentPart>
              </mc:Choice>
              <mc:Fallback xmlns="">
                <p:pic>
                  <p:nvPicPr>
                    <p:cNvPr id="48" name="Encre 47">
                      <a:extLst>
                        <a:ext uri="{FF2B5EF4-FFF2-40B4-BE49-F238E27FC236}">
                          <a16:creationId xmlns:a16="http://schemas.microsoft.com/office/drawing/2014/main" id="{09D879C9-F3CB-4ADA-A700-476069940964}"/>
                        </a:ext>
                      </a:extLst>
                    </p:cNvPr>
                    <p:cNvPicPr/>
                    <p:nvPr/>
                  </p:nvPicPr>
                  <p:blipFill>
                    <a:blip r:embed="rId95"/>
                    <a:stretch>
                      <a:fillRect/>
                    </a:stretch>
                  </p:blipFill>
                  <p:spPr>
                    <a:xfrm>
                      <a:off x="5010822" y="5264639"/>
                      <a:ext cx="1187291" cy="98350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61" name="Graphique 53 2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u&#10;\end{align*}&#10;&#10;\end{document}" title="IguanaTex Vector Display">
                <a:extLst>
                  <a:ext uri="{FF2B5EF4-FFF2-40B4-BE49-F238E27FC236}">
                    <a16:creationId xmlns:a16="http://schemas.microsoft.com/office/drawing/2014/main" id="{BFB38E77-A4A5-4894-8137-554D9C0AE092}"/>
                  </a:ext>
                </a:extLst>
              </p:cNvPr>
              <p:cNvSpPr>
                <a:spLocks noChangeAspect="1"/>
              </p:cNvSpPr>
              <p:nvPr>
                <p:custDataLst>
                  <p:tags r:id="rId84"/>
                </p:custDataLst>
              </p:nvPr>
            </p:nvSpPr>
            <p:spPr>
              <a:xfrm>
                <a:off x="4932040" y="5292779"/>
                <a:ext cx="152528" cy="152445"/>
              </a:xfrm>
              <a:custGeom>
                <a:avLst/>
                <a:gdLst>
                  <a:gd name="connsiteX0" fmla="*/ 100358 w 152528"/>
                  <a:gd name="connsiteY0" fmla="*/ 116747 h 152445"/>
                  <a:gd name="connsiteX1" fmla="*/ 122896 w 152528"/>
                  <a:gd name="connsiteY1" fmla="*/ 133708 h 152445"/>
                  <a:gd name="connsiteX2" fmla="*/ 141628 w 152528"/>
                  <a:gd name="connsiteY2" fmla="*/ 119780 h 152445"/>
                  <a:gd name="connsiteX3" fmla="*/ 149231 w 152528"/>
                  <a:gd name="connsiteY3" fmla="*/ 94729 h 152445"/>
                  <a:gd name="connsiteX4" fmla="*/ 146188 w 152528"/>
                  <a:gd name="connsiteY4" fmla="*/ 92197 h 152445"/>
                  <a:gd name="connsiteX5" fmla="*/ 142645 w 152528"/>
                  <a:gd name="connsiteY5" fmla="*/ 96755 h 152445"/>
                  <a:gd name="connsiteX6" fmla="*/ 123651 w 152528"/>
                  <a:gd name="connsiteY6" fmla="*/ 128133 h 152445"/>
                  <a:gd name="connsiteX7" fmla="*/ 115802 w 152528"/>
                  <a:gd name="connsiteY7" fmla="*/ 116493 h 152445"/>
                  <a:gd name="connsiteX8" fmla="*/ 120870 w 152528"/>
                  <a:gd name="connsiteY8" fmla="*/ 90173 h 152445"/>
                  <a:gd name="connsiteX9" fmla="*/ 127956 w 152528"/>
                  <a:gd name="connsiteY9" fmla="*/ 62835 h 152445"/>
                  <a:gd name="connsiteX10" fmla="*/ 132262 w 152528"/>
                  <a:gd name="connsiteY10" fmla="*/ 45629 h 152445"/>
                  <a:gd name="connsiteX11" fmla="*/ 136059 w 152528"/>
                  <a:gd name="connsiteY11" fmla="*/ 28670 h 152445"/>
                  <a:gd name="connsiteX12" fmla="*/ 128719 w 152528"/>
                  <a:gd name="connsiteY12" fmla="*/ 21835 h 152445"/>
                  <a:gd name="connsiteX13" fmla="*/ 118844 w 152528"/>
                  <a:gd name="connsiteY13" fmla="*/ 30696 h 152445"/>
                  <a:gd name="connsiteX14" fmla="*/ 99850 w 152528"/>
                  <a:gd name="connsiteY14" fmla="*/ 106878 h 152445"/>
                  <a:gd name="connsiteX15" fmla="*/ 70981 w 152528"/>
                  <a:gd name="connsiteY15" fmla="*/ 128133 h 152445"/>
                  <a:gd name="connsiteX16" fmla="*/ 55283 w 152528"/>
                  <a:gd name="connsiteY16" fmla="*/ 107387 h 152445"/>
                  <a:gd name="connsiteX17" fmla="*/ 68955 w 152528"/>
                  <a:gd name="connsiteY17" fmla="*/ 55753 h 152445"/>
                  <a:gd name="connsiteX18" fmla="*/ 73261 w 152528"/>
                  <a:gd name="connsiteY18" fmla="*/ 39809 h 152445"/>
                  <a:gd name="connsiteX19" fmla="*/ 52495 w 152528"/>
                  <a:gd name="connsiteY19" fmla="*/ 19056 h 152445"/>
                  <a:gd name="connsiteX20" fmla="*/ 19066 w 152528"/>
                  <a:gd name="connsiteY20" fmla="*/ 58032 h 152445"/>
                  <a:gd name="connsiteX21" fmla="*/ 22109 w 152528"/>
                  <a:gd name="connsiteY21" fmla="*/ 60557 h 152445"/>
                  <a:gd name="connsiteX22" fmla="*/ 26160 w 152528"/>
                  <a:gd name="connsiteY22" fmla="*/ 56007 h 152445"/>
                  <a:gd name="connsiteX23" fmla="*/ 51733 w 152528"/>
                  <a:gd name="connsiteY23" fmla="*/ 24621 h 152445"/>
                  <a:gd name="connsiteX24" fmla="*/ 58064 w 152528"/>
                  <a:gd name="connsiteY24" fmla="*/ 32974 h 152445"/>
                  <a:gd name="connsiteX25" fmla="*/ 53758 w 152528"/>
                  <a:gd name="connsiteY25" fmla="*/ 50187 h 152445"/>
                  <a:gd name="connsiteX26" fmla="*/ 39077 w 152528"/>
                  <a:gd name="connsiteY26" fmla="*/ 103338 h 152445"/>
                  <a:gd name="connsiteX27" fmla="*/ 70218 w 152528"/>
                  <a:gd name="connsiteY27" fmla="*/ 133708 h 152445"/>
                  <a:gd name="connsiteX28" fmla="*/ 100358 w 152528"/>
                  <a:gd name="connsiteY28" fmla="*/ 116747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2528" h="152445">
                    <a:moveTo>
                      <a:pt x="100358" y="116747"/>
                    </a:moveTo>
                    <a:cubicBezTo>
                      <a:pt x="103139" y="127125"/>
                      <a:pt x="112004" y="133708"/>
                      <a:pt x="122896" y="133708"/>
                    </a:cubicBezTo>
                    <a:cubicBezTo>
                      <a:pt x="131754" y="133708"/>
                      <a:pt x="137577" y="127880"/>
                      <a:pt x="141628" y="119780"/>
                    </a:cubicBezTo>
                    <a:cubicBezTo>
                      <a:pt x="145934" y="110673"/>
                      <a:pt x="149231" y="95230"/>
                      <a:pt x="149231" y="94729"/>
                    </a:cubicBezTo>
                    <a:cubicBezTo>
                      <a:pt x="149231" y="92197"/>
                      <a:pt x="146951" y="92197"/>
                      <a:pt x="146188" y="92197"/>
                    </a:cubicBezTo>
                    <a:cubicBezTo>
                      <a:pt x="143654" y="92197"/>
                      <a:pt x="143400" y="93205"/>
                      <a:pt x="142645" y="96755"/>
                    </a:cubicBezTo>
                    <a:cubicBezTo>
                      <a:pt x="139102" y="110927"/>
                      <a:pt x="134288" y="128133"/>
                      <a:pt x="123651" y="128133"/>
                    </a:cubicBezTo>
                    <a:cubicBezTo>
                      <a:pt x="118336" y="128133"/>
                      <a:pt x="115802" y="124846"/>
                      <a:pt x="115802" y="116493"/>
                    </a:cubicBezTo>
                    <a:cubicBezTo>
                      <a:pt x="115802" y="110927"/>
                      <a:pt x="118844" y="99034"/>
                      <a:pt x="120870" y="90173"/>
                    </a:cubicBezTo>
                    <a:lnTo>
                      <a:pt x="127956" y="62835"/>
                    </a:lnTo>
                    <a:cubicBezTo>
                      <a:pt x="128719" y="59040"/>
                      <a:pt x="131246" y="49426"/>
                      <a:pt x="132262" y="45629"/>
                    </a:cubicBezTo>
                    <a:cubicBezTo>
                      <a:pt x="133526" y="39809"/>
                      <a:pt x="136059" y="30187"/>
                      <a:pt x="136059" y="28670"/>
                    </a:cubicBezTo>
                    <a:cubicBezTo>
                      <a:pt x="136059" y="24113"/>
                      <a:pt x="132516" y="21835"/>
                      <a:pt x="128719" y="21835"/>
                    </a:cubicBezTo>
                    <a:cubicBezTo>
                      <a:pt x="127448" y="21835"/>
                      <a:pt x="120870" y="22089"/>
                      <a:pt x="118844" y="30696"/>
                    </a:cubicBezTo>
                    <a:cubicBezTo>
                      <a:pt x="114030" y="49171"/>
                      <a:pt x="102885" y="93459"/>
                      <a:pt x="99850" y="106878"/>
                    </a:cubicBezTo>
                    <a:cubicBezTo>
                      <a:pt x="99595" y="107886"/>
                      <a:pt x="89467" y="128133"/>
                      <a:pt x="70981" y="128133"/>
                    </a:cubicBezTo>
                    <a:cubicBezTo>
                      <a:pt x="57809" y="128133"/>
                      <a:pt x="55283" y="116747"/>
                      <a:pt x="55283" y="107387"/>
                    </a:cubicBezTo>
                    <a:cubicBezTo>
                      <a:pt x="55283" y="93205"/>
                      <a:pt x="62369" y="73213"/>
                      <a:pt x="68955" y="55753"/>
                    </a:cubicBezTo>
                    <a:cubicBezTo>
                      <a:pt x="71989" y="48163"/>
                      <a:pt x="73261" y="44614"/>
                      <a:pt x="73261" y="39809"/>
                    </a:cubicBezTo>
                    <a:cubicBezTo>
                      <a:pt x="73261" y="28416"/>
                      <a:pt x="65158" y="19056"/>
                      <a:pt x="52495" y="19056"/>
                    </a:cubicBezTo>
                    <a:cubicBezTo>
                      <a:pt x="28440" y="19056"/>
                      <a:pt x="19066" y="55753"/>
                      <a:pt x="19066" y="58032"/>
                    </a:cubicBezTo>
                    <a:cubicBezTo>
                      <a:pt x="19066" y="60557"/>
                      <a:pt x="21600" y="60557"/>
                      <a:pt x="22109" y="60557"/>
                    </a:cubicBezTo>
                    <a:cubicBezTo>
                      <a:pt x="24642" y="60557"/>
                      <a:pt x="24897" y="60058"/>
                      <a:pt x="26160" y="56007"/>
                    </a:cubicBezTo>
                    <a:cubicBezTo>
                      <a:pt x="32491" y="33991"/>
                      <a:pt x="42112" y="24621"/>
                      <a:pt x="51733" y="24621"/>
                    </a:cubicBezTo>
                    <a:cubicBezTo>
                      <a:pt x="54012" y="24621"/>
                      <a:pt x="58064" y="24876"/>
                      <a:pt x="58064" y="32974"/>
                    </a:cubicBezTo>
                    <a:cubicBezTo>
                      <a:pt x="58064" y="39048"/>
                      <a:pt x="55283" y="46385"/>
                      <a:pt x="53758" y="50187"/>
                    </a:cubicBezTo>
                    <a:cubicBezTo>
                      <a:pt x="44392" y="75238"/>
                      <a:pt x="39077" y="90935"/>
                      <a:pt x="39077" y="103338"/>
                    </a:cubicBezTo>
                    <a:cubicBezTo>
                      <a:pt x="39077" y="127379"/>
                      <a:pt x="56546" y="133708"/>
                      <a:pt x="70218" y="133708"/>
                    </a:cubicBezTo>
                    <a:cubicBezTo>
                      <a:pt x="86933" y="133708"/>
                      <a:pt x="96053" y="122313"/>
                      <a:pt x="100358" y="116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75" name="Groupe 74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bar u&#10;\end{align*}&#10;&#10;\end{document}" title="IguanaTex Vector Display">
              <a:extLst>
                <a:ext uri="{FF2B5EF4-FFF2-40B4-BE49-F238E27FC236}">
                  <a16:creationId xmlns:a16="http://schemas.microsoft.com/office/drawing/2014/main" id="{7C5EE881-FEB0-440A-9D6F-70E11D90BE09}"/>
                </a:ext>
              </a:extLst>
            </p:cNvPr>
            <p:cNvGrpSpPr>
              <a:grpSpLocks noChangeAspect="1"/>
            </p:cNvGrpSpPr>
            <p:nvPr>
              <p:custDataLst>
                <p:tags r:id="rId81"/>
              </p:custDataLst>
            </p:nvPr>
          </p:nvGrpSpPr>
          <p:grpSpPr>
            <a:xfrm>
              <a:off x="4749800" y="4000500"/>
              <a:ext cx="153454" cy="189905"/>
              <a:chOff x="12433309" y="-13580994"/>
              <a:chExt cx="153454" cy="189905"/>
            </a:xfrm>
          </p:grpSpPr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598A3D4C-47C6-410D-8818-857D9FE220FB}"/>
                  </a:ext>
                </a:extLst>
              </p:cNvPr>
              <p:cNvSpPr/>
              <p:nvPr>
                <p:custDataLst>
                  <p:tags r:id="rId82"/>
                </p:custDataLst>
              </p:nvPr>
            </p:nvSpPr>
            <p:spPr>
              <a:xfrm>
                <a:off x="12459656" y="-13580994"/>
                <a:ext cx="127107" cy="25408"/>
              </a:xfrm>
              <a:custGeom>
                <a:avLst/>
                <a:gdLst>
                  <a:gd name="connsiteX0" fmla="*/ 110488 w 127106"/>
                  <a:gd name="connsiteY0" fmla="*/ 26899 h 25407"/>
                  <a:gd name="connsiteX1" fmla="*/ 110488 w 127106"/>
                  <a:gd name="connsiteY1" fmla="*/ 19056 h 25407"/>
                  <a:gd name="connsiteX2" fmla="*/ 19066 w 127106"/>
                  <a:gd name="connsiteY2" fmla="*/ 19056 h 25407"/>
                  <a:gd name="connsiteX3" fmla="*/ 19066 w 127106"/>
                  <a:gd name="connsiteY3" fmla="*/ 26899 h 25407"/>
                  <a:gd name="connsiteX4" fmla="*/ 110488 w 127106"/>
                  <a:gd name="connsiteY4" fmla="*/ 26899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106" h="25407">
                    <a:moveTo>
                      <a:pt x="110488" y="26899"/>
                    </a:moveTo>
                    <a:lnTo>
                      <a:pt x="110488" y="19056"/>
                    </a:lnTo>
                    <a:lnTo>
                      <a:pt x="19066" y="19056"/>
                    </a:lnTo>
                    <a:lnTo>
                      <a:pt x="19066" y="26899"/>
                    </a:lnTo>
                    <a:lnTo>
                      <a:pt x="110488" y="2689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74" name="Forme libre : forme 73">
                <a:extLst>
                  <a:ext uri="{FF2B5EF4-FFF2-40B4-BE49-F238E27FC236}">
                    <a16:creationId xmlns:a16="http://schemas.microsoft.com/office/drawing/2014/main" id="{2557285E-2BB2-4100-A2B3-8BCA629FF745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12433309" y="-13543534"/>
                <a:ext cx="152528" cy="152445"/>
              </a:xfrm>
              <a:custGeom>
                <a:avLst/>
                <a:gdLst>
                  <a:gd name="connsiteX0" fmla="*/ 100358 w 152528"/>
                  <a:gd name="connsiteY0" fmla="*/ 116747 h 152445"/>
                  <a:gd name="connsiteX1" fmla="*/ 122896 w 152528"/>
                  <a:gd name="connsiteY1" fmla="*/ 133708 h 152445"/>
                  <a:gd name="connsiteX2" fmla="*/ 141628 w 152528"/>
                  <a:gd name="connsiteY2" fmla="*/ 119780 h 152445"/>
                  <a:gd name="connsiteX3" fmla="*/ 149231 w 152528"/>
                  <a:gd name="connsiteY3" fmla="*/ 94729 h 152445"/>
                  <a:gd name="connsiteX4" fmla="*/ 146188 w 152528"/>
                  <a:gd name="connsiteY4" fmla="*/ 92197 h 152445"/>
                  <a:gd name="connsiteX5" fmla="*/ 142645 w 152528"/>
                  <a:gd name="connsiteY5" fmla="*/ 96755 h 152445"/>
                  <a:gd name="connsiteX6" fmla="*/ 123651 w 152528"/>
                  <a:gd name="connsiteY6" fmla="*/ 128133 h 152445"/>
                  <a:gd name="connsiteX7" fmla="*/ 115802 w 152528"/>
                  <a:gd name="connsiteY7" fmla="*/ 116493 h 152445"/>
                  <a:gd name="connsiteX8" fmla="*/ 120870 w 152528"/>
                  <a:gd name="connsiteY8" fmla="*/ 90173 h 152445"/>
                  <a:gd name="connsiteX9" fmla="*/ 127956 w 152528"/>
                  <a:gd name="connsiteY9" fmla="*/ 62835 h 152445"/>
                  <a:gd name="connsiteX10" fmla="*/ 132262 w 152528"/>
                  <a:gd name="connsiteY10" fmla="*/ 45629 h 152445"/>
                  <a:gd name="connsiteX11" fmla="*/ 136059 w 152528"/>
                  <a:gd name="connsiteY11" fmla="*/ 28670 h 152445"/>
                  <a:gd name="connsiteX12" fmla="*/ 128719 w 152528"/>
                  <a:gd name="connsiteY12" fmla="*/ 21835 h 152445"/>
                  <a:gd name="connsiteX13" fmla="*/ 118844 w 152528"/>
                  <a:gd name="connsiteY13" fmla="*/ 30696 h 152445"/>
                  <a:gd name="connsiteX14" fmla="*/ 99850 w 152528"/>
                  <a:gd name="connsiteY14" fmla="*/ 106878 h 152445"/>
                  <a:gd name="connsiteX15" fmla="*/ 70981 w 152528"/>
                  <a:gd name="connsiteY15" fmla="*/ 128133 h 152445"/>
                  <a:gd name="connsiteX16" fmla="*/ 55283 w 152528"/>
                  <a:gd name="connsiteY16" fmla="*/ 107387 h 152445"/>
                  <a:gd name="connsiteX17" fmla="*/ 68955 w 152528"/>
                  <a:gd name="connsiteY17" fmla="*/ 55753 h 152445"/>
                  <a:gd name="connsiteX18" fmla="*/ 73261 w 152528"/>
                  <a:gd name="connsiteY18" fmla="*/ 39809 h 152445"/>
                  <a:gd name="connsiteX19" fmla="*/ 52495 w 152528"/>
                  <a:gd name="connsiteY19" fmla="*/ 19056 h 152445"/>
                  <a:gd name="connsiteX20" fmla="*/ 19066 w 152528"/>
                  <a:gd name="connsiteY20" fmla="*/ 58032 h 152445"/>
                  <a:gd name="connsiteX21" fmla="*/ 22109 w 152528"/>
                  <a:gd name="connsiteY21" fmla="*/ 60557 h 152445"/>
                  <a:gd name="connsiteX22" fmla="*/ 26160 w 152528"/>
                  <a:gd name="connsiteY22" fmla="*/ 56007 h 152445"/>
                  <a:gd name="connsiteX23" fmla="*/ 51733 w 152528"/>
                  <a:gd name="connsiteY23" fmla="*/ 24621 h 152445"/>
                  <a:gd name="connsiteX24" fmla="*/ 58064 w 152528"/>
                  <a:gd name="connsiteY24" fmla="*/ 32974 h 152445"/>
                  <a:gd name="connsiteX25" fmla="*/ 53758 w 152528"/>
                  <a:gd name="connsiteY25" fmla="*/ 50187 h 152445"/>
                  <a:gd name="connsiteX26" fmla="*/ 39077 w 152528"/>
                  <a:gd name="connsiteY26" fmla="*/ 103338 h 152445"/>
                  <a:gd name="connsiteX27" fmla="*/ 70218 w 152528"/>
                  <a:gd name="connsiteY27" fmla="*/ 133708 h 152445"/>
                  <a:gd name="connsiteX28" fmla="*/ 100358 w 152528"/>
                  <a:gd name="connsiteY28" fmla="*/ 116747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2528" h="152445">
                    <a:moveTo>
                      <a:pt x="100358" y="116747"/>
                    </a:moveTo>
                    <a:cubicBezTo>
                      <a:pt x="103139" y="127125"/>
                      <a:pt x="112004" y="133708"/>
                      <a:pt x="122896" y="133708"/>
                    </a:cubicBezTo>
                    <a:cubicBezTo>
                      <a:pt x="131754" y="133708"/>
                      <a:pt x="137577" y="127880"/>
                      <a:pt x="141628" y="119780"/>
                    </a:cubicBezTo>
                    <a:cubicBezTo>
                      <a:pt x="145934" y="110673"/>
                      <a:pt x="149231" y="95230"/>
                      <a:pt x="149231" y="94729"/>
                    </a:cubicBezTo>
                    <a:cubicBezTo>
                      <a:pt x="149231" y="92197"/>
                      <a:pt x="146951" y="92197"/>
                      <a:pt x="146188" y="92197"/>
                    </a:cubicBezTo>
                    <a:cubicBezTo>
                      <a:pt x="143654" y="92197"/>
                      <a:pt x="143400" y="93205"/>
                      <a:pt x="142645" y="96755"/>
                    </a:cubicBezTo>
                    <a:cubicBezTo>
                      <a:pt x="139102" y="110927"/>
                      <a:pt x="134288" y="128133"/>
                      <a:pt x="123651" y="128133"/>
                    </a:cubicBezTo>
                    <a:cubicBezTo>
                      <a:pt x="118336" y="128133"/>
                      <a:pt x="115802" y="124847"/>
                      <a:pt x="115802" y="116493"/>
                    </a:cubicBezTo>
                    <a:cubicBezTo>
                      <a:pt x="115802" y="110927"/>
                      <a:pt x="118844" y="99034"/>
                      <a:pt x="120870" y="90173"/>
                    </a:cubicBezTo>
                    <a:lnTo>
                      <a:pt x="127956" y="62835"/>
                    </a:lnTo>
                    <a:cubicBezTo>
                      <a:pt x="128719" y="59040"/>
                      <a:pt x="131246" y="49426"/>
                      <a:pt x="132262" y="45629"/>
                    </a:cubicBezTo>
                    <a:cubicBezTo>
                      <a:pt x="133526" y="39809"/>
                      <a:pt x="136059" y="30187"/>
                      <a:pt x="136059" y="28670"/>
                    </a:cubicBezTo>
                    <a:cubicBezTo>
                      <a:pt x="136059" y="24113"/>
                      <a:pt x="132516" y="21835"/>
                      <a:pt x="128719" y="21835"/>
                    </a:cubicBezTo>
                    <a:cubicBezTo>
                      <a:pt x="127448" y="21835"/>
                      <a:pt x="120870" y="22089"/>
                      <a:pt x="118844" y="30696"/>
                    </a:cubicBezTo>
                    <a:cubicBezTo>
                      <a:pt x="114030" y="49171"/>
                      <a:pt x="102885" y="93459"/>
                      <a:pt x="99850" y="106878"/>
                    </a:cubicBezTo>
                    <a:cubicBezTo>
                      <a:pt x="99595" y="107886"/>
                      <a:pt x="89467" y="128133"/>
                      <a:pt x="70981" y="128133"/>
                    </a:cubicBezTo>
                    <a:cubicBezTo>
                      <a:pt x="57809" y="128133"/>
                      <a:pt x="55283" y="116747"/>
                      <a:pt x="55283" y="107387"/>
                    </a:cubicBezTo>
                    <a:cubicBezTo>
                      <a:pt x="55283" y="93205"/>
                      <a:pt x="62369" y="73213"/>
                      <a:pt x="68955" y="55753"/>
                    </a:cubicBezTo>
                    <a:cubicBezTo>
                      <a:pt x="71989" y="48163"/>
                      <a:pt x="73261" y="44614"/>
                      <a:pt x="73261" y="39809"/>
                    </a:cubicBezTo>
                    <a:cubicBezTo>
                      <a:pt x="73261" y="28416"/>
                      <a:pt x="65158" y="19056"/>
                      <a:pt x="52495" y="19056"/>
                    </a:cubicBezTo>
                    <a:cubicBezTo>
                      <a:pt x="28440" y="19056"/>
                      <a:pt x="19066" y="55753"/>
                      <a:pt x="19066" y="58032"/>
                    </a:cubicBezTo>
                    <a:cubicBezTo>
                      <a:pt x="19066" y="60557"/>
                      <a:pt x="21600" y="60557"/>
                      <a:pt x="22109" y="60557"/>
                    </a:cubicBezTo>
                    <a:cubicBezTo>
                      <a:pt x="24642" y="60557"/>
                      <a:pt x="24897" y="60058"/>
                      <a:pt x="26160" y="56007"/>
                    </a:cubicBezTo>
                    <a:cubicBezTo>
                      <a:pt x="32491" y="33991"/>
                      <a:pt x="42112" y="24621"/>
                      <a:pt x="51733" y="24621"/>
                    </a:cubicBezTo>
                    <a:cubicBezTo>
                      <a:pt x="54012" y="24621"/>
                      <a:pt x="58064" y="24876"/>
                      <a:pt x="58064" y="32974"/>
                    </a:cubicBezTo>
                    <a:cubicBezTo>
                      <a:pt x="58064" y="39048"/>
                      <a:pt x="55283" y="46385"/>
                      <a:pt x="53758" y="50187"/>
                    </a:cubicBezTo>
                    <a:cubicBezTo>
                      <a:pt x="44392" y="75238"/>
                      <a:pt x="39077" y="90935"/>
                      <a:pt x="39077" y="103338"/>
                    </a:cubicBezTo>
                    <a:cubicBezTo>
                      <a:pt x="39077" y="127379"/>
                      <a:pt x="56546" y="133708"/>
                      <a:pt x="70218" y="133708"/>
                    </a:cubicBezTo>
                    <a:cubicBezTo>
                      <a:pt x="86933" y="133708"/>
                      <a:pt x="96053" y="122313"/>
                      <a:pt x="100358" y="116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</p:grpSp>
      </p:grpSp>
      <p:grpSp>
        <p:nvGrpSpPr>
          <p:cNvPr id="214" name="Groupe 213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Delta_X&amp; \\&#10;\Delta_Y&amp; \\&#10;\Delta_Z&amp;=\,\frac{D}{2}-\Delta_X-\Delta_Y \\&#10;\Delta_u&amp;=\,\frac{D}{2}-\Delta_X \\&#10;\Delta_v&amp;=\,\frac{D}{2}-\Delta_Y  \\&#10;\Delta_w&amp;=\,\Delta_X+\Delta_Y  \end{align*}&#10;&#10;\end{document}" title="IguanaTex Vector Display">
            <a:extLst>
              <a:ext uri="{FF2B5EF4-FFF2-40B4-BE49-F238E27FC236}">
                <a16:creationId xmlns:a16="http://schemas.microsoft.com/office/drawing/2014/main" id="{F4394595-910E-4B31-8CB4-277A8F46115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422506" y="4192094"/>
            <a:ext cx="1898938" cy="2222856"/>
            <a:chOff x="9067188" y="-15069693"/>
            <a:chExt cx="2471044" cy="2892549"/>
          </a:xfrm>
        </p:grpSpPr>
        <p:sp>
          <p:nvSpPr>
            <p:cNvPr id="172" name="Forme libre : forme 171">
              <a:extLst>
                <a:ext uri="{FF2B5EF4-FFF2-40B4-BE49-F238E27FC236}">
                  <a16:creationId xmlns:a16="http://schemas.microsoft.com/office/drawing/2014/main" id="{B5263005-FEAC-419F-A881-607A9331F9F1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067188" y="-15069693"/>
              <a:ext cx="203371" cy="203260"/>
            </a:xfrm>
            <a:custGeom>
              <a:avLst/>
              <a:gdLst>
                <a:gd name="connsiteX0" fmla="*/ 119091 w 203370"/>
                <a:gd name="connsiteY0" fmla="*/ 23613 h 203260"/>
                <a:gd name="connsiteX1" fmla="*/ 112505 w 203370"/>
                <a:gd name="connsiteY1" fmla="*/ 19056 h 203260"/>
                <a:gd name="connsiteX2" fmla="*/ 105928 w 203370"/>
                <a:gd name="connsiteY2" fmla="*/ 23613 h 203260"/>
                <a:gd name="connsiteX3" fmla="*/ 20338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6 h 203260"/>
                <a:gd name="connsiteX6" fmla="*/ 200376 w 203370"/>
                <a:gd name="connsiteY6" fmla="*/ 200266 h 203260"/>
                <a:gd name="connsiteX7" fmla="*/ 205953 w 203370"/>
                <a:gd name="connsiteY7" fmla="*/ 198242 h 203260"/>
                <a:gd name="connsiteX8" fmla="*/ 204682 w 203370"/>
                <a:gd name="connsiteY8" fmla="*/ 195201 h 203260"/>
                <a:gd name="connsiteX9" fmla="*/ 119091 w 203370"/>
                <a:gd name="connsiteY9" fmla="*/ 23613 h 203260"/>
                <a:gd name="connsiteX10" fmla="*/ 104403 w 203370"/>
                <a:gd name="connsiteY10" fmla="*/ 44359 h 203260"/>
                <a:gd name="connsiteX11" fmla="*/ 172524 w 203370"/>
                <a:gd name="connsiteY11" fmla="*/ 181029 h 203260"/>
                <a:gd name="connsiteX12" fmla="*/ 36035 w 203370"/>
                <a:gd name="connsiteY12" fmla="*/ 181029 h 203260"/>
                <a:gd name="connsiteX13" fmla="*/ 104403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1" y="23613"/>
                  </a:moveTo>
                  <a:cubicBezTo>
                    <a:pt x="117320" y="20318"/>
                    <a:pt x="116811" y="19056"/>
                    <a:pt x="112505" y="19056"/>
                  </a:cubicBezTo>
                  <a:cubicBezTo>
                    <a:pt x="108200" y="19056"/>
                    <a:pt x="107699" y="20318"/>
                    <a:pt x="105928" y="23613"/>
                  </a:cubicBezTo>
                  <a:lnTo>
                    <a:pt x="20338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6"/>
                    <a:pt x="20583" y="200266"/>
                    <a:pt x="24635" y="200266"/>
                  </a:cubicBezTo>
                  <a:lnTo>
                    <a:pt x="200376" y="200266"/>
                  </a:lnTo>
                  <a:cubicBezTo>
                    <a:pt x="204427" y="200266"/>
                    <a:pt x="205953" y="200266"/>
                    <a:pt x="205953" y="198242"/>
                  </a:cubicBezTo>
                  <a:cubicBezTo>
                    <a:pt x="205953" y="197988"/>
                    <a:pt x="205953" y="197479"/>
                    <a:pt x="204682" y="195201"/>
                  </a:cubicBezTo>
                  <a:lnTo>
                    <a:pt x="119091" y="23613"/>
                  </a:lnTo>
                  <a:close/>
                  <a:moveTo>
                    <a:pt x="104403" y="44359"/>
                  </a:moveTo>
                  <a:lnTo>
                    <a:pt x="172524" y="181029"/>
                  </a:lnTo>
                  <a:lnTo>
                    <a:pt x="36035" y="181029"/>
                  </a:lnTo>
                  <a:lnTo>
                    <a:pt x="104403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3" name="Forme libre : forme 172">
              <a:extLst>
                <a:ext uri="{FF2B5EF4-FFF2-40B4-BE49-F238E27FC236}">
                  <a16:creationId xmlns:a16="http://schemas.microsoft.com/office/drawing/2014/main" id="{338722EC-1357-4D7A-BB6E-8EDF5C034C8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275201" y="-14971567"/>
              <a:ext cx="177949" cy="152445"/>
            </a:xfrm>
            <a:custGeom>
              <a:avLst/>
              <a:gdLst>
                <a:gd name="connsiteX0" fmla="*/ 108787 w 177949"/>
                <a:gd name="connsiteY0" fmla="*/ 72405 h 152445"/>
                <a:gd name="connsiteX1" fmla="*/ 125629 w 177949"/>
                <a:gd name="connsiteY1" fmla="*/ 55563 h 152445"/>
                <a:gd name="connsiteX2" fmla="*/ 171205 w 177949"/>
                <a:gd name="connsiteY2" fmla="*/ 25440 h 152445"/>
                <a:gd name="connsiteX3" fmla="*/ 175638 w 177949"/>
                <a:gd name="connsiteY3" fmla="*/ 21715 h 152445"/>
                <a:gd name="connsiteX4" fmla="*/ 173151 w 177949"/>
                <a:gd name="connsiteY4" fmla="*/ 19056 h 152445"/>
                <a:gd name="connsiteX5" fmla="*/ 156484 w 177949"/>
                <a:gd name="connsiteY5" fmla="*/ 19771 h 152445"/>
                <a:gd name="connsiteX6" fmla="*/ 135917 w 177949"/>
                <a:gd name="connsiteY6" fmla="*/ 19056 h 152445"/>
                <a:gd name="connsiteX7" fmla="*/ 132366 w 177949"/>
                <a:gd name="connsiteY7" fmla="*/ 22954 h 152445"/>
                <a:gd name="connsiteX8" fmla="*/ 135027 w 177949"/>
                <a:gd name="connsiteY8" fmla="*/ 25440 h 152445"/>
                <a:gd name="connsiteX9" fmla="*/ 141056 w 177949"/>
                <a:gd name="connsiteY9" fmla="*/ 29871 h 152445"/>
                <a:gd name="connsiteX10" fmla="*/ 136623 w 177949"/>
                <a:gd name="connsiteY10" fmla="*/ 37134 h 152445"/>
                <a:gd name="connsiteX11" fmla="*/ 106126 w 177949"/>
                <a:gd name="connsiteY11" fmla="*/ 67084 h 152445"/>
                <a:gd name="connsiteX12" fmla="*/ 88220 w 177949"/>
                <a:gd name="connsiteY12" fmla="*/ 32347 h 152445"/>
                <a:gd name="connsiteX13" fmla="*/ 87330 w 177949"/>
                <a:gd name="connsiteY13" fmla="*/ 29871 h 152445"/>
                <a:gd name="connsiteX14" fmla="*/ 96728 w 177949"/>
                <a:gd name="connsiteY14" fmla="*/ 25440 h 152445"/>
                <a:gd name="connsiteX15" fmla="*/ 100454 w 177949"/>
                <a:gd name="connsiteY15" fmla="*/ 21542 h 152445"/>
                <a:gd name="connsiteX16" fmla="*/ 97436 w 177949"/>
                <a:gd name="connsiteY16" fmla="*/ 19056 h 152445"/>
                <a:gd name="connsiteX17" fmla="*/ 85559 w 177949"/>
                <a:gd name="connsiteY17" fmla="*/ 19588 h 152445"/>
                <a:gd name="connsiteX18" fmla="*/ 74031 w 177949"/>
                <a:gd name="connsiteY18" fmla="*/ 19771 h 152445"/>
                <a:gd name="connsiteX19" fmla="*/ 63569 w 177949"/>
                <a:gd name="connsiteY19" fmla="*/ 19588 h 152445"/>
                <a:gd name="connsiteX20" fmla="*/ 53996 w 177949"/>
                <a:gd name="connsiteY20" fmla="*/ 19056 h 152445"/>
                <a:gd name="connsiteX21" fmla="*/ 50271 w 177949"/>
                <a:gd name="connsiteY21" fmla="*/ 22954 h 152445"/>
                <a:gd name="connsiteX22" fmla="*/ 55418 w 177949"/>
                <a:gd name="connsiteY22" fmla="*/ 25440 h 152445"/>
                <a:gd name="connsiteX23" fmla="*/ 68359 w 177949"/>
                <a:gd name="connsiteY23" fmla="*/ 30759 h 152445"/>
                <a:gd name="connsiteX24" fmla="*/ 93185 w 177949"/>
                <a:gd name="connsiteY24" fmla="*/ 79668 h 152445"/>
                <a:gd name="connsiteX25" fmla="*/ 83255 w 177949"/>
                <a:gd name="connsiteY25" fmla="*/ 89593 h 152445"/>
                <a:gd name="connsiteX26" fmla="*/ 68359 w 177949"/>
                <a:gd name="connsiteY26" fmla="*/ 104124 h 152445"/>
                <a:gd name="connsiteX27" fmla="*/ 23499 w 177949"/>
                <a:gd name="connsiteY27" fmla="*/ 133715 h 152445"/>
                <a:gd name="connsiteX28" fmla="*/ 19066 w 177949"/>
                <a:gd name="connsiteY28" fmla="*/ 137622 h 152445"/>
                <a:gd name="connsiteX29" fmla="*/ 21545 w 177949"/>
                <a:gd name="connsiteY29" fmla="*/ 140100 h 152445"/>
                <a:gd name="connsiteX30" fmla="*/ 38037 w 177949"/>
                <a:gd name="connsiteY30" fmla="*/ 139393 h 152445"/>
                <a:gd name="connsiteX31" fmla="*/ 48499 w 177949"/>
                <a:gd name="connsiteY31" fmla="*/ 139568 h 152445"/>
                <a:gd name="connsiteX32" fmla="*/ 58604 w 177949"/>
                <a:gd name="connsiteY32" fmla="*/ 140100 h 152445"/>
                <a:gd name="connsiteX33" fmla="*/ 62330 w 177949"/>
                <a:gd name="connsiteY33" fmla="*/ 136375 h 152445"/>
                <a:gd name="connsiteX34" fmla="*/ 59137 w 177949"/>
                <a:gd name="connsiteY34" fmla="*/ 133715 h 152445"/>
                <a:gd name="connsiteX35" fmla="*/ 53639 w 177949"/>
                <a:gd name="connsiteY35" fmla="*/ 129285 h 152445"/>
                <a:gd name="connsiteX36" fmla="*/ 59851 w 177949"/>
                <a:gd name="connsiteY36" fmla="*/ 120250 h 152445"/>
                <a:gd name="connsiteX37" fmla="*/ 95847 w 177949"/>
                <a:gd name="connsiteY37" fmla="*/ 84981 h 152445"/>
                <a:gd name="connsiteX38" fmla="*/ 117296 w 177949"/>
                <a:gd name="connsiteY38" fmla="*/ 126982 h 152445"/>
                <a:gd name="connsiteX39" fmla="*/ 118360 w 177949"/>
                <a:gd name="connsiteY39" fmla="*/ 129285 h 152445"/>
                <a:gd name="connsiteX40" fmla="*/ 108962 w 177949"/>
                <a:gd name="connsiteY40" fmla="*/ 133715 h 152445"/>
                <a:gd name="connsiteX41" fmla="*/ 105062 w 177949"/>
                <a:gd name="connsiteY41" fmla="*/ 137622 h 152445"/>
                <a:gd name="connsiteX42" fmla="*/ 108080 w 177949"/>
                <a:gd name="connsiteY42" fmla="*/ 140100 h 152445"/>
                <a:gd name="connsiteX43" fmla="*/ 119957 w 177949"/>
                <a:gd name="connsiteY43" fmla="*/ 139568 h 152445"/>
                <a:gd name="connsiteX44" fmla="*/ 131484 w 177949"/>
                <a:gd name="connsiteY44" fmla="*/ 139393 h 152445"/>
                <a:gd name="connsiteX45" fmla="*/ 141946 w 177949"/>
                <a:gd name="connsiteY45" fmla="*/ 139568 h 152445"/>
                <a:gd name="connsiteX46" fmla="*/ 151519 w 177949"/>
                <a:gd name="connsiteY46" fmla="*/ 140100 h 152445"/>
                <a:gd name="connsiteX47" fmla="*/ 155245 w 177949"/>
                <a:gd name="connsiteY47" fmla="*/ 136201 h 152445"/>
                <a:gd name="connsiteX48" fmla="*/ 150097 w 177949"/>
                <a:gd name="connsiteY48" fmla="*/ 133715 h 152445"/>
                <a:gd name="connsiteX49" fmla="*/ 137331 w 177949"/>
                <a:gd name="connsiteY49" fmla="*/ 128761 h 152445"/>
                <a:gd name="connsiteX50" fmla="*/ 108787 w 177949"/>
                <a:gd name="connsiteY50" fmla="*/ 72405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949" h="152445">
                  <a:moveTo>
                    <a:pt x="108787" y="72405"/>
                  </a:moveTo>
                  <a:lnTo>
                    <a:pt x="125629" y="55563"/>
                  </a:lnTo>
                  <a:cubicBezTo>
                    <a:pt x="148326" y="33236"/>
                    <a:pt x="155245" y="26329"/>
                    <a:pt x="171205" y="25440"/>
                  </a:cubicBezTo>
                  <a:cubicBezTo>
                    <a:pt x="173509" y="25265"/>
                    <a:pt x="175638" y="25265"/>
                    <a:pt x="175638" y="21715"/>
                  </a:cubicBezTo>
                  <a:cubicBezTo>
                    <a:pt x="175638" y="19588"/>
                    <a:pt x="173683" y="19056"/>
                    <a:pt x="173151" y="19056"/>
                  </a:cubicBezTo>
                  <a:cubicBezTo>
                    <a:pt x="168011" y="19056"/>
                    <a:pt x="161807" y="19771"/>
                    <a:pt x="156484" y="19771"/>
                  </a:cubicBezTo>
                  <a:cubicBezTo>
                    <a:pt x="151876" y="19771"/>
                    <a:pt x="140524" y="19056"/>
                    <a:pt x="135917" y="19056"/>
                  </a:cubicBezTo>
                  <a:cubicBezTo>
                    <a:pt x="134495" y="19056"/>
                    <a:pt x="132366" y="19588"/>
                    <a:pt x="132366" y="22954"/>
                  </a:cubicBezTo>
                  <a:cubicBezTo>
                    <a:pt x="132366" y="23137"/>
                    <a:pt x="132366" y="25265"/>
                    <a:pt x="135027" y="25440"/>
                  </a:cubicBezTo>
                  <a:cubicBezTo>
                    <a:pt x="136623" y="25614"/>
                    <a:pt x="141056" y="25972"/>
                    <a:pt x="141056" y="29871"/>
                  </a:cubicBezTo>
                  <a:cubicBezTo>
                    <a:pt x="141056" y="32530"/>
                    <a:pt x="138395" y="35365"/>
                    <a:pt x="136623" y="37134"/>
                  </a:cubicBezTo>
                  <a:cubicBezTo>
                    <a:pt x="135210" y="38373"/>
                    <a:pt x="112688" y="60351"/>
                    <a:pt x="106126" y="67084"/>
                  </a:cubicBezTo>
                  <a:lnTo>
                    <a:pt x="88220" y="32347"/>
                  </a:lnTo>
                  <a:cubicBezTo>
                    <a:pt x="87862" y="31815"/>
                    <a:pt x="87330" y="30576"/>
                    <a:pt x="87330" y="29871"/>
                  </a:cubicBezTo>
                  <a:cubicBezTo>
                    <a:pt x="87330" y="28632"/>
                    <a:pt x="90699" y="25797"/>
                    <a:pt x="96728" y="25440"/>
                  </a:cubicBezTo>
                  <a:cubicBezTo>
                    <a:pt x="97968" y="25440"/>
                    <a:pt x="100454" y="25265"/>
                    <a:pt x="100454" y="21542"/>
                  </a:cubicBezTo>
                  <a:cubicBezTo>
                    <a:pt x="100454" y="21366"/>
                    <a:pt x="100279" y="19056"/>
                    <a:pt x="97436" y="19056"/>
                  </a:cubicBezTo>
                  <a:cubicBezTo>
                    <a:pt x="93717" y="19056"/>
                    <a:pt x="89284" y="19588"/>
                    <a:pt x="85559" y="19588"/>
                  </a:cubicBezTo>
                  <a:cubicBezTo>
                    <a:pt x="81833" y="19588"/>
                    <a:pt x="77757" y="19771"/>
                    <a:pt x="74031" y="19771"/>
                  </a:cubicBezTo>
                  <a:cubicBezTo>
                    <a:pt x="71021" y="19771"/>
                    <a:pt x="66763" y="19771"/>
                    <a:pt x="63569" y="19588"/>
                  </a:cubicBezTo>
                  <a:cubicBezTo>
                    <a:pt x="60558" y="19414"/>
                    <a:pt x="56833" y="19056"/>
                    <a:pt x="53996" y="19056"/>
                  </a:cubicBezTo>
                  <a:cubicBezTo>
                    <a:pt x="53106" y="19056"/>
                    <a:pt x="50271" y="19056"/>
                    <a:pt x="50271" y="22954"/>
                  </a:cubicBezTo>
                  <a:cubicBezTo>
                    <a:pt x="50271" y="25440"/>
                    <a:pt x="52574" y="25440"/>
                    <a:pt x="55418" y="25440"/>
                  </a:cubicBezTo>
                  <a:cubicBezTo>
                    <a:pt x="65698" y="25440"/>
                    <a:pt x="66588" y="27210"/>
                    <a:pt x="68359" y="30759"/>
                  </a:cubicBezTo>
                  <a:lnTo>
                    <a:pt x="93185" y="79668"/>
                  </a:lnTo>
                  <a:lnTo>
                    <a:pt x="83255" y="89593"/>
                  </a:lnTo>
                  <a:cubicBezTo>
                    <a:pt x="79886" y="92785"/>
                    <a:pt x="71553" y="100757"/>
                    <a:pt x="68359" y="104124"/>
                  </a:cubicBezTo>
                  <a:cubicBezTo>
                    <a:pt x="46728" y="125569"/>
                    <a:pt x="39459" y="133008"/>
                    <a:pt x="23499" y="133715"/>
                  </a:cubicBezTo>
                  <a:cubicBezTo>
                    <a:pt x="21020" y="133898"/>
                    <a:pt x="19066" y="133898"/>
                    <a:pt x="19066" y="137622"/>
                  </a:cubicBezTo>
                  <a:cubicBezTo>
                    <a:pt x="19066" y="138329"/>
                    <a:pt x="19598" y="140100"/>
                    <a:pt x="21545" y="140100"/>
                  </a:cubicBezTo>
                  <a:cubicBezTo>
                    <a:pt x="26692" y="140100"/>
                    <a:pt x="32722" y="139393"/>
                    <a:pt x="38037" y="139393"/>
                  </a:cubicBezTo>
                  <a:cubicBezTo>
                    <a:pt x="41055" y="139393"/>
                    <a:pt x="45488" y="139393"/>
                    <a:pt x="48499" y="139568"/>
                  </a:cubicBezTo>
                  <a:cubicBezTo>
                    <a:pt x="51692" y="139741"/>
                    <a:pt x="55593" y="140100"/>
                    <a:pt x="58604" y="140100"/>
                  </a:cubicBezTo>
                  <a:cubicBezTo>
                    <a:pt x="59494" y="140100"/>
                    <a:pt x="62330" y="140100"/>
                    <a:pt x="62330" y="136375"/>
                  </a:cubicBezTo>
                  <a:cubicBezTo>
                    <a:pt x="62330" y="133898"/>
                    <a:pt x="60201" y="133715"/>
                    <a:pt x="59137" y="133715"/>
                  </a:cubicBezTo>
                  <a:cubicBezTo>
                    <a:pt x="57365" y="133540"/>
                    <a:pt x="53639" y="133008"/>
                    <a:pt x="53639" y="129285"/>
                  </a:cubicBezTo>
                  <a:cubicBezTo>
                    <a:pt x="53639" y="126450"/>
                    <a:pt x="55951" y="124149"/>
                    <a:pt x="59851" y="120250"/>
                  </a:cubicBezTo>
                  <a:lnTo>
                    <a:pt x="95847" y="84981"/>
                  </a:lnTo>
                  <a:lnTo>
                    <a:pt x="117296" y="126982"/>
                  </a:lnTo>
                  <a:cubicBezTo>
                    <a:pt x="118185" y="128761"/>
                    <a:pt x="118360" y="129111"/>
                    <a:pt x="118360" y="129285"/>
                  </a:cubicBezTo>
                  <a:cubicBezTo>
                    <a:pt x="118360" y="130349"/>
                    <a:pt x="115166" y="133191"/>
                    <a:pt x="108962" y="133715"/>
                  </a:cubicBezTo>
                  <a:cubicBezTo>
                    <a:pt x="107365" y="133898"/>
                    <a:pt x="105062" y="133898"/>
                    <a:pt x="105062" y="137622"/>
                  </a:cubicBezTo>
                  <a:cubicBezTo>
                    <a:pt x="105062" y="137797"/>
                    <a:pt x="105245" y="140100"/>
                    <a:pt x="108080" y="140100"/>
                  </a:cubicBezTo>
                  <a:cubicBezTo>
                    <a:pt x="111798" y="140100"/>
                    <a:pt x="116231" y="139568"/>
                    <a:pt x="119957" y="139568"/>
                  </a:cubicBezTo>
                  <a:cubicBezTo>
                    <a:pt x="123683" y="139568"/>
                    <a:pt x="127758" y="139393"/>
                    <a:pt x="131484" y="139393"/>
                  </a:cubicBezTo>
                  <a:cubicBezTo>
                    <a:pt x="134495" y="139393"/>
                    <a:pt x="138753" y="139393"/>
                    <a:pt x="141946" y="139568"/>
                  </a:cubicBezTo>
                  <a:cubicBezTo>
                    <a:pt x="144957" y="139741"/>
                    <a:pt x="148683" y="140100"/>
                    <a:pt x="151519" y="140100"/>
                  </a:cubicBezTo>
                  <a:cubicBezTo>
                    <a:pt x="152409" y="140100"/>
                    <a:pt x="155245" y="140100"/>
                    <a:pt x="155245" y="136201"/>
                  </a:cubicBezTo>
                  <a:cubicBezTo>
                    <a:pt x="155245" y="133715"/>
                    <a:pt x="152942" y="133715"/>
                    <a:pt x="150097" y="133715"/>
                  </a:cubicBezTo>
                  <a:cubicBezTo>
                    <a:pt x="139817" y="133715"/>
                    <a:pt x="138928" y="131771"/>
                    <a:pt x="137331" y="128761"/>
                  </a:cubicBezTo>
                  <a:lnTo>
                    <a:pt x="108787" y="7240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4" name="Forme libre : forme 173">
              <a:extLst>
                <a:ext uri="{FF2B5EF4-FFF2-40B4-BE49-F238E27FC236}">
                  <a16:creationId xmlns:a16="http://schemas.microsoft.com/office/drawing/2014/main" id="{3CFCCE96-FA53-4501-AC4E-0FF089F1DD16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084398" y="-14690002"/>
              <a:ext cx="203371" cy="203260"/>
            </a:xfrm>
            <a:custGeom>
              <a:avLst/>
              <a:gdLst>
                <a:gd name="connsiteX0" fmla="*/ 119090 w 203370"/>
                <a:gd name="connsiteY0" fmla="*/ 23612 h 203260"/>
                <a:gd name="connsiteX1" fmla="*/ 112505 w 203370"/>
                <a:gd name="connsiteY1" fmla="*/ 19056 h 203260"/>
                <a:gd name="connsiteX2" fmla="*/ 105927 w 203370"/>
                <a:gd name="connsiteY2" fmla="*/ 23612 h 203260"/>
                <a:gd name="connsiteX3" fmla="*/ 20337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6 h 203260"/>
                <a:gd name="connsiteX6" fmla="*/ 200375 w 203370"/>
                <a:gd name="connsiteY6" fmla="*/ 200266 h 203260"/>
                <a:gd name="connsiteX7" fmla="*/ 205952 w 203370"/>
                <a:gd name="connsiteY7" fmla="*/ 198242 h 203260"/>
                <a:gd name="connsiteX8" fmla="*/ 204681 w 203370"/>
                <a:gd name="connsiteY8" fmla="*/ 195201 h 203260"/>
                <a:gd name="connsiteX9" fmla="*/ 119090 w 203370"/>
                <a:gd name="connsiteY9" fmla="*/ 23612 h 203260"/>
                <a:gd name="connsiteX10" fmla="*/ 104402 w 203370"/>
                <a:gd name="connsiteY10" fmla="*/ 44359 h 203260"/>
                <a:gd name="connsiteX11" fmla="*/ 172523 w 203370"/>
                <a:gd name="connsiteY11" fmla="*/ 181029 h 203260"/>
                <a:gd name="connsiteX12" fmla="*/ 36034 w 203370"/>
                <a:gd name="connsiteY12" fmla="*/ 181029 h 203260"/>
                <a:gd name="connsiteX13" fmla="*/ 104402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0" y="23612"/>
                  </a:moveTo>
                  <a:cubicBezTo>
                    <a:pt x="117319" y="20318"/>
                    <a:pt x="116811" y="19056"/>
                    <a:pt x="112505" y="19056"/>
                  </a:cubicBezTo>
                  <a:cubicBezTo>
                    <a:pt x="108199" y="19056"/>
                    <a:pt x="107699" y="20318"/>
                    <a:pt x="105927" y="23612"/>
                  </a:cubicBezTo>
                  <a:lnTo>
                    <a:pt x="20337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6"/>
                    <a:pt x="20583" y="200266"/>
                    <a:pt x="24635" y="200266"/>
                  </a:cubicBezTo>
                  <a:lnTo>
                    <a:pt x="200375" y="200266"/>
                  </a:lnTo>
                  <a:cubicBezTo>
                    <a:pt x="204427" y="200266"/>
                    <a:pt x="205952" y="200266"/>
                    <a:pt x="205952" y="198242"/>
                  </a:cubicBezTo>
                  <a:cubicBezTo>
                    <a:pt x="205952" y="197988"/>
                    <a:pt x="205952" y="197479"/>
                    <a:pt x="204681" y="195201"/>
                  </a:cubicBezTo>
                  <a:lnTo>
                    <a:pt x="119090" y="23612"/>
                  </a:lnTo>
                  <a:close/>
                  <a:moveTo>
                    <a:pt x="104402" y="44359"/>
                  </a:moveTo>
                  <a:lnTo>
                    <a:pt x="172523" y="181029"/>
                  </a:lnTo>
                  <a:lnTo>
                    <a:pt x="36034" y="181029"/>
                  </a:lnTo>
                  <a:lnTo>
                    <a:pt x="104402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5" name="Forme libre : forme 174">
              <a:extLst>
                <a:ext uri="{FF2B5EF4-FFF2-40B4-BE49-F238E27FC236}">
                  <a16:creationId xmlns:a16="http://schemas.microsoft.com/office/drawing/2014/main" id="{C5463E27-C427-4BD7-B50A-7B481CF7809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293832" y="-14591876"/>
              <a:ext cx="177949" cy="152445"/>
            </a:xfrm>
            <a:custGeom>
              <a:avLst/>
              <a:gdLst>
                <a:gd name="connsiteX0" fmla="*/ 128997 w 177949"/>
                <a:gd name="connsiteY0" fmla="*/ 40327 h 152445"/>
                <a:gd name="connsiteX1" fmla="*/ 139810 w 177949"/>
                <a:gd name="connsiteY1" fmla="*/ 30934 h 152445"/>
                <a:gd name="connsiteX2" fmla="*/ 155952 w 177949"/>
                <a:gd name="connsiteY2" fmla="*/ 25440 h 152445"/>
                <a:gd name="connsiteX3" fmla="*/ 160028 w 177949"/>
                <a:gd name="connsiteY3" fmla="*/ 21542 h 152445"/>
                <a:gd name="connsiteX4" fmla="*/ 157541 w 177949"/>
                <a:gd name="connsiteY4" fmla="*/ 19056 h 152445"/>
                <a:gd name="connsiteX5" fmla="*/ 143186 w 177949"/>
                <a:gd name="connsiteY5" fmla="*/ 19771 h 152445"/>
                <a:gd name="connsiteX6" fmla="*/ 124739 w 177949"/>
                <a:gd name="connsiteY6" fmla="*/ 19056 h 152445"/>
                <a:gd name="connsiteX7" fmla="*/ 121196 w 177949"/>
                <a:gd name="connsiteY7" fmla="*/ 22954 h 152445"/>
                <a:gd name="connsiteX8" fmla="*/ 124390 w 177949"/>
                <a:gd name="connsiteY8" fmla="*/ 25440 h 152445"/>
                <a:gd name="connsiteX9" fmla="*/ 129530 w 177949"/>
                <a:gd name="connsiteY9" fmla="*/ 28807 h 152445"/>
                <a:gd name="connsiteX10" fmla="*/ 127226 w 177949"/>
                <a:gd name="connsiteY10" fmla="*/ 33411 h 152445"/>
                <a:gd name="connsiteX11" fmla="*/ 124208 w 177949"/>
                <a:gd name="connsiteY11" fmla="*/ 37310 h 152445"/>
                <a:gd name="connsiteX12" fmla="*/ 79878 w 177949"/>
                <a:gd name="connsiteY12" fmla="*/ 83567 h 152445"/>
                <a:gd name="connsiteX13" fmla="*/ 56475 w 177949"/>
                <a:gd name="connsiteY13" fmla="*/ 31640 h 152445"/>
                <a:gd name="connsiteX14" fmla="*/ 55236 w 177949"/>
                <a:gd name="connsiteY14" fmla="*/ 28632 h 152445"/>
                <a:gd name="connsiteX15" fmla="*/ 64809 w 177949"/>
                <a:gd name="connsiteY15" fmla="*/ 25440 h 152445"/>
                <a:gd name="connsiteX16" fmla="*/ 69416 w 177949"/>
                <a:gd name="connsiteY16" fmla="*/ 21542 h 152445"/>
                <a:gd name="connsiteX17" fmla="*/ 66580 w 177949"/>
                <a:gd name="connsiteY17" fmla="*/ 19056 h 152445"/>
                <a:gd name="connsiteX18" fmla="*/ 42819 w 177949"/>
                <a:gd name="connsiteY18" fmla="*/ 19771 h 152445"/>
                <a:gd name="connsiteX19" fmla="*/ 22609 w 177949"/>
                <a:gd name="connsiteY19" fmla="*/ 19056 h 152445"/>
                <a:gd name="connsiteX20" fmla="*/ 19066 w 177949"/>
                <a:gd name="connsiteY20" fmla="*/ 22954 h 152445"/>
                <a:gd name="connsiteX21" fmla="*/ 23848 w 177949"/>
                <a:gd name="connsiteY21" fmla="*/ 25440 h 152445"/>
                <a:gd name="connsiteX22" fmla="*/ 36615 w 177949"/>
                <a:gd name="connsiteY22" fmla="*/ 30934 h 152445"/>
                <a:gd name="connsiteX23" fmla="*/ 64102 w 177949"/>
                <a:gd name="connsiteY23" fmla="*/ 91539 h 152445"/>
                <a:gd name="connsiteX24" fmla="*/ 56117 w 177949"/>
                <a:gd name="connsiteY24" fmla="*/ 123973 h 152445"/>
                <a:gd name="connsiteX25" fmla="*/ 39809 w 177949"/>
                <a:gd name="connsiteY25" fmla="*/ 133715 h 152445"/>
                <a:gd name="connsiteX26" fmla="*/ 34486 w 177949"/>
                <a:gd name="connsiteY26" fmla="*/ 137439 h 152445"/>
                <a:gd name="connsiteX27" fmla="*/ 37330 w 177949"/>
                <a:gd name="connsiteY27" fmla="*/ 140100 h 152445"/>
                <a:gd name="connsiteX28" fmla="*/ 48317 w 177949"/>
                <a:gd name="connsiteY28" fmla="*/ 139566 h 152445"/>
                <a:gd name="connsiteX29" fmla="*/ 60018 w 177949"/>
                <a:gd name="connsiteY29" fmla="*/ 139393 h 152445"/>
                <a:gd name="connsiteX30" fmla="*/ 71370 w 177949"/>
                <a:gd name="connsiteY30" fmla="*/ 139566 h 152445"/>
                <a:gd name="connsiteX31" fmla="*/ 83247 w 177949"/>
                <a:gd name="connsiteY31" fmla="*/ 140100 h 152445"/>
                <a:gd name="connsiteX32" fmla="*/ 87148 w 177949"/>
                <a:gd name="connsiteY32" fmla="*/ 136201 h 152445"/>
                <a:gd name="connsiteX33" fmla="*/ 81126 w 177949"/>
                <a:gd name="connsiteY33" fmla="*/ 133715 h 152445"/>
                <a:gd name="connsiteX34" fmla="*/ 74381 w 177949"/>
                <a:gd name="connsiteY34" fmla="*/ 133366 h 152445"/>
                <a:gd name="connsiteX35" fmla="*/ 70480 w 177949"/>
                <a:gd name="connsiteY35" fmla="*/ 130880 h 152445"/>
                <a:gd name="connsiteX36" fmla="*/ 73849 w 177949"/>
                <a:gd name="connsiteY36" fmla="*/ 116525 h 152445"/>
                <a:gd name="connsiteX37" fmla="*/ 79346 w 177949"/>
                <a:gd name="connsiteY37" fmla="*/ 94731 h 152445"/>
                <a:gd name="connsiteX38" fmla="*/ 81833 w 177949"/>
                <a:gd name="connsiteY38" fmla="*/ 89944 h 152445"/>
                <a:gd name="connsiteX39" fmla="*/ 128997 w 177949"/>
                <a:gd name="connsiteY39" fmla="*/ 40327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77949" h="152445">
                  <a:moveTo>
                    <a:pt x="128997" y="40327"/>
                  </a:moveTo>
                  <a:cubicBezTo>
                    <a:pt x="132366" y="36778"/>
                    <a:pt x="135909" y="33594"/>
                    <a:pt x="139810" y="30934"/>
                  </a:cubicBezTo>
                  <a:cubicBezTo>
                    <a:pt x="147087" y="25972"/>
                    <a:pt x="153641" y="25614"/>
                    <a:pt x="155952" y="25440"/>
                  </a:cubicBezTo>
                  <a:cubicBezTo>
                    <a:pt x="157898" y="25265"/>
                    <a:pt x="160028" y="25265"/>
                    <a:pt x="160028" y="21542"/>
                  </a:cubicBezTo>
                  <a:cubicBezTo>
                    <a:pt x="160028" y="20302"/>
                    <a:pt x="158963" y="19056"/>
                    <a:pt x="157541" y="19056"/>
                  </a:cubicBezTo>
                  <a:cubicBezTo>
                    <a:pt x="153108" y="19056"/>
                    <a:pt x="147793" y="19771"/>
                    <a:pt x="143186" y="19771"/>
                  </a:cubicBezTo>
                  <a:cubicBezTo>
                    <a:pt x="137506" y="19771"/>
                    <a:pt x="130062" y="19056"/>
                    <a:pt x="124739" y="19056"/>
                  </a:cubicBezTo>
                  <a:cubicBezTo>
                    <a:pt x="123858" y="19056"/>
                    <a:pt x="121196" y="19056"/>
                    <a:pt x="121196" y="22954"/>
                  </a:cubicBezTo>
                  <a:cubicBezTo>
                    <a:pt x="121196" y="25265"/>
                    <a:pt x="123500" y="25440"/>
                    <a:pt x="124390" y="25440"/>
                  </a:cubicBezTo>
                  <a:cubicBezTo>
                    <a:pt x="129530" y="25797"/>
                    <a:pt x="129530" y="27741"/>
                    <a:pt x="129530" y="28807"/>
                  </a:cubicBezTo>
                  <a:cubicBezTo>
                    <a:pt x="129530" y="30403"/>
                    <a:pt x="128465" y="31815"/>
                    <a:pt x="127226" y="33411"/>
                  </a:cubicBezTo>
                  <a:cubicBezTo>
                    <a:pt x="126161" y="35007"/>
                    <a:pt x="125272" y="36246"/>
                    <a:pt x="124208" y="37310"/>
                  </a:cubicBezTo>
                  <a:lnTo>
                    <a:pt x="79878" y="83567"/>
                  </a:lnTo>
                  <a:lnTo>
                    <a:pt x="56475" y="31640"/>
                  </a:lnTo>
                  <a:cubicBezTo>
                    <a:pt x="55236" y="29163"/>
                    <a:pt x="55236" y="28807"/>
                    <a:pt x="55236" y="28632"/>
                  </a:cubicBezTo>
                  <a:cubicBezTo>
                    <a:pt x="55236" y="25440"/>
                    <a:pt x="63744" y="25440"/>
                    <a:pt x="64809" y="25440"/>
                  </a:cubicBezTo>
                  <a:cubicBezTo>
                    <a:pt x="67113" y="25440"/>
                    <a:pt x="69416" y="25440"/>
                    <a:pt x="69416" y="21542"/>
                  </a:cubicBezTo>
                  <a:cubicBezTo>
                    <a:pt x="69416" y="21366"/>
                    <a:pt x="69416" y="19056"/>
                    <a:pt x="66580" y="19056"/>
                  </a:cubicBezTo>
                  <a:cubicBezTo>
                    <a:pt x="61266" y="19056"/>
                    <a:pt x="48141" y="19771"/>
                    <a:pt x="42819" y="19771"/>
                  </a:cubicBezTo>
                  <a:cubicBezTo>
                    <a:pt x="38386" y="19771"/>
                    <a:pt x="27042" y="19056"/>
                    <a:pt x="22609" y="19056"/>
                  </a:cubicBezTo>
                  <a:cubicBezTo>
                    <a:pt x="21187" y="19056"/>
                    <a:pt x="19066" y="19588"/>
                    <a:pt x="19066" y="22954"/>
                  </a:cubicBezTo>
                  <a:cubicBezTo>
                    <a:pt x="19066" y="25440"/>
                    <a:pt x="21370" y="25440"/>
                    <a:pt x="23848" y="25440"/>
                  </a:cubicBezTo>
                  <a:cubicBezTo>
                    <a:pt x="34136" y="25440"/>
                    <a:pt x="34843" y="27036"/>
                    <a:pt x="36615" y="30934"/>
                  </a:cubicBezTo>
                  <a:lnTo>
                    <a:pt x="64102" y="91539"/>
                  </a:lnTo>
                  <a:lnTo>
                    <a:pt x="56117" y="123973"/>
                  </a:lnTo>
                  <a:cubicBezTo>
                    <a:pt x="53814" y="133008"/>
                    <a:pt x="53639" y="133540"/>
                    <a:pt x="39809" y="133715"/>
                  </a:cubicBezTo>
                  <a:cubicBezTo>
                    <a:pt x="36798" y="133715"/>
                    <a:pt x="34486" y="133715"/>
                    <a:pt x="34486" y="137439"/>
                  </a:cubicBezTo>
                  <a:cubicBezTo>
                    <a:pt x="34486" y="139210"/>
                    <a:pt x="35732" y="140100"/>
                    <a:pt x="37330" y="140100"/>
                  </a:cubicBezTo>
                  <a:cubicBezTo>
                    <a:pt x="40698" y="140100"/>
                    <a:pt x="44774" y="139566"/>
                    <a:pt x="48317" y="139566"/>
                  </a:cubicBezTo>
                  <a:cubicBezTo>
                    <a:pt x="51684" y="139566"/>
                    <a:pt x="56833" y="139393"/>
                    <a:pt x="60018" y="139393"/>
                  </a:cubicBezTo>
                  <a:cubicBezTo>
                    <a:pt x="63569" y="139393"/>
                    <a:pt x="67645" y="139566"/>
                    <a:pt x="71370" y="139566"/>
                  </a:cubicBezTo>
                  <a:cubicBezTo>
                    <a:pt x="75096" y="139566"/>
                    <a:pt x="79529" y="140100"/>
                    <a:pt x="83247" y="140100"/>
                  </a:cubicBezTo>
                  <a:cubicBezTo>
                    <a:pt x="84311" y="140100"/>
                    <a:pt x="87148" y="140100"/>
                    <a:pt x="87148" y="136201"/>
                  </a:cubicBezTo>
                  <a:cubicBezTo>
                    <a:pt x="87148" y="133715"/>
                    <a:pt x="85027" y="133715"/>
                    <a:pt x="81126" y="133715"/>
                  </a:cubicBezTo>
                  <a:cubicBezTo>
                    <a:pt x="78282" y="133715"/>
                    <a:pt x="77575" y="133715"/>
                    <a:pt x="74381" y="133366"/>
                  </a:cubicBezTo>
                  <a:cubicBezTo>
                    <a:pt x="71013" y="133008"/>
                    <a:pt x="70480" y="132659"/>
                    <a:pt x="70480" y="130880"/>
                  </a:cubicBezTo>
                  <a:cubicBezTo>
                    <a:pt x="70480" y="129817"/>
                    <a:pt x="72610" y="121314"/>
                    <a:pt x="73849" y="116525"/>
                  </a:cubicBezTo>
                  <a:cubicBezTo>
                    <a:pt x="75271" y="110857"/>
                    <a:pt x="78997" y="95438"/>
                    <a:pt x="79346" y="94731"/>
                  </a:cubicBezTo>
                  <a:cubicBezTo>
                    <a:pt x="80062" y="92071"/>
                    <a:pt x="80062" y="91721"/>
                    <a:pt x="81833" y="89944"/>
                  </a:cubicBezTo>
                  <a:lnTo>
                    <a:pt x="128997" y="4032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6" name="Forme libre : forme 175">
              <a:extLst>
                <a:ext uri="{FF2B5EF4-FFF2-40B4-BE49-F238E27FC236}">
                  <a16:creationId xmlns:a16="http://schemas.microsoft.com/office/drawing/2014/main" id="{AB793291-DE4A-4F0E-AEE5-DF4E6E1573D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096650" y="-14153421"/>
              <a:ext cx="203371" cy="203260"/>
            </a:xfrm>
            <a:custGeom>
              <a:avLst/>
              <a:gdLst>
                <a:gd name="connsiteX0" fmla="*/ 119091 w 203370"/>
                <a:gd name="connsiteY0" fmla="*/ 23613 h 203260"/>
                <a:gd name="connsiteX1" fmla="*/ 112505 w 203370"/>
                <a:gd name="connsiteY1" fmla="*/ 19056 h 203260"/>
                <a:gd name="connsiteX2" fmla="*/ 105927 w 203370"/>
                <a:gd name="connsiteY2" fmla="*/ 23613 h 203260"/>
                <a:gd name="connsiteX3" fmla="*/ 20337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7 h 203260"/>
                <a:gd name="connsiteX6" fmla="*/ 200375 w 203370"/>
                <a:gd name="connsiteY6" fmla="*/ 200267 h 203260"/>
                <a:gd name="connsiteX7" fmla="*/ 205953 w 203370"/>
                <a:gd name="connsiteY7" fmla="*/ 198242 h 203260"/>
                <a:gd name="connsiteX8" fmla="*/ 204681 w 203370"/>
                <a:gd name="connsiteY8" fmla="*/ 195201 h 203260"/>
                <a:gd name="connsiteX9" fmla="*/ 119091 w 203370"/>
                <a:gd name="connsiteY9" fmla="*/ 23613 h 203260"/>
                <a:gd name="connsiteX10" fmla="*/ 104402 w 203370"/>
                <a:gd name="connsiteY10" fmla="*/ 44359 h 203260"/>
                <a:gd name="connsiteX11" fmla="*/ 172523 w 203370"/>
                <a:gd name="connsiteY11" fmla="*/ 181029 h 203260"/>
                <a:gd name="connsiteX12" fmla="*/ 36034 w 203370"/>
                <a:gd name="connsiteY12" fmla="*/ 181029 h 203260"/>
                <a:gd name="connsiteX13" fmla="*/ 104402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1" y="23613"/>
                  </a:moveTo>
                  <a:cubicBezTo>
                    <a:pt x="117319" y="20318"/>
                    <a:pt x="116811" y="19056"/>
                    <a:pt x="112505" y="19056"/>
                  </a:cubicBezTo>
                  <a:cubicBezTo>
                    <a:pt x="108200" y="19056"/>
                    <a:pt x="107699" y="20318"/>
                    <a:pt x="105927" y="23613"/>
                  </a:cubicBezTo>
                  <a:lnTo>
                    <a:pt x="20337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7"/>
                    <a:pt x="20583" y="200267"/>
                    <a:pt x="24635" y="200267"/>
                  </a:cubicBezTo>
                  <a:lnTo>
                    <a:pt x="200375" y="200267"/>
                  </a:lnTo>
                  <a:cubicBezTo>
                    <a:pt x="204427" y="200267"/>
                    <a:pt x="205953" y="200267"/>
                    <a:pt x="205953" y="198242"/>
                  </a:cubicBezTo>
                  <a:cubicBezTo>
                    <a:pt x="205953" y="197988"/>
                    <a:pt x="205953" y="197479"/>
                    <a:pt x="204681" y="195201"/>
                  </a:cubicBezTo>
                  <a:lnTo>
                    <a:pt x="119091" y="23613"/>
                  </a:lnTo>
                  <a:close/>
                  <a:moveTo>
                    <a:pt x="104402" y="44359"/>
                  </a:moveTo>
                  <a:lnTo>
                    <a:pt x="172523" y="181029"/>
                  </a:lnTo>
                  <a:lnTo>
                    <a:pt x="36034" y="181029"/>
                  </a:lnTo>
                  <a:lnTo>
                    <a:pt x="104402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7" name="Forme libre : forme 176">
              <a:extLst>
                <a:ext uri="{FF2B5EF4-FFF2-40B4-BE49-F238E27FC236}">
                  <a16:creationId xmlns:a16="http://schemas.microsoft.com/office/drawing/2014/main" id="{7188491D-3A25-4745-BF73-FDF69AF033F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9309988" y="-14055293"/>
              <a:ext cx="152528" cy="152445"/>
            </a:xfrm>
            <a:custGeom>
              <a:avLst/>
              <a:gdLst>
                <a:gd name="connsiteX0" fmla="*/ 143717 w 152528"/>
                <a:gd name="connsiteY0" fmla="*/ 25970 h 152445"/>
                <a:gd name="connsiteX1" fmla="*/ 146196 w 152528"/>
                <a:gd name="connsiteY1" fmla="*/ 21008 h 152445"/>
                <a:gd name="connsiteX2" fmla="*/ 141405 w 152528"/>
                <a:gd name="connsiteY2" fmla="*/ 19056 h 152445"/>
                <a:gd name="connsiteX3" fmla="*/ 58604 w 152528"/>
                <a:gd name="connsiteY3" fmla="*/ 19056 h 152445"/>
                <a:gd name="connsiteX4" fmla="*/ 52749 w 152528"/>
                <a:gd name="connsiteY4" fmla="*/ 22604 h 152445"/>
                <a:gd name="connsiteX5" fmla="*/ 42819 w 152528"/>
                <a:gd name="connsiteY5" fmla="*/ 54498 h 152445"/>
                <a:gd name="connsiteX6" fmla="*/ 42112 w 152528"/>
                <a:gd name="connsiteY6" fmla="*/ 57341 h 152445"/>
                <a:gd name="connsiteX7" fmla="*/ 45130 w 152528"/>
                <a:gd name="connsiteY7" fmla="*/ 59819 h 152445"/>
                <a:gd name="connsiteX8" fmla="*/ 48316 w 152528"/>
                <a:gd name="connsiteY8" fmla="*/ 56984 h 152445"/>
                <a:gd name="connsiteX9" fmla="*/ 93534 w 152528"/>
                <a:gd name="connsiteY9" fmla="*/ 25439 h 152445"/>
                <a:gd name="connsiteX10" fmla="*/ 125454 w 152528"/>
                <a:gd name="connsiteY10" fmla="*/ 25439 h 152445"/>
                <a:gd name="connsiteX11" fmla="*/ 22077 w 152528"/>
                <a:gd name="connsiteY11" fmla="*/ 132301 h 152445"/>
                <a:gd name="connsiteX12" fmla="*/ 19066 w 152528"/>
                <a:gd name="connsiteY12" fmla="*/ 138144 h 152445"/>
                <a:gd name="connsiteX13" fmla="*/ 23848 w 152528"/>
                <a:gd name="connsiteY13" fmla="*/ 140098 h 152445"/>
                <a:gd name="connsiteX14" fmla="*/ 109669 w 152528"/>
                <a:gd name="connsiteY14" fmla="*/ 140098 h 152445"/>
                <a:gd name="connsiteX15" fmla="*/ 115524 w 152528"/>
                <a:gd name="connsiteY15" fmla="*/ 136556 h 152445"/>
                <a:gd name="connsiteX16" fmla="*/ 128290 w 152528"/>
                <a:gd name="connsiteY16" fmla="*/ 97032 h 152445"/>
                <a:gd name="connsiteX17" fmla="*/ 128997 w 152528"/>
                <a:gd name="connsiteY17" fmla="*/ 94197 h 152445"/>
                <a:gd name="connsiteX18" fmla="*/ 126161 w 152528"/>
                <a:gd name="connsiteY18" fmla="*/ 91721 h 152445"/>
                <a:gd name="connsiteX19" fmla="*/ 122260 w 152528"/>
                <a:gd name="connsiteY19" fmla="*/ 96325 h 152445"/>
                <a:gd name="connsiteX20" fmla="*/ 74207 w 152528"/>
                <a:gd name="connsiteY20" fmla="*/ 133008 h 152445"/>
                <a:gd name="connsiteX21" fmla="*/ 40340 w 152528"/>
                <a:gd name="connsiteY21" fmla="*/ 133008 h 152445"/>
                <a:gd name="connsiteX22" fmla="*/ 143717 w 152528"/>
                <a:gd name="connsiteY22" fmla="*/ 25970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2528" h="152445">
                  <a:moveTo>
                    <a:pt x="143717" y="25970"/>
                  </a:moveTo>
                  <a:cubicBezTo>
                    <a:pt x="145132" y="24550"/>
                    <a:pt x="146196" y="23311"/>
                    <a:pt x="146196" y="21008"/>
                  </a:cubicBezTo>
                  <a:cubicBezTo>
                    <a:pt x="146196" y="19056"/>
                    <a:pt x="144774" y="19056"/>
                    <a:pt x="141405" y="19056"/>
                  </a:cubicBezTo>
                  <a:lnTo>
                    <a:pt x="58604" y="19056"/>
                  </a:lnTo>
                  <a:cubicBezTo>
                    <a:pt x="53996" y="19056"/>
                    <a:pt x="53813" y="19237"/>
                    <a:pt x="52749" y="22604"/>
                  </a:cubicBezTo>
                  <a:lnTo>
                    <a:pt x="42819" y="54498"/>
                  </a:lnTo>
                  <a:cubicBezTo>
                    <a:pt x="42112" y="56626"/>
                    <a:pt x="42112" y="56809"/>
                    <a:pt x="42112" y="57341"/>
                  </a:cubicBezTo>
                  <a:cubicBezTo>
                    <a:pt x="42112" y="58221"/>
                    <a:pt x="42819" y="59819"/>
                    <a:pt x="45130" y="59819"/>
                  </a:cubicBezTo>
                  <a:cubicBezTo>
                    <a:pt x="47435" y="59819"/>
                    <a:pt x="47784" y="58755"/>
                    <a:pt x="48316" y="56984"/>
                  </a:cubicBezTo>
                  <a:cubicBezTo>
                    <a:pt x="56833" y="31997"/>
                    <a:pt x="70663" y="25439"/>
                    <a:pt x="93534" y="25439"/>
                  </a:cubicBezTo>
                  <a:lnTo>
                    <a:pt x="125454" y="25439"/>
                  </a:lnTo>
                  <a:lnTo>
                    <a:pt x="22077" y="132301"/>
                  </a:lnTo>
                  <a:cubicBezTo>
                    <a:pt x="20837" y="133540"/>
                    <a:pt x="19066" y="135311"/>
                    <a:pt x="19066" y="138144"/>
                  </a:cubicBezTo>
                  <a:cubicBezTo>
                    <a:pt x="19066" y="140098"/>
                    <a:pt x="20655" y="140098"/>
                    <a:pt x="23848" y="140098"/>
                  </a:cubicBezTo>
                  <a:lnTo>
                    <a:pt x="109669" y="140098"/>
                  </a:lnTo>
                  <a:cubicBezTo>
                    <a:pt x="114277" y="140098"/>
                    <a:pt x="114459" y="139923"/>
                    <a:pt x="115524" y="136556"/>
                  </a:cubicBezTo>
                  <a:lnTo>
                    <a:pt x="128290" y="97032"/>
                  </a:lnTo>
                  <a:cubicBezTo>
                    <a:pt x="128997" y="94729"/>
                    <a:pt x="128997" y="94373"/>
                    <a:pt x="128997" y="94197"/>
                  </a:cubicBezTo>
                  <a:cubicBezTo>
                    <a:pt x="128997" y="94022"/>
                    <a:pt x="128997" y="91721"/>
                    <a:pt x="126161" y="91721"/>
                  </a:cubicBezTo>
                  <a:cubicBezTo>
                    <a:pt x="123857" y="91721"/>
                    <a:pt x="123500" y="92426"/>
                    <a:pt x="122260" y="96325"/>
                  </a:cubicBezTo>
                  <a:cubicBezTo>
                    <a:pt x="114102" y="120605"/>
                    <a:pt x="105062" y="133008"/>
                    <a:pt x="74207" y="133008"/>
                  </a:cubicBezTo>
                  <a:lnTo>
                    <a:pt x="40340" y="133008"/>
                  </a:lnTo>
                  <a:lnTo>
                    <a:pt x="143717" y="2597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8" name="Forme libre : forme 177">
              <a:extLst>
                <a:ext uri="{FF2B5EF4-FFF2-40B4-BE49-F238E27FC236}">
                  <a16:creationId xmlns:a16="http://schemas.microsoft.com/office/drawing/2014/main" id="{10056376-4EE2-4E72-95DA-6F3AF903CD0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9543397" y="-14065090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3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3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9" name="Forme libre : forme 178">
              <a:extLst>
                <a:ext uri="{FF2B5EF4-FFF2-40B4-BE49-F238E27FC236}">
                  <a16:creationId xmlns:a16="http://schemas.microsoft.com/office/drawing/2014/main" id="{B9457D51-E287-46C1-B878-ED35AAA7C9C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879281" y="-14316315"/>
              <a:ext cx="228792" cy="203260"/>
            </a:xfrm>
            <a:custGeom>
              <a:avLst/>
              <a:gdLst>
                <a:gd name="connsiteX0" fmla="*/ 49198 w 228792"/>
                <a:gd name="connsiteY0" fmla="*/ 172177 h 203260"/>
                <a:gd name="connsiteX1" fmla="*/ 26160 w 228792"/>
                <a:gd name="connsiteY1" fmla="*/ 184070 h 203260"/>
                <a:gd name="connsiteX2" fmla="*/ 19066 w 228792"/>
                <a:gd name="connsiteY2" fmla="*/ 188874 h 203260"/>
                <a:gd name="connsiteX3" fmla="*/ 26160 w 228792"/>
                <a:gd name="connsiteY3" fmla="*/ 191915 h 203260"/>
                <a:gd name="connsiteX4" fmla="*/ 109971 w 228792"/>
                <a:gd name="connsiteY4" fmla="*/ 191915 h 203260"/>
                <a:gd name="connsiteX5" fmla="*/ 212530 w 228792"/>
                <a:gd name="connsiteY5" fmla="*/ 83083 h 203260"/>
                <a:gd name="connsiteX6" fmla="*/ 153021 w 228792"/>
                <a:gd name="connsiteY6" fmla="*/ 19056 h 203260"/>
                <a:gd name="connsiteX7" fmla="*/ 67938 w 228792"/>
                <a:gd name="connsiteY7" fmla="*/ 19056 h 203260"/>
                <a:gd name="connsiteX8" fmla="*/ 60344 w 228792"/>
                <a:gd name="connsiteY8" fmla="*/ 23860 h 203260"/>
                <a:gd name="connsiteX9" fmla="*/ 67684 w 228792"/>
                <a:gd name="connsiteY9" fmla="*/ 26901 h 203260"/>
                <a:gd name="connsiteX10" fmla="*/ 78576 w 228792"/>
                <a:gd name="connsiteY10" fmla="*/ 27410 h 203260"/>
                <a:gd name="connsiteX11" fmla="*/ 84145 w 228792"/>
                <a:gd name="connsiteY11" fmla="*/ 31459 h 203260"/>
                <a:gd name="connsiteX12" fmla="*/ 83135 w 228792"/>
                <a:gd name="connsiteY12" fmla="*/ 36261 h 203260"/>
                <a:gd name="connsiteX13" fmla="*/ 49198 w 228792"/>
                <a:gd name="connsiteY13" fmla="*/ 172177 h 203260"/>
                <a:gd name="connsiteX14" fmla="*/ 103893 w 228792"/>
                <a:gd name="connsiteY14" fmla="*/ 36516 h 203260"/>
                <a:gd name="connsiteX15" fmla="*/ 117574 w 228792"/>
                <a:gd name="connsiteY15" fmla="*/ 26901 h 203260"/>
                <a:gd name="connsiteX16" fmla="*/ 144663 w 228792"/>
                <a:gd name="connsiteY16" fmla="*/ 26901 h 203260"/>
                <a:gd name="connsiteX17" fmla="*/ 190501 w 228792"/>
                <a:gd name="connsiteY17" fmla="*/ 73723 h 203260"/>
                <a:gd name="connsiteX18" fmla="*/ 163912 w 228792"/>
                <a:gd name="connsiteY18" fmla="*/ 155471 h 203260"/>
                <a:gd name="connsiteX19" fmla="*/ 105419 w 228792"/>
                <a:gd name="connsiteY19" fmla="*/ 184070 h 203260"/>
                <a:gd name="connsiteX20" fmla="*/ 76804 w 228792"/>
                <a:gd name="connsiteY20" fmla="*/ 184070 h 203260"/>
                <a:gd name="connsiteX21" fmla="*/ 71228 w 228792"/>
                <a:gd name="connsiteY21" fmla="*/ 183817 h 203260"/>
                <a:gd name="connsiteX22" fmla="*/ 67938 w 228792"/>
                <a:gd name="connsiteY22" fmla="*/ 181283 h 203260"/>
                <a:gd name="connsiteX23" fmla="*/ 69202 w 228792"/>
                <a:gd name="connsiteY23" fmla="*/ 175463 h 203260"/>
                <a:gd name="connsiteX24" fmla="*/ 103893 w 228792"/>
                <a:gd name="connsiteY24" fmla="*/ 3651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792" h="203260">
                  <a:moveTo>
                    <a:pt x="49198" y="172177"/>
                  </a:moveTo>
                  <a:cubicBezTo>
                    <a:pt x="46672" y="182046"/>
                    <a:pt x="46164" y="184070"/>
                    <a:pt x="26160" y="184070"/>
                  </a:cubicBezTo>
                  <a:cubicBezTo>
                    <a:pt x="21854" y="184070"/>
                    <a:pt x="19066" y="184070"/>
                    <a:pt x="19066" y="188874"/>
                  </a:cubicBezTo>
                  <a:cubicBezTo>
                    <a:pt x="19066" y="191915"/>
                    <a:pt x="21346" y="191915"/>
                    <a:pt x="26160" y="191915"/>
                  </a:cubicBezTo>
                  <a:lnTo>
                    <a:pt x="109971" y="191915"/>
                  </a:lnTo>
                  <a:cubicBezTo>
                    <a:pt x="162648" y="191915"/>
                    <a:pt x="212530" y="138512"/>
                    <a:pt x="212530" y="83083"/>
                  </a:cubicBezTo>
                  <a:cubicBezTo>
                    <a:pt x="212530" y="47402"/>
                    <a:pt x="191009" y="19056"/>
                    <a:pt x="153021" y="19056"/>
                  </a:cubicBezTo>
                  <a:lnTo>
                    <a:pt x="67938" y="19056"/>
                  </a:lnTo>
                  <a:cubicBezTo>
                    <a:pt x="63124" y="19056"/>
                    <a:pt x="60344" y="19056"/>
                    <a:pt x="60344" y="23860"/>
                  </a:cubicBezTo>
                  <a:cubicBezTo>
                    <a:pt x="60344" y="26901"/>
                    <a:pt x="62624" y="26901"/>
                    <a:pt x="67684" y="26901"/>
                  </a:cubicBezTo>
                  <a:cubicBezTo>
                    <a:pt x="70981" y="26901"/>
                    <a:pt x="75533" y="27155"/>
                    <a:pt x="78576" y="27410"/>
                  </a:cubicBezTo>
                  <a:cubicBezTo>
                    <a:pt x="82627" y="27909"/>
                    <a:pt x="84145" y="28672"/>
                    <a:pt x="84145" y="31459"/>
                  </a:cubicBezTo>
                  <a:cubicBezTo>
                    <a:pt x="84145" y="32467"/>
                    <a:pt x="83890" y="33230"/>
                    <a:pt x="83135" y="36261"/>
                  </a:cubicBezTo>
                  <a:lnTo>
                    <a:pt x="49198" y="172177"/>
                  </a:lnTo>
                  <a:close/>
                  <a:moveTo>
                    <a:pt x="103893" y="36516"/>
                  </a:moveTo>
                  <a:cubicBezTo>
                    <a:pt x="106173" y="27662"/>
                    <a:pt x="106682" y="26901"/>
                    <a:pt x="117574" y="26901"/>
                  </a:cubicBezTo>
                  <a:lnTo>
                    <a:pt x="144663" y="26901"/>
                  </a:lnTo>
                  <a:cubicBezTo>
                    <a:pt x="169481" y="26901"/>
                    <a:pt x="190501" y="40312"/>
                    <a:pt x="190501" y="73723"/>
                  </a:cubicBezTo>
                  <a:cubicBezTo>
                    <a:pt x="190501" y="86124"/>
                    <a:pt x="185441" y="127633"/>
                    <a:pt x="163912" y="155471"/>
                  </a:cubicBezTo>
                  <a:cubicBezTo>
                    <a:pt x="156572" y="164833"/>
                    <a:pt x="136560" y="184070"/>
                    <a:pt x="105419" y="184070"/>
                  </a:cubicBezTo>
                  <a:lnTo>
                    <a:pt x="76804" y="184070"/>
                  </a:lnTo>
                  <a:cubicBezTo>
                    <a:pt x="73253" y="184070"/>
                    <a:pt x="72753" y="184070"/>
                    <a:pt x="71228" y="183817"/>
                  </a:cubicBezTo>
                  <a:cubicBezTo>
                    <a:pt x="68701" y="183563"/>
                    <a:pt x="67938" y="183308"/>
                    <a:pt x="67938" y="181283"/>
                  </a:cubicBezTo>
                  <a:cubicBezTo>
                    <a:pt x="67938" y="180529"/>
                    <a:pt x="67938" y="180021"/>
                    <a:pt x="69202" y="175463"/>
                  </a:cubicBezTo>
                  <a:lnTo>
                    <a:pt x="103893" y="3651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0" name="Forme libre : forme 179">
              <a:extLst>
                <a:ext uri="{FF2B5EF4-FFF2-40B4-BE49-F238E27FC236}">
                  <a16:creationId xmlns:a16="http://schemas.microsoft.com/office/drawing/2014/main" id="{C2C43C8B-E2B3-43FE-A54F-877F8541CB33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880670" y="-14024072"/>
              <a:ext cx="228792" cy="25408"/>
            </a:xfrm>
            <a:custGeom>
              <a:avLst/>
              <a:gdLst>
                <a:gd name="connsiteX0" fmla="*/ 7588 w 228792"/>
                <a:gd name="connsiteY0" fmla="*/ 7584 h 0"/>
                <a:gd name="connsiteX1" fmla="*/ 224266 w 228792"/>
                <a:gd name="connsiteY1" fmla="*/ 75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792">
                  <a:moveTo>
                    <a:pt x="7588" y="7584"/>
                  </a:moveTo>
                  <a:lnTo>
                    <a:pt x="224266" y="7584"/>
                  </a:lnTo>
                </a:path>
              </a:pathLst>
            </a:custGeom>
            <a:noFill/>
            <a:ln w="37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1" name="Forme libre : forme 180">
              <a:extLst>
                <a:ext uri="{FF2B5EF4-FFF2-40B4-BE49-F238E27FC236}">
                  <a16:creationId xmlns:a16="http://schemas.microsoft.com/office/drawing/2014/main" id="{7D1C4C17-3461-4923-AE06-FE9094DF4FC6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926861" y="-13967129"/>
              <a:ext cx="127107" cy="203260"/>
            </a:xfrm>
            <a:custGeom>
              <a:avLst/>
              <a:gdLst>
                <a:gd name="connsiteX0" fmla="*/ 38561 w 127106"/>
                <a:gd name="connsiteY0" fmla="*/ 168126 h 203260"/>
                <a:gd name="connsiteX1" fmla="*/ 65404 w 127106"/>
                <a:gd name="connsiteY1" fmla="*/ 142052 h 203260"/>
                <a:gd name="connsiteX2" fmla="*/ 120100 w 127106"/>
                <a:gd name="connsiteY2" fmla="*/ 68156 h 203260"/>
                <a:gd name="connsiteX3" fmla="*/ 66421 w 127106"/>
                <a:gd name="connsiteY3" fmla="*/ 19056 h 203260"/>
                <a:gd name="connsiteX4" fmla="*/ 19066 w 127106"/>
                <a:gd name="connsiteY4" fmla="*/ 64860 h 203260"/>
                <a:gd name="connsiteX5" fmla="*/ 32483 w 127106"/>
                <a:gd name="connsiteY5" fmla="*/ 79033 h 203260"/>
                <a:gd name="connsiteX6" fmla="*/ 45655 w 127106"/>
                <a:gd name="connsiteY6" fmla="*/ 65623 h 203260"/>
                <a:gd name="connsiteX7" fmla="*/ 32229 w 127106"/>
                <a:gd name="connsiteY7" fmla="*/ 52459 h 203260"/>
                <a:gd name="connsiteX8" fmla="*/ 28940 w 127106"/>
                <a:gd name="connsiteY8" fmla="*/ 52713 h 203260"/>
                <a:gd name="connsiteX9" fmla="*/ 63124 w 127106"/>
                <a:gd name="connsiteY9" fmla="*/ 26901 h 203260"/>
                <a:gd name="connsiteX10" fmla="*/ 97062 w 127106"/>
                <a:gd name="connsiteY10" fmla="*/ 68156 h 203260"/>
                <a:gd name="connsiteX11" fmla="*/ 70473 w 127106"/>
                <a:gd name="connsiteY11" fmla="*/ 124084 h 203260"/>
                <a:gd name="connsiteX12" fmla="*/ 21846 w 127106"/>
                <a:gd name="connsiteY12" fmla="*/ 178250 h 203260"/>
                <a:gd name="connsiteX13" fmla="*/ 19066 w 127106"/>
                <a:gd name="connsiteY13" fmla="*/ 187610 h 203260"/>
                <a:gd name="connsiteX14" fmla="*/ 113014 w 127106"/>
                <a:gd name="connsiteY14" fmla="*/ 187610 h 203260"/>
                <a:gd name="connsiteX15" fmla="*/ 120100 w 127106"/>
                <a:gd name="connsiteY15" fmla="*/ 143576 h 203260"/>
                <a:gd name="connsiteX16" fmla="*/ 113768 w 127106"/>
                <a:gd name="connsiteY16" fmla="*/ 143576 h 203260"/>
                <a:gd name="connsiteX17" fmla="*/ 108200 w 127106"/>
                <a:gd name="connsiteY17" fmla="*/ 166101 h 203260"/>
                <a:gd name="connsiteX18" fmla="*/ 84145 w 127106"/>
                <a:gd name="connsiteY18" fmla="*/ 168126 h 203260"/>
                <a:gd name="connsiteX19" fmla="*/ 38561 w 127106"/>
                <a:gd name="connsiteY19" fmla="*/ 16812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106" h="203260">
                  <a:moveTo>
                    <a:pt x="38561" y="168126"/>
                  </a:moveTo>
                  <a:lnTo>
                    <a:pt x="65404" y="142052"/>
                  </a:lnTo>
                  <a:cubicBezTo>
                    <a:pt x="104910" y="107124"/>
                    <a:pt x="120100" y="93459"/>
                    <a:pt x="120100" y="68156"/>
                  </a:cubicBezTo>
                  <a:cubicBezTo>
                    <a:pt x="120100" y="39302"/>
                    <a:pt x="97308" y="19056"/>
                    <a:pt x="66421" y="19056"/>
                  </a:cubicBezTo>
                  <a:cubicBezTo>
                    <a:pt x="37806" y="19056"/>
                    <a:pt x="19066" y="42336"/>
                    <a:pt x="19066" y="64860"/>
                  </a:cubicBezTo>
                  <a:cubicBezTo>
                    <a:pt x="19066" y="79033"/>
                    <a:pt x="31729" y="79033"/>
                    <a:pt x="32483" y="79033"/>
                  </a:cubicBezTo>
                  <a:cubicBezTo>
                    <a:pt x="36789" y="79033"/>
                    <a:pt x="45655" y="76001"/>
                    <a:pt x="45655" y="65623"/>
                  </a:cubicBezTo>
                  <a:cubicBezTo>
                    <a:pt x="45655" y="59040"/>
                    <a:pt x="41095" y="52459"/>
                    <a:pt x="32229" y="52459"/>
                  </a:cubicBezTo>
                  <a:cubicBezTo>
                    <a:pt x="30203" y="52459"/>
                    <a:pt x="29703" y="52459"/>
                    <a:pt x="28940" y="52713"/>
                  </a:cubicBezTo>
                  <a:cubicBezTo>
                    <a:pt x="34764" y="36261"/>
                    <a:pt x="48435" y="26901"/>
                    <a:pt x="63124" y="26901"/>
                  </a:cubicBezTo>
                  <a:cubicBezTo>
                    <a:pt x="86170" y="26901"/>
                    <a:pt x="97062" y="47400"/>
                    <a:pt x="97062" y="68156"/>
                  </a:cubicBezTo>
                  <a:cubicBezTo>
                    <a:pt x="97062" y="88402"/>
                    <a:pt x="84399" y="108395"/>
                    <a:pt x="70473" y="124084"/>
                  </a:cubicBezTo>
                  <a:lnTo>
                    <a:pt x="21846" y="178250"/>
                  </a:lnTo>
                  <a:cubicBezTo>
                    <a:pt x="19066" y="181029"/>
                    <a:pt x="19066" y="181537"/>
                    <a:pt x="19066" y="187610"/>
                  </a:cubicBezTo>
                  <a:lnTo>
                    <a:pt x="113014" y="187610"/>
                  </a:lnTo>
                  <a:lnTo>
                    <a:pt x="120100" y="143576"/>
                  </a:lnTo>
                  <a:lnTo>
                    <a:pt x="113768" y="143576"/>
                  </a:lnTo>
                  <a:cubicBezTo>
                    <a:pt x="112505" y="151167"/>
                    <a:pt x="110734" y="162299"/>
                    <a:pt x="108200" y="166101"/>
                  </a:cubicBezTo>
                  <a:cubicBezTo>
                    <a:pt x="106428" y="168126"/>
                    <a:pt x="89713" y="168126"/>
                    <a:pt x="84145" y="168126"/>
                  </a:cubicBezTo>
                  <a:lnTo>
                    <a:pt x="38561" y="16812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2" name="Forme libre : forme 181">
              <a:extLst>
                <a:ext uri="{FF2B5EF4-FFF2-40B4-BE49-F238E27FC236}">
                  <a16:creationId xmlns:a16="http://schemas.microsoft.com/office/drawing/2014/main" id="{1BB13A76-19C1-4A52-8BEE-48D869FBB1E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193576" y="-14040540"/>
              <a:ext cx="177949" cy="25408"/>
            </a:xfrm>
            <a:custGeom>
              <a:avLst/>
              <a:gdLst>
                <a:gd name="connsiteX0" fmla="*/ 164921 w 177949"/>
                <a:gd name="connsiteY0" fmla="*/ 29179 h 25407"/>
                <a:gd name="connsiteX1" fmla="*/ 173786 w 177949"/>
                <a:gd name="connsiteY1" fmla="*/ 24113 h 25407"/>
                <a:gd name="connsiteX2" fmla="*/ 164921 w 177949"/>
                <a:gd name="connsiteY2" fmla="*/ 19056 h 25407"/>
                <a:gd name="connsiteX3" fmla="*/ 27924 w 177949"/>
                <a:gd name="connsiteY3" fmla="*/ 19056 h 25407"/>
                <a:gd name="connsiteX4" fmla="*/ 19066 w 177949"/>
                <a:gd name="connsiteY4" fmla="*/ 24113 h 25407"/>
                <a:gd name="connsiteX5" fmla="*/ 27924 w 177949"/>
                <a:gd name="connsiteY5" fmla="*/ 29179 h 25407"/>
                <a:gd name="connsiteX6" fmla="*/ 164921 w 177949"/>
                <a:gd name="connsiteY6" fmla="*/ 29179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49" h="25407">
                  <a:moveTo>
                    <a:pt x="164921" y="29179"/>
                  </a:moveTo>
                  <a:cubicBezTo>
                    <a:pt x="169226" y="29179"/>
                    <a:pt x="173786" y="29179"/>
                    <a:pt x="173786" y="24113"/>
                  </a:cubicBezTo>
                  <a:cubicBezTo>
                    <a:pt x="173786" y="19056"/>
                    <a:pt x="169226" y="19056"/>
                    <a:pt x="164921" y="19056"/>
                  </a:cubicBezTo>
                  <a:lnTo>
                    <a:pt x="27924" y="19056"/>
                  </a:lnTo>
                  <a:cubicBezTo>
                    <a:pt x="23618" y="19056"/>
                    <a:pt x="19066" y="19056"/>
                    <a:pt x="19066" y="24113"/>
                  </a:cubicBezTo>
                  <a:cubicBezTo>
                    <a:pt x="19066" y="29179"/>
                    <a:pt x="23618" y="29179"/>
                    <a:pt x="27924" y="29179"/>
                  </a:cubicBezTo>
                  <a:lnTo>
                    <a:pt x="164921" y="291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3" name="Forme libre : forme 182">
              <a:extLst>
                <a:ext uri="{FF2B5EF4-FFF2-40B4-BE49-F238E27FC236}">
                  <a16:creationId xmlns:a16="http://schemas.microsoft.com/office/drawing/2014/main" id="{363E704C-BEF6-41AA-BB09-2D18959F361B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437703" y="-14153421"/>
              <a:ext cx="203371" cy="203260"/>
            </a:xfrm>
            <a:custGeom>
              <a:avLst/>
              <a:gdLst>
                <a:gd name="connsiteX0" fmla="*/ 119090 w 203370"/>
                <a:gd name="connsiteY0" fmla="*/ 23613 h 203260"/>
                <a:gd name="connsiteX1" fmla="*/ 112505 w 203370"/>
                <a:gd name="connsiteY1" fmla="*/ 19056 h 203260"/>
                <a:gd name="connsiteX2" fmla="*/ 105927 w 203370"/>
                <a:gd name="connsiteY2" fmla="*/ 23613 h 203260"/>
                <a:gd name="connsiteX3" fmla="*/ 20337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7 h 203260"/>
                <a:gd name="connsiteX6" fmla="*/ 200375 w 203370"/>
                <a:gd name="connsiteY6" fmla="*/ 200267 h 203260"/>
                <a:gd name="connsiteX7" fmla="*/ 205953 w 203370"/>
                <a:gd name="connsiteY7" fmla="*/ 198242 h 203260"/>
                <a:gd name="connsiteX8" fmla="*/ 204681 w 203370"/>
                <a:gd name="connsiteY8" fmla="*/ 195201 h 203260"/>
                <a:gd name="connsiteX9" fmla="*/ 119090 w 203370"/>
                <a:gd name="connsiteY9" fmla="*/ 23613 h 203260"/>
                <a:gd name="connsiteX10" fmla="*/ 104402 w 203370"/>
                <a:gd name="connsiteY10" fmla="*/ 44359 h 203260"/>
                <a:gd name="connsiteX11" fmla="*/ 172523 w 203370"/>
                <a:gd name="connsiteY11" fmla="*/ 181029 h 203260"/>
                <a:gd name="connsiteX12" fmla="*/ 36034 w 203370"/>
                <a:gd name="connsiteY12" fmla="*/ 181029 h 203260"/>
                <a:gd name="connsiteX13" fmla="*/ 104402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0" y="23613"/>
                  </a:moveTo>
                  <a:cubicBezTo>
                    <a:pt x="117319" y="20318"/>
                    <a:pt x="116811" y="19056"/>
                    <a:pt x="112505" y="19056"/>
                  </a:cubicBezTo>
                  <a:cubicBezTo>
                    <a:pt x="108200" y="19056"/>
                    <a:pt x="107699" y="20318"/>
                    <a:pt x="105927" y="23613"/>
                  </a:cubicBezTo>
                  <a:lnTo>
                    <a:pt x="20337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7"/>
                    <a:pt x="20583" y="200267"/>
                    <a:pt x="24635" y="200267"/>
                  </a:cubicBezTo>
                  <a:lnTo>
                    <a:pt x="200375" y="200267"/>
                  </a:lnTo>
                  <a:cubicBezTo>
                    <a:pt x="204427" y="200267"/>
                    <a:pt x="205953" y="200267"/>
                    <a:pt x="205953" y="198242"/>
                  </a:cubicBezTo>
                  <a:cubicBezTo>
                    <a:pt x="205953" y="197988"/>
                    <a:pt x="205953" y="197479"/>
                    <a:pt x="204681" y="195201"/>
                  </a:cubicBezTo>
                  <a:lnTo>
                    <a:pt x="119090" y="23613"/>
                  </a:lnTo>
                  <a:close/>
                  <a:moveTo>
                    <a:pt x="104402" y="44359"/>
                  </a:moveTo>
                  <a:lnTo>
                    <a:pt x="172523" y="181029"/>
                  </a:lnTo>
                  <a:lnTo>
                    <a:pt x="36034" y="181029"/>
                  </a:lnTo>
                  <a:lnTo>
                    <a:pt x="104402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4" name="Forme libre : forme 183">
              <a:extLst>
                <a:ext uri="{FF2B5EF4-FFF2-40B4-BE49-F238E27FC236}">
                  <a16:creationId xmlns:a16="http://schemas.microsoft.com/office/drawing/2014/main" id="{9B69261C-23BE-40F8-9C14-A68F955A057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0645718" y="-14055293"/>
              <a:ext cx="177949" cy="152445"/>
            </a:xfrm>
            <a:custGeom>
              <a:avLst/>
              <a:gdLst>
                <a:gd name="connsiteX0" fmla="*/ 108787 w 177949"/>
                <a:gd name="connsiteY0" fmla="*/ 72403 h 152445"/>
                <a:gd name="connsiteX1" fmla="*/ 125629 w 177949"/>
                <a:gd name="connsiteY1" fmla="*/ 55562 h 152445"/>
                <a:gd name="connsiteX2" fmla="*/ 171205 w 177949"/>
                <a:gd name="connsiteY2" fmla="*/ 25439 h 152445"/>
                <a:gd name="connsiteX3" fmla="*/ 175638 w 177949"/>
                <a:gd name="connsiteY3" fmla="*/ 21715 h 152445"/>
                <a:gd name="connsiteX4" fmla="*/ 173151 w 177949"/>
                <a:gd name="connsiteY4" fmla="*/ 19056 h 152445"/>
                <a:gd name="connsiteX5" fmla="*/ 156484 w 177949"/>
                <a:gd name="connsiteY5" fmla="*/ 19769 h 152445"/>
                <a:gd name="connsiteX6" fmla="*/ 135917 w 177949"/>
                <a:gd name="connsiteY6" fmla="*/ 19056 h 152445"/>
                <a:gd name="connsiteX7" fmla="*/ 132365 w 177949"/>
                <a:gd name="connsiteY7" fmla="*/ 22953 h 152445"/>
                <a:gd name="connsiteX8" fmla="*/ 135027 w 177949"/>
                <a:gd name="connsiteY8" fmla="*/ 25439 h 152445"/>
                <a:gd name="connsiteX9" fmla="*/ 141056 w 177949"/>
                <a:gd name="connsiteY9" fmla="*/ 29869 h 152445"/>
                <a:gd name="connsiteX10" fmla="*/ 136623 w 177949"/>
                <a:gd name="connsiteY10" fmla="*/ 37134 h 152445"/>
                <a:gd name="connsiteX11" fmla="*/ 106126 w 177949"/>
                <a:gd name="connsiteY11" fmla="*/ 67082 h 152445"/>
                <a:gd name="connsiteX12" fmla="*/ 88220 w 177949"/>
                <a:gd name="connsiteY12" fmla="*/ 32346 h 152445"/>
                <a:gd name="connsiteX13" fmla="*/ 87330 w 177949"/>
                <a:gd name="connsiteY13" fmla="*/ 29869 h 152445"/>
                <a:gd name="connsiteX14" fmla="*/ 96728 w 177949"/>
                <a:gd name="connsiteY14" fmla="*/ 25439 h 152445"/>
                <a:gd name="connsiteX15" fmla="*/ 100453 w 177949"/>
                <a:gd name="connsiteY15" fmla="*/ 21540 h 152445"/>
                <a:gd name="connsiteX16" fmla="*/ 97435 w 177949"/>
                <a:gd name="connsiteY16" fmla="*/ 19056 h 152445"/>
                <a:gd name="connsiteX17" fmla="*/ 85558 w 177949"/>
                <a:gd name="connsiteY17" fmla="*/ 19588 h 152445"/>
                <a:gd name="connsiteX18" fmla="*/ 74031 w 177949"/>
                <a:gd name="connsiteY18" fmla="*/ 19769 h 152445"/>
                <a:gd name="connsiteX19" fmla="*/ 63569 w 177949"/>
                <a:gd name="connsiteY19" fmla="*/ 19588 h 152445"/>
                <a:gd name="connsiteX20" fmla="*/ 53996 w 177949"/>
                <a:gd name="connsiteY20" fmla="*/ 19056 h 152445"/>
                <a:gd name="connsiteX21" fmla="*/ 50270 w 177949"/>
                <a:gd name="connsiteY21" fmla="*/ 22953 h 152445"/>
                <a:gd name="connsiteX22" fmla="*/ 55418 w 177949"/>
                <a:gd name="connsiteY22" fmla="*/ 25439 h 152445"/>
                <a:gd name="connsiteX23" fmla="*/ 68359 w 177949"/>
                <a:gd name="connsiteY23" fmla="*/ 30758 h 152445"/>
                <a:gd name="connsiteX24" fmla="*/ 93185 w 177949"/>
                <a:gd name="connsiteY24" fmla="*/ 79668 h 152445"/>
                <a:gd name="connsiteX25" fmla="*/ 83255 w 177949"/>
                <a:gd name="connsiteY25" fmla="*/ 89593 h 152445"/>
                <a:gd name="connsiteX26" fmla="*/ 68359 w 177949"/>
                <a:gd name="connsiteY26" fmla="*/ 104122 h 152445"/>
                <a:gd name="connsiteX27" fmla="*/ 23499 w 177949"/>
                <a:gd name="connsiteY27" fmla="*/ 133714 h 152445"/>
                <a:gd name="connsiteX28" fmla="*/ 19066 w 177949"/>
                <a:gd name="connsiteY28" fmla="*/ 137620 h 152445"/>
                <a:gd name="connsiteX29" fmla="*/ 21545 w 177949"/>
                <a:gd name="connsiteY29" fmla="*/ 140098 h 152445"/>
                <a:gd name="connsiteX30" fmla="*/ 38037 w 177949"/>
                <a:gd name="connsiteY30" fmla="*/ 139391 h 152445"/>
                <a:gd name="connsiteX31" fmla="*/ 48499 w 177949"/>
                <a:gd name="connsiteY31" fmla="*/ 139566 h 152445"/>
                <a:gd name="connsiteX32" fmla="*/ 58604 w 177949"/>
                <a:gd name="connsiteY32" fmla="*/ 140098 h 152445"/>
                <a:gd name="connsiteX33" fmla="*/ 62330 w 177949"/>
                <a:gd name="connsiteY33" fmla="*/ 136375 h 152445"/>
                <a:gd name="connsiteX34" fmla="*/ 59136 w 177949"/>
                <a:gd name="connsiteY34" fmla="*/ 133714 h 152445"/>
                <a:gd name="connsiteX35" fmla="*/ 53639 w 177949"/>
                <a:gd name="connsiteY35" fmla="*/ 129283 h 152445"/>
                <a:gd name="connsiteX36" fmla="*/ 59851 w 177949"/>
                <a:gd name="connsiteY36" fmla="*/ 120249 h 152445"/>
                <a:gd name="connsiteX37" fmla="*/ 95846 w 177949"/>
                <a:gd name="connsiteY37" fmla="*/ 84980 h 152445"/>
                <a:gd name="connsiteX38" fmla="*/ 117295 w 177949"/>
                <a:gd name="connsiteY38" fmla="*/ 126982 h 152445"/>
                <a:gd name="connsiteX39" fmla="*/ 118360 w 177949"/>
                <a:gd name="connsiteY39" fmla="*/ 129283 h 152445"/>
                <a:gd name="connsiteX40" fmla="*/ 108962 w 177949"/>
                <a:gd name="connsiteY40" fmla="*/ 133714 h 152445"/>
                <a:gd name="connsiteX41" fmla="*/ 105062 w 177949"/>
                <a:gd name="connsiteY41" fmla="*/ 137620 h 152445"/>
                <a:gd name="connsiteX42" fmla="*/ 108080 w 177949"/>
                <a:gd name="connsiteY42" fmla="*/ 140098 h 152445"/>
                <a:gd name="connsiteX43" fmla="*/ 119957 w 177949"/>
                <a:gd name="connsiteY43" fmla="*/ 139566 h 152445"/>
                <a:gd name="connsiteX44" fmla="*/ 131484 w 177949"/>
                <a:gd name="connsiteY44" fmla="*/ 139391 h 152445"/>
                <a:gd name="connsiteX45" fmla="*/ 141946 w 177949"/>
                <a:gd name="connsiteY45" fmla="*/ 139566 h 152445"/>
                <a:gd name="connsiteX46" fmla="*/ 151519 w 177949"/>
                <a:gd name="connsiteY46" fmla="*/ 140098 h 152445"/>
                <a:gd name="connsiteX47" fmla="*/ 155245 w 177949"/>
                <a:gd name="connsiteY47" fmla="*/ 136200 h 152445"/>
                <a:gd name="connsiteX48" fmla="*/ 150097 w 177949"/>
                <a:gd name="connsiteY48" fmla="*/ 133714 h 152445"/>
                <a:gd name="connsiteX49" fmla="*/ 137330 w 177949"/>
                <a:gd name="connsiteY49" fmla="*/ 128761 h 152445"/>
                <a:gd name="connsiteX50" fmla="*/ 108787 w 177949"/>
                <a:gd name="connsiteY50" fmla="*/ 7240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949" h="152445">
                  <a:moveTo>
                    <a:pt x="108787" y="72403"/>
                  </a:moveTo>
                  <a:lnTo>
                    <a:pt x="125629" y="55562"/>
                  </a:lnTo>
                  <a:cubicBezTo>
                    <a:pt x="148326" y="33236"/>
                    <a:pt x="155245" y="26327"/>
                    <a:pt x="171205" y="25439"/>
                  </a:cubicBezTo>
                  <a:cubicBezTo>
                    <a:pt x="173509" y="25263"/>
                    <a:pt x="175638" y="25263"/>
                    <a:pt x="175638" y="21715"/>
                  </a:cubicBezTo>
                  <a:cubicBezTo>
                    <a:pt x="175638" y="19588"/>
                    <a:pt x="173683" y="19056"/>
                    <a:pt x="173151" y="19056"/>
                  </a:cubicBezTo>
                  <a:cubicBezTo>
                    <a:pt x="168011" y="19056"/>
                    <a:pt x="161807" y="19769"/>
                    <a:pt x="156484" y="19769"/>
                  </a:cubicBezTo>
                  <a:cubicBezTo>
                    <a:pt x="151876" y="19769"/>
                    <a:pt x="140524" y="19056"/>
                    <a:pt x="135917" y="19056"/>
                  </a:cubicBezTo>
                  <a:cubicBezTo>
                    <a:pt x="134495" y="19056"/>
                    <a:pt x="132365" y="19588"/>
                    <a:pt x="132365" y="22953"/>
                  </a:cubicBezTo>
                  <a:cubicBezTo>
                    <a:pt x="132365" y="23136"/>
                    <a:pt x="132365" y="25263"/>
                    <a:pt x="135027" y="25439"/>
                  </a:cubicBezTo>
                  <a:cubicBezTo>
                    <a:pt x="136623" y="25614"/>
                    <a:pt x="141056" y="25970"/>
                    <a:pt x="141056" y="29869"/>
                  </a:cubicBezTo>
                  <a:cubicBezTo>
                    <a:pt x="141056" y="32529"/>
                    <a:pt x="138395" y="35363"/>
                    <a:pt x="136623" y="37134"/>
                  </a:cubicBezTo>
                  <a:cubicBezTo>
                    <a:pt x="135210" y="38372"/>
                    <a:pt x="112688" y="60351"/>
                    <a:pt x="106126" y="67082"/>
                  </a:cubicBezTo>
                  <a:lnTo>
                    <a:pt x="88220" y="32346"/>
                  </a:lnTo>
                  <a:cubicBezTo>
                    <a:pt x="87862" y="31814"/>
                    <a:pt x="87330" y="30576"/>
                    <a:pt x="87330" y="29869"/>
                  </a:cubicBezTo>
                  <a:cubicBezTo>
                    <a:pt x="87330" y="28630"/>
                    <a:pt x="90699" y="25795"/>
                    <a:pt x="96728" y="25439"/>
                  </a:cubicBezTo>
                  <a:cubicBezTo>
                    <a:pt x="97967" y="25439"/>
                    <a:pt x="100453" y="25263"/>
                    <a:pt x="100453" y="21540"/>
                  </a:cubicBezTo>
                  <a:cubicBezTo>
                    <a:pt x="100453" y="21365"/>
                    <a:pt x="100279" y="19056"/>
                    <a:pt x="97435" y="19056"/>
                  </a:cubicBezTo>
                  <a:cubicBezTo>
                    <a:pt x="93717" y="19056"/>
                    <a:pt x="89284" y="19588"/>
                    <a:pt x="85558" y="19588"/>
                  </a:cubicBezTo>
                  <a:cubicBezTo>
                    <a:pt x="81833" y="19588"/>
                    <a:pt x="77757" y="19769"/>
                    <a:pt x="74031" y="19769"/>
                  </a:cubicBezTo>
                  <a:cubicBezTo>
                    <a:pt x="71020" y="19769"/>
                    <a:pt x="66763" y="19769"/>
                    <a:pt x="63569" y="19588"/>
                  </a:cubicBezTo>
                  <a:cubicBezTo>
                    <a:pt x="60558" y="19412"/>
                    <a:pt x="56833" y="19056"/>
                    <a:pt x="53996" y="19056"/>
                  </a:cubicBezTo>
                  <a:cubicBezTo>
                    <a:pt x="53106" y="19056"/>
                    <a:pt x="50270" y="19056"/>
                    <a:pt x="50270" y="22953"/>
                  </a:cubicBezTo>
                  <a:cubicBezTo>
                    <a:pt x="50270" y="25439"/>
                    <a:pt x="52574" y="25439"/>
                    <a:pt x="55418" y="25439"/>
                  </a:cubicBezTo>
                  <a:cubicBezTo>
                    <a:pt x="65698" y="25439"/>
                    <a:pt x="66588" y="27210"/>
                    <a:pt x="68359" y="30758"/>
                  </a:cubicBezTo>
                  <a:lnTo>
                    <a:pt x="93185" y="79668"/>
                  </a:lnTo>
                  <a:lnTo>
                    <a:pt x="83255" y="89593"/>
                  </a:lnTo>
                  <a:cubicBezTo>
                    <a:pt x="79886" y="92785"/>
                    <a:pt x="71553" y="100756"/>
                    <a:pt x="68359" y="104122"/>
                  </a:cubicBezTo>
                  <a:cubicBezTo>
                    <a:pt x="46727" y="125568"/>
                    <a:pt x="39459" y="133008"/>
                    <a:pt x="23499" y="133714"/>
                  </a:cubicBezTo>
                  <a:cubicBezTo>
                    <a:pt x="21020" y="133897"/>
                    <a:pt x="19066" y="133897"/>
                    <a:pt x="19066" y="137620"/>
                  </a:cubicBezTo>
                  <a:cubicBezTo>
                    <a:pt x="19066" y="138327"/>
                    <a:pt x="19598" y="140098"/>
                    <a:pt x="21545" y="140098"/>
                  </a:cubicBezTo>
                  <a:cubicBezTo>
                    <a:pt x="26692" y="140098"/>
                    <a:pt x="32722" y="139391"/>
                    <a:pt x="38037" y="139391"/>
                  </a:cubicBezTo>
                  <a:cubicBezTo>
                    <a:pt x="41055" y="139391"/>
                    <a:pt x="45488" y="139391"/>
                    <a:pt x="48499" y="139566"/>
                  </a:cubicBezTo>
                  <a:cubicBezTo>
                    <a:pt x="51692" y="139740"/>
                    <a:pt x="55593" y="140098"/>
                    <a:pt x="58604" y="140098"/>
                  </a:cubicBezTo>
                  <a:cubicBezTo>
                    <a:pt x="59494" y="140098"/>
                    <a:pt x="62330" y="140098"/>
                    <a:pt x="62330" y="136375"/>
                  </a:cubicBezTo>
                  <a:cubicBezTo>
                    <a:pt x="62330" y="133897"/>
                    <a:pt x="60200" y="133714"/>
                    <a:pt x="59136" y="133714"/>
                  </a:cubicBezTo>
                  <a:cubicBezTo>
                    <a:pt x="57365" y="133540"/>
                    <a:pt x="53639" y="133008"/>
                    <a:pt x="53639" y="129283"/>
                  </a:cubicBezTo>
                  <a:cubicBezTo>
                    <a:pt x="53639" y="126450"/>
                    <a:pt x="55951" y="124147"/>
                    <a:pt x="59851" y="120249"/>
                  </a:cubicBezTo>
                  <a:lnTo>
                    <a:pt x="95846" y="84980"/>
                  </a:lnTo>
                  <a:lnTo>
                    <a:pt x="117295" y="126982"/>
                  </a:lnTo>
                  <a:cubicBezTo>
                    <a:pt x="118185" y="128761"/>
                    <a:pt x="118360" y="129110"/>
                    <a:pt x="118360" y="129283"/>
                  </a:cubicBezTo>
                  <a:cubicBezTo>
                    <a:pt x="118360" y="130349"/>
                    <a:pt x="115166" y="133191"/>
                    <a:pt x="108962" y="133714"/>
                  </a:cubicBezTo>
                  <a:cubicBezTo>
                    <a:pt x="107365" y="133897"/>
                    <a:pt x="105062" y="133897"/>
                    <a:pt x="105062" y="137620"/>
                  </a:cubicBezTo>
                  <a:cubicBezTo>
                    <a:pt x="105062" y="137795"/>
                    <a:pt x="105244" y="140098"/>
                    <a:pt x="108080" y="140098"/>
                  </a:cubicBezTo>
                  <a:cubicBezTo>
                    <a:pt x="111798" y="140098"/>
                    <a:pt x="116231" y="139566"/>
                    <a:pt x="119957" y="139566"/>
                  </a:cubicBezTo>
                  <a:cubicBezTo>
                    <a:pt x="123682" y="139566"/>
                    <a:pt x="127758" y="139391"/>
                    <a:pt x="131484" y="139391"/>
                  </a:cubicBezTo>
                  <a:cubicBezTo>
                    <a:pt x="134495" y="139391"/>
                    <a:pt x="138752" y="139391"/>
                    <a:pt x="141946" y="139566"/>
                  </a:cubicBezTo>
                  <a:cubicBezTo>
                    <a:pt x="144957" y="139740"/>
                    <a:pt x="148683" y="140098"/>
                    <a:pt x="151519" y="140098"/>
                  </a:cubicBezTo>
                  <a:cubicBezTo>
                    <a:pt x="152409" y="140098"/>
                    <a:pt x="155245" y="140098"/>
                    <a:pt x="155245" y="136200"/>
                  </a:cubicBezTo>
                  <a:cubicBezTo>
                    <a:pt x="155245" y="133714"/>
                    <a:pt x="152941" y="133714"/>
                    <a:pt x="150097" y="133714"/>
                  </a:cubicBezTo>
                  <a:cubicBezTo>
                    <a:pt x="139817" y="133714"/>
                    <a:pt x="138928" y="131769"/>
                    <a:pt x="137330" y="128761"/>
                  </a:cubicBezTo>
                  <a:lnTo>
                    <a:pt x="108787" y="7240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5" name="Forme libre : forme 184">
              <a:extLst>
                <a:ext uri="{FF2B5EF4-FFF2-40B4-BE49-F238E27FC236}">
                  <a16:creationId xmlns:a16="http://schemas.microsoft.com/office/drawing/2014/main" id="{140A66D7-3067-4773-A1F5-C8FABA32C701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906695" y="-14040540"/>
              <a:ext cx="177949" cy="25408"/>
            </a:xfrm>
            <a:custGeom>
              <a:avLst/>
              <a:gdLst>
                <a:gd name="connsiteX0" fmla="*/ 164921 w 177949"/>
                <a:gd name="connsiteY0" fmla="*/ 29179 h 25407"/>
                <a:gd name="connsiteX1" fmla="*/ 173786 w 177949"/>
                <a:gd name="connsiteY1" fmla="*/ 24113 h 25407"/>
                <a:gd name="connsiteX2" fmla="*/ 164921 w 177949"/>
                <a:gd name="connsiteY2" fmla="*/ 19056 h 25407"/>
                <a:gd name="connsiteX3" fmla="*/ 27924 w 177949"/>
                <a:gd name="connsiteY3" fmla="*/ 19056 h 25407"/>
                <a:gd name="connsiteX4" fmla="*/ 19066 w 177949"/>
                <a:gd name="connsiteY4" fmla="*/ 24113 h 25407"/>
                <a:gd name="connsiteX5" fmla="*/ 27924 w 177949"/>
                <a:gd name="connsiteY5" fmla="*/ 29179 h 25407"/>
                <a:gd name="connsiteX6" fmla="*/ 164921 w 177949"/>
                <a:gd name="connsiteY6" fmla="*/ 29179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49" h="25407">
                  <a:moveTo>
                    <a:pt x="164921" y="29179"/>
                  </a:moveTo>
                  <a:cubicBezTo>
                    <a:pt x="169227" y="29179"/>
                    <a:pt x="173786" y="29179"/>
                    <a:pt x="173786" y="24113"/>
                  </a:cubicBezTo>
                  <a:cubicBezTo>
                    <a:pt x="173786" y="19056"/>
                    <a:pt x="169227" y="19056"/>
                    <a:pt x="164921" y="19056"/>
                  </a:cubicBezTo>
                  <a:lnTo>
                    <a:pt x="27924" y="19056"/>
                  </a:lnTo>
                  <a:cubicBezTo>
                    <a:pt x="23618" y="19056"/>
                    <a:pt x="19066" y="19056"/>
                    <a:pt x="19066" y="24113"/>
                  </a:cubicBezTo>
                  <a:cubicBezTo>
                    <a:pt x="19066" y="29179"/>
                    <a:pt x="23618" y="29179"/>
                    <a:pt x="27924" y="29179"/>
                  </a:cubicBezTo>
                  <a:lnTo>
                    <a:pt x="164921" y="291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6" name="Forme libre : forme 185">
              <a:extLst>
                <a:ext uri="{FF2B5EF4-FFF2-40B4-BE49-F238E27FC236}">
                  <a16:creationId xmlns:a16="http://schemas.microsoft.com/office/drawing/2014/main" id="{9786CB06-46FB-46F3-BA2C-2B722316D2A5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1150848" y="-14153421"/>
              <a:ext cx="203371" cy="203260"/>
            </a:xfrm>
            <a:custGeom>
              <a:avLst/>
              <a:gdLst>
                <a:gd name="connsiteX0" fmla="*/ 119091 w 203370"/>
                <a:gd name="connsiteY0" fmla="*/ 23613 h 203260"/>
                <a:gd name="connsiteX1" fmla="*/ 112505 w 203370"/>
                <a:gd name="connsiteY1" fmla="*/ 19056 h 203260"/>
                <a:gd name="connsiteX2" fmla="*/ 105928 w 203370"/>
                <a:gd name="connsiteY2" fmla="*/ 23613 h 203260"/>
                <a:gd name="connsiteX3" fmla="*/ 20338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7 h 203260"/>
                <a:gd name="connsiteX6" fmla="*/ 200376 w 203370"/>
                <a:gd name="connsiteY6" fmla="*/ 200267 h 203260"/>
                <a:gd name="connsiteX7" fmla="*/ 205953 w 203370"/>
                <a:gd name="connsiteY7" fmla="*/ 198242 h 203260"/>
                <a:gd name="connsiteX8" fmla="*/ 204682 w 203370"/>
                <a:gd name="connsiteY8" fmla="*/ 195201 h 203260"/>
                <a:gd name="connsiteX9" fmla="*/ 119091 w 203370"/>
                <a:gd name="connsiteY9" fmla="*/ 23613 h 203260"/>
                <a:gd name="connsiteX10" fmla="*/ 104403 w 203370"/>
                <a:gd name="connsiteY10" fmla="*/ 44359 h 203260"/>
                <a:gd name="connsiteX11" fmla="*/ 172523 w 203370"/>
                <a:gd name="connsiteY11" fmla="*/ 181029 h 203260"/>
                <a:gd name="connsiteX12" fmla="*/ 36035 w 203370"/>
                <a:gd name="connsiteY12" fmla="*/ 181029 h 203260"/>
                <a:gd name="connsiteX13" fmla="*/ 104403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1" y="23613"/>
                  </a:moveTo>
                  <a:cubicBezTo>
                    <a:pt x="117320" y="20318"/>
                    <a:pt x="116811" y="19056"/>
                    <a:pt x="112505" y="19056"/>
                  </a:cubicBezTo>
                  <a:cubicBezTo>
                    <a:pt x="108200" y="19056"/>
                    <a:pt x="107699" y="20318"/>
                    <a:pt x="105928" y="23613"/>
                  </a:cubicBezTo>
                  <a:lnTo>
                    <a:pt x="20338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7"/>
                    <a:pt x="20583" y="200267"/>
                    <a:pt x="24635" y="200267"/>
                  </a:cubicBezTo>
                  <a:lnTo>
                    <a:pt x="200376" y="200267"/>
                  </a:lnTo>
                  <a:cubicBezTo>
                    <a:pt x="204427" y="200267"/>
                    <a:pt x="205953" y="200267"/>
                    <a:pt x="205953" y="198242"/>
                  </a:cubicBezTo>
                  <a:cubicBezTo>
                    <a:pt x="205953" y="197988"/>
                    <a:pt x="205953" y="197479"/>
                    <a:pt x="204682" y="195201"/>
                  </a:cubicBezTo>
                  <a:lnTo>
                    <a:pt x="119091" y="23613"/>
                  </a:lnTo>
                  <a:close/>
                  <a:moveTo>
                    <a:pt x="104403" y="44359"/>
                  </a:moveTo>
                  <a:lnTo>
                    <a:pt x="172523" y="181029"/>
                  </a:lnTo>
                  <a:lnTo>
                    <a:pt x="36035" y="181029"/>
                  </a:lnTo>
                  <a:lnTo>
                    <a:pt x="104403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7" name="Forme libre : forme 186">
              <a:extLst>
                <a:ext uri="{FF2B5EF4-FFF2-40B4-BE49-F238E27FC236}">
                  <a16:creationId xmlns:a16="http://schemas.microsoft.com/office/drawing/2014/main" id="{0202F5B5-9EDC-42F1-A370-789B91A3CBA3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360283" y="-14055293"/>
              <a:ext cx="177949" cy="152445"/>
            </a:xfrm>
            <a:custGeom>
              <a:avLst/>
              <a:gdLst>
                <a:gd name="connsiteX0" fmla="*/ 128997 w 177949"/>
                <a:gd name="connsiteY0" fmla="*/ 40326 h 152445"/>
                <a:gd name="connsiteX1" fmla="*/ 139810 w 177949"/>
                <a:gd name="connsiteY1" fmla="*/ 30933 h 152445"/>
                <a:gd name="connsiteX2" fmla="*/ 155952 w 177949"/>
                <a:gd name="connsiteY2" fmla="*/ 25439 h 152445"/>
                <a:gd name="connsiteX3" fmla="*/ 160027 w 177949"/>
                <a:gd name="connsiteY3" fmla="*/ 21540 h 152445"/>
                <a:gd name="connsiteX4" fmla="*/ 157541 w 177949"/>
                <a:gd name="connsiteY4" fmla="*/ 19056 h 152445"/>
                <a:gd name="connsiteX5" fmla="*/ 143186 w 177949"/>
                <a:gd name="connsiteY5" fmla="*/ 19769 h 152445"/>
                <a:gd name="connsiteX6" fmla="*/ 124739 w 177949"/>
                <a:gd name="connsiteY6" fmla="*/ 19056 h 152445"/>
                <a:gd name="connsiteX7" fmla="*/ 121196 w 177949"/>
                <a:gd name="connsiteY7" fmla="*/ 22953 h 152445"/>
                <a:gd name="connsiteX8" fmla="*/ 124390 w 177949"/>
                <a:gd name="connsiteY8" fmla="*/ 25439 h 152445"/>
                <a:gd name="connsiteX9" fmla="*/ 129530 w 177949"/>
                <a:gd name="connsiteY9" fmla="*/ 28805 h 152445"/>
                <a:gd name="connsiteX10" fmla="*/ 127226 w 177949"/>
                <a:gd name="connsiteY10" fmla="*/ 33409 h 152445"/>
                <a:gd name="connsiteX11" fmla="*/ 124207 w 177949"/>
                <a:gd name="connsiteY11" fmla="*/ 37308 h 152445"/>
                <a:gd name="connsiteX12" fmla="*/ 79878 w 177949"/>
                <a:gd name="connsiteY12" fmla="*/ 83565 h 152445"/>
                <a:gd name="connsiteX13" fmla="*/ 56475 w 177949"/>
                <a:gd name="connsiteY13" fmla="*/ 31640 h 152445"/>
                <a:gd name="connsiteX14" fmla="*/ 55236 w 177949"/>
                <a:gd name="connsiteY14" fmla="*/ 28630 h 152445"/>
                <a:gd name="connsiteX15" fmla="*/ 64809 w 177949"/>
                <a:gd name="connsiteY15" fmla="*/ 25439 h 152445"/>
                <a:gd name="connsiteX16" fmla="*/ 69416 w 177949"/>
                <a:gd name="connsiteY16" fmla="*/ 21540 h 152445"/>
                <a:gd name="connsiteX17" fmla="*/ 66580 w 177949"/>
                <a:gd name="connsiteY17" fmla="*/ 19056 h 152445"/>
                <a:gd name="connsiteX18" fmla="*/ 42819 w 177949"/>
                <a:gd name="connsiteY18" fmla="*/ 19769 h 152445"/>
                <a:gd name="connsiteX19" fmla="*/ 22609 w 177949"/>
                <a:gd name="connsiteY19" fmla="*/ 19056 h 152445"/>
                <a:gd name="connsiteX20" fmla="*/ 19066 w 177949"/>
                <a:gd name="connsiteY20" fmla="*/ 22953 h 152445"/>
                <a:gd name="connsiteX21" fmla="*/ 23848 w 177949"/>
                <a:gd name="connsiteY21" fmla="*/ 25439 h 152445"/>
                <a:gd name="connsiteX22" fmla="*/ 36615 w 177949"/>
                <a:gd name="connsiteY22" fmla="*/ 30933 h 152445"/>
                <a:gd name="connsiteX23" fmla="*/ 64101 w 177949"/>
                <a:gd name="connsiteY23" fmla="*/ 91538 h 152445"/>
                <a:gd name="connsiteX24" fmla="*/ 56117 w 177949"/>
                <a:gd name="connsiteY24" fmla="*/ 123972 h 152445"/>
                <a:gd name="connsiteX25" fmla="*/ 39809 w 177949"/>
                <a:gd name="connsiteY25" fmla="*/ 133714 h 152445"/>
                <a:gd name="connsiteX26" fmla="*/ 34486 w 177949"/>
                <a:gd name="connsiteY26" fmla="*/ 137439 h 152445"/>
                <a:gd name="connsiteX27" fmla="*/ 37330 w 177949"/>
                <a:gd name="connsiteY27" fmla="*/ 140098 h 152445"/>
                <a:gd name="connsiteX28" fmla="*/ 48316 w 177949"/>
                <a:gd name="connsiteY28" fmla="*/ 139566 h 152445"/>
                <a:gd name="connsiteX29" fmla="*/ 60018 w 177949"/>
                <a:gd name="connsiteY29" fmla="*/ 139391 h 152445"/>
                <a:gd name="connsiteX30" fmla="*/ 71370 w 177949"/>
                <a:gd name="connsiteY30" fmla="*/ 139566 h 152445"/>
                <a:gd name="connsiteX31" fmla="*/ 83247 w 177949"/>
                <a:gd name="connsiteY31" fmla="*/ 140098 h 152445"/>
                <a:gd name="connsiteX32" fmla="*/ 87148 w 177949"/>
                <a:gd name="connsiteY32" fmla="*/ 136200 h 152445"/>
                <a:gd name="connsiteX33" fmla="*/ 81126 w 177949"/>
                <a:gd name="connsiteY33" fmla="*/ 133714 h 152445"/>
                <a:gd name="connsiteX34" fmla="*/ 74381 w 177949"/>
                <a:gd name="connsiteY34" fmla="*/ 133365 h 152445"/>
                <a:gd name="connsiteX35" fmla="*/ 70480 w 177949"/>
                <a:gd name="connsiteY35" fmla="*/ 130880 h 152445"/>
                <a:gd name="connsiteX36" fmla="*/ 73849 w 177949"/>
                <a:gd name="connsiteY36" fmla="*/ 116525 h 152445"/>
                <a:gd name="connsiteX37" fmla="*/ 79346 w 177949"/>
                <a:gd name="connsiteY37" fmla="*/ 94729 h 152445"/>
                <a:gd name="connsiteX38" fmla="*/ 81833 w 177949"/>
                <a:gd name="connsiteY38" fmla="*/ 89942 h 152445"/>
                <a:gd name="connsiteX39" fmla="*/ 128997 w 177949"/>
                <a:gd name="connsiteY39" fmla="*/ 40326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77949" h="152445">
                  <a:moveTo>
                    <a:pt x="128997" y="40326"/>
                  </a:moveTo>
                  <a:cubicBezTo>
                    <a:pt x="132366" y="36776"/>
                    <a:pt x="135909" y="33592"/>
                    <a:pt x="139810" y="30933"/>
                  </a:cubicBezTo>
                  <a:cubicBezTo>
                    <a:pt x="147087" y="25970"/>
                    <a:pt x="153640" y="25614"/>
                    <a:pt x="155952" y="25439"/>
                  </a:cubicBezTo>
                  <a:cubicBezTo>
                    <a:pt x="157898" y="25263"/>
                    <a:pt x="160027" y="25263"/>
                    <a:pt x="160027" y="21540"/>
                  </a:cubicBezTo>
                  <a:cubicBezTo>
                    <a:pt x="160027" y="20301"/>
                    <a:pt x="158963" y="19056"/>
                    <a:pt x="157541" y="19056"/>
                  </a:cubicBezTo>
                  <a:cubicBezTo>
                    <a:pt x="153108" y="19056"/>
                    <a:pt x="147793" y="19769"/>
                    <a:pt x="143186" y="19769"/>
                  </a:cubicBezTo>
                  <a:cubicBezTo>
                    <a:pt x="137506" y="19769"/>
                    <a:pt x="130062" y="19056"/>
                    <a:pt x="124739" y="19056"/>
                  </a:cubicBezTo>
                  <a:cubicBezTo>
                    <a:pt x="123858" y="19056"/>
                    <a:pt x="121196" y="19056"/>
                    <a:pt x="121196" y="22953"/>
                  </a:cubicBezTo>
                  <a:cubicBezTo>
                    <a:pt x="121196" y="25263"/>
                    <a:pt x="123500" y="25439"/>
                    <a:pt x="124390" y="25439"/>
                  </a:cubicBezTo>
                  <a:cubicBezTo>
                    <a:pt x="129530" y="25795"/>
                    <a:pt x="129530" y="27741"/>
                    <a:pt x="129530" y="28805"/>
                  </a:cubicBezTo>
                  <a:cubicBezTo>
                    <a:pt x="129530" y="30401"/>
                    <a:pt x="128465" y="31814"/>
                    <a:pt x="127226" y="33409"/>
                  </a:cubicBezTo>
                  <a:cubicBezTo>
                    <a:pt x="126161" y="35007"/>
                    <a:pt x="125271" y="36244"/>
                    <a:pt x="124207" y="37308"/>
                  </a:cubicBezTo>
                  <a:lnTo>
                    <a:pt x="79878" y="83565"/>
                  </a:lnTo>
                  <a:lnTo>
                    <a:pt x="56475" y="31640"/>
                  </a:lnTo>
                  <a:cubicBezTo>
                    <a:pt x="55236" y="29162"/>
                    <a:pt x="55236" y="28805"/>
                    <a:pt x="55236" y="28630"/>
                  </a:cubicBezTo>
                  <a:cubicBezTo>
                    <a:pt x="55236" y="25439"/>
                    <a:pt x="63744" y="25439"/>
                    <a:pt x="64809" y="25439"/>
                  </a:cubicBezTo>
                  <a:cubicBezTo>
                    <a:pt x="67112" y="25439"/>
                    <a:pt x="69416" y="25439"/>
                    <a:pt x="69416" y="21540"/>
                  </a:cubicBezTo>
                  <a:cubicBezTo>
                    <a:pt x="69416" y="21365"/>
                    <a:pt x="69416" y="19056"/>
                    <a:pt x="66580" y="19056"/>
                  </a:cubicBezTo>
                  <a:cubicBezTo>
                    <a:pt x="61266" y="19056"/>
                    <a:pt x="48141" y="19769"/>
                    <a:pt x="42819" y="19769"/>
                  </a:cubicBezTo>
                  <a:cubicBezTo>
                    <a:pt x="38386" y="19769"/>
                    <a:pt x="27042" y="19056"/>
                    <a:pt x="22609" y="19056"/>
                  </a:cubicBezTo>
                  <a:cubicBezTo>
                    <a:pt x="21187" y="19056"/>
                    <a:pt x="19066" y="19588"/>
                    <a:pt x="19066" y="22953"/>
                  </a:cubicBezTo>
                  <a:cubicBezTo>
                    <a:pt x="19066" y="25439"/>
                    <a:pt x="21369" y="25439"/>
                    <a:pt x="23848" y="25439"/>
                  </a:cubicBezTo>
                  <a:cubicBezTo>
                    <a:pt x="34136" y="25439"/>
                    <a:pt x="34843" y="27034"/>
                    <a:pt x="36615" y="30933"/>
                  </a:cubicBezTo>
                  <a:lnTo>
                    <a:pt x="64101" y="91538"/>
                  </a:lnTo>
                  <a:lnTo>
                    <a:pt x="56117" y="123972"/>
                  </a:lnTo>
                  <a:cubicBezTo>
                    <a:pt x="53813" y="133008"/>
                    <a:pt x="53639" y="133540"/>
                    <a:pt x="39809" y="133714"/>
                  </a:cubicBezTo>
                  <a:cubicBezTo>
                    <a:pt x="36798" y="133714"/>
                    <a:pt x="34486" y="133714"/>
                    <a:pt x="34486" y="137439"/>
                  </a:cubicBezTo>
                  <a:cubicBezTo>
                    <a:pt x="34486" y="139208"/>
                    <a:pt x="35732" y="140098"/>
                    <a:pt x="37330" y="140098"/>
                  </a:cubicBezTo>
                  <a:cubicBezTo>
                    <a:pt x="40698" y="140098"/>
                    <a:pt x="44774" y="139566"/>
                    <a:pt x="48316" y="139566"/>
                  </a:cubicBezTo>
                  <a:cubicBezTo>
                    <a:pt x="51684" y="139566"/>
                    <a:pt x="56833" y="139391"/>
                    <a:pt x="60018" y="139391"/>
                  </a:cubicBezTo>
                  <a:cubicBezTo>
                    <a:pt x="63569" y="139391"/>
                    <a:pt x="67645" y="139566"/>
                    <a:pt x="71370" y="139566"/>
                  </a:cubicBezTo>
                  <a:cubicBezTo>
                    <a:pt x="75096" y="139566"/>
                    <a:pt x="79529" y="140098"/>
                    <a:pt x="83247" y="140098"/>
                  </a:cubicBezTo>
                  <a:cubicBezTo>
                    <a:pt x="84311" y="140098"/>
                    <a:pt x="87148" y="140098"/>
                    <a:pt x="87148" y="136200"/>
                  </a:cubicBezTo>
                  <a:cubicBezTo>
                    <a:pt x="87148" y="133714"/>
                    <a:pt x="85027" y="133714"/>
                    <a:pt x="81126" y="133714"/>
                  </a:cubicBezTo>
                  <a:cubicBezTo>
                    <a:pt x="78282" y="133714"/>
                    <a:pt x="77574" y="133714"/>
                    <a:pt x="74381" y="133365"/>
                  </a:cubicBezTo>
                  <a:cubicBezTo>
                    <a:pt x="71013" y="133008"/>
                    <a:pt x="70480" y="132658"/>
                    <a:pt x="70480" y="130880"/>
                  </a:cubicBezTo>
                  <a:cubicBezTo>
                    <a:pt x="70480" y="129815"/>
                    <a:pt x="72609" y="121312"/>
                    <a:pt x="73849" y="116525"/>
                  </a:cubicBezTo>
                  <a:cubicBezTo>
                    <a:pt x="75271" y="110856"/>
                    <a:pt x="78996" y="95436"/>
                    <a:pt x="79346" y="94729"/>
                  </a:cubicBezTo>
                  <a:cubicBezTo>
                    <a:pt x="80061" y="92070"/>
                    <a:pt x="80061" y="91721"/>
                    <a:pt x="81833" y="89942"/>
                  </a:cubicBezTo>
                  <a:lnTo>
                    <a:pt x="128997" y="4032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8" name="Forme libre : forme 187">
              <a:extLst>
                <a:ext uri="{FF2B5EF4-FFF2-40B4-BE49-F238E27FC236}">
                  <a16:creationId xmlns:a16="http://schemas.microsoft.com/office/drawing/2014/main" id="{03D8C9A4-0D78-485A-92F7-2E4E16FE4B04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127309" y="-13534340"/>
              <a:ext cx="203371" cy="203260"/>
            </a:xfrm>
            <a:custGeom>
              <a:avLst/>
              <a:gdLst>
                <a:gd name="connsiteX0" fmla="*/ 119091 w 203370"/>
                <a:gd name="connsiteY0" fmla="*/ 23613 h 203260"/>
                <a:gd name="connsiteX1" fmla="*/ 112505 w 203370"/>
                <a:gd name="connsiteY1" fmla="*/ 19056 h 203260"/>
                <a:gd name="connsiteX2" fmla="*/ 105927 w 203370"/>
                <a:gd name="connsiteY2" fmla="*/ 23613 h 203260"/>
                <a:gd name="connsiteX3" fmla="*/ 20337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6 h 203260"/>
                <a:gd name="connsiteX6" fmla="*/ 200375 w 203370"/>
                <a:gd name="connsiteY6" fmla="*/ 200266 h 203260"/>
                <a:gd name="connsiteX7" fmla="*/ 205953 w 203370"/>
                <a:gd name="connsiteY7" fmla="*/ 198242 h 203260"/>
                <a:gd name="connsiteX8" fmla="*/ 204681 w 203370"/>
                <a:gd name="connsiteY8" fmla="*/ 195201 h 203260"/>
                <a:gd name="connsiteX9" fmla="*/ 119091 w 203370"/>
                <a:gd name="connsiteY9" fmla="*/ 23613 h 203260"/>
                <a:gd name="connsiteX10" fmla="*/ 104402 w 203370"/>
                <a:gd name="connsiteY10" fmla="*/ 44359 h 203260"/>
                <a:gd name="connsiteX11" fmla="*/ 172523 w 203370"/>
                <a:gd name="connsiteY11" fmla="*/ 181029 h 203260"/>
                <a:gd name="connsiteX12" fmla="*/ 36034 w 203370"/>
                <a:gd name="connsiteY12" fmla="*/ 181029 h 203260"/>
                <a:gd name="connsiteX13" fmla="*/ 104402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1" y="23613"/>
                  </a:moveTo>
                  <a:cubicBezTo>
                    <a:pt x="117319" y="20318"/>
                    <a:pt x="116811" y="19056"/>
                    <a:pt x="112505" y="19056"/>
                  </a:cubicBezTo>
                  <a:cubicBezTo>
                    <a:pt x="108199" y="19056"/>
                    <a:pt x="107699" y="20318"/>
                    <a:pt x="105927" y="23613"/>
                  </a:cubicBezTo>
                  <a:lnTo>
                    <a:pt x="20337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6"/>
                    <a:pt x="20583" y="200266"/>
                    <a:pt x="24635" y="200266"/>
                  </a:cubicBezTo>
                  <a:lnTo>
                    <a:pt x="200375" y="200266"/>
                  </a:lnTo>
                  <a:cubicBezTo>
                    <a:pt x="204427" y="200266"/>
                    <a:pt x="205953" y="200266"/>
                    <a:pt x="205953" y="198242"/>
                  </a:cubicBezTo>
                  <a:cubicBezTo>
                    <a:pt x="205953" y="197988"/>
                    <a:pt x="205953" y="197479"/>
                    <a:pt x="204681" y="195201"/>
                  </a:cubicBezTo>
                  <a:lnTo>
                    <a:pt x="119091" y="23613"/>
                  </a:lnTo>
                  <a:close/>
                  <a:moveTo>
                    <a:pt x="104402" y="44359"/>
                  </a:moveTo>
                  <a:lnTo>
                    <a:pt x="172523" y="181029"/>
                  </a:lnTo>
                  <a:lnTo>
                    <a:pt x="36034" y="181029"/>
                  </a:lnTo>
                  <a:lnTo>
                    <a:pt x="104402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9" name="Forme libre : forme 188">
              <a:extLst>
                <a:ext uri="{FF2B5EF4-FFF2-40B4-BE49-F238E27FC236}">
                  <a16:creationId xmlns:a16="http://schemas.microsoft.com/office/drawing/2014/main" id="{6D4DAFA5-BD35-4679-97DA-49D71B94862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334791" y="-13393296"/>
              <a:ext cx="127107" cy="101630"/>
            </a:xfrm>
            <a:custGeom>
              <a:avLst/>
              <a:gdLst>
                <a:gd name="connsiteX0" fmla="*/ 85733 w 127106"/>
                <a:gd name="connsiteY0" fmla="*/ 68497 h 101630"/>
                <a:gd name="connsiteX1" fmla="*/ 82897 w 127106"/>
                <a:gd name="connsiteY1" fmla="*/ 78954 h 101630"/>
                <a:gd name="connsiteX2" fmla="*/ 61448 w 127106"/>
                <a:gd name="connsiteY2" fmla="*/ 94016 h 101630"/>
                <a:gd name="connsiteX3" fmla="*/ 49206 w 127106"/>
                <a:gd name="connsiteY3" fmla="*/ 79310 h 101630"/>
                <a:gd name="connsiteX4" fmla="*/ 59136 w 127106"/>
                <a:gd name="connsiteY4" fmla="*/ 43336 h 101630"/>
                <a:gd name="connsiteX5" fmla="*/ 61622 w 127106"/>
                <a:gd name="connsiteY5" fmla="*/ 34292 h 101630"/>
                <a:gd name="connsiteX6" fmla="*/ 44773 w 127106"/>
                <a:gd name="connsiteY6" fmla="*/ 19056 h 101630"/>
                <a:gd name="connsiteX7" fmla="*/ 19066 w 127106"/>
                <a:gd name="connsiteY7" fmla="*/ 46169 h 101630"/>
                <a:gd name="connsiteX8" fmla="*/ 22076 w 127106"/>
                <a:gd name="connsiteY8" fmla="*/ 48472 h 101630"/>
                <a:gd name="connsiteX9" fmla="*/ 25270 w 127106"/>
                <a:gd name="connsiteY9" fmla="*/ 45639 h 101630"/>
                <a:gd name="connsiteX10" fmla="*/ 44241 w 127106"/>
                <a:gd name="connsiteY10" fmla="*/ 24018 h 101630"/>
                <a:gd name="connsiteX11" fmla="*/ 48674 w 127106"/>
                <a:gd name="connsiteY11" fmla="*/ 30218 h 101630"/>
                <a:gd name="connsiteX12" fmla="*/ 45488 w 127106"/>
                <a:gd name="connsiteY12" fmla="*/ 42089 h 101630"/>
                <a:gd name="connsiteX13" fmla="*/ 35907 w 127106"/>
                <a:gd name="connsiteY13" fmla="*/ 76477 h 101630"/>
                <a:gd name="connsiteX14" fmla="*/ 42470 w 127106"/>
                <a:gd name="connsiteY14" fmla="*/ 93309 h 101630"/>
                <a:gd name="connsiteX15" fmla="*/ 60733 w 127106"/>
                <a:gd name="connsiteY15" fmla="*/ 98978 h 101630"/>
                <a:gd name="connsiteX16" fmla="*/ 83787 w 127106"/>
                <a:gd name="connsiteY16" fmla="*/ 87283 h 101630"/>
                <a:gd name="connsiteX17" fmla="*/ 101693 w 127106"/>
                <a:gd name="connsiteY17" fmla="*/ 98978 h 101630"/>
                <a:gd name="connsiteX18" fmla="*/ 115699 w 127106"/>
                <a:gd name="connsiteY18" fmla="*/ 89585 h 101630"/>
                <a:gd name="connsiteX19" fmla="*/ 122086 w 127106"/>
                <a:gd name="connsiteY19" fmla="*/ 71863 h 101630"/>
                <a:gd name="connsiteX20" fmla="*/ 119075 w 127106"/>
                <a:gd name="connsiteY20" fmla="*/ 69561 h 101630"/>
                <a:gd name="connsiteX21" fmla="*/ 115166 w 127106"/>
                <a:gd name="connsiteY21" fmla="*/ 75055 h 101630"/>
                <a:gd name="connsiteX22" fmla="*/ 102225 w 127106"/>
                <a:gd name="connsiteY22" fmla="*/ 94016 h 101630"/>
                <a:gd name="connsiteX23" fmla="*/ 96378 w 127106"/>
                <a:gd name="connsiteY23" fmla="*/ 85336 h 101630"/>
                <a:gd name="connsiteX24" fmla="*/ 99032 w 127106"/>
                <a:gd name="connsiteY24" fmla="*/ 71332 h 101630"/>
                <a:gd name="connsiteX25" fmla="*/ 102932 w 127106"/>
                <a:gd name="connsiteY25" fmla="*/ 55381 h 101630"/>
                <a:gd name="connsiteX26" fmla="*/ 107016 w 127106"/>
                <a:gd name="connsiteY26" fmla="*/ 39611 h 101630"/>
                <a:gd name="connsiteX27" fmla="*/ 110027 w 127106"/>
                <a:gd name="connsiteY27" fmla="*/ 26495 h 101630"/>
                <a:gd name="connsiteX28" fmla="*/ 104180 w 127106"/>
                <a:gd name="connsiteY28" fmla="*/ 20825 h 101630"/>
                <a:gd name="connsiteX29" fmla="*/ 94956 w 127106"/>
                <a:gd name="connsiteY29" fmla="*/ 31640 h 101630"/>
                <a:gd name="connsiteX30" fmla="*/ 85733 w 127106"/>
                <a:gd name="connsiteY30" fmla="*/ 68497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06" h="101630">
                  <a:moveTo>
                    <a:pt x="85733" y="68497"/>
                  </a:moveTo>
                  <a:cubicBezTo>
                    <a:pt x="84851" y="72046"/>
                    <a:pt x="83255" y="78778"/>
                    <a:pt x="82897" y="78954"/>
                  </a:cubicBezTo>
                  <a:cubicBezTo>
                    <a:pt x="79529" y="84448"/>
                    <a:pt x="72435" y="94016"/>
                    <a:pt x="61448" y="94016"/>
                  </a:cubicBezTo>
                  <a:cubicBezTo>
                    <a:pt x="49206" y="94016"/>
                    <a:pt x="49206" y="82495"/>
                    <a:pt x="49206" y="79310"/>
                  </a:cubicBezTo>
                  <a:cubicBezTo>
                    <a:pt x="49206" y="68853"/>
                    <a:pt x="54171" y="56269"/>
                    <a:pt x="59136" y="43336"/>
                  </a:cubicBezTo>
                  <a:cubicBezTo>
                    <a:pt x="60558" y="39786"/>
                    <a:pt x="61622" y="37134"/>
                    <a:pt x="61622" y="34292"/>
                  </a:cubicBezTo>
                  <a:cubicBezTo>
                    <a:pt x="61622" y="25082"/>
                    <a:pt x="53822" y="19056"/>
                    <a:pt x="44773" y="19056"/>
                  </a:cubicBezTo>
                  <a:cubicBezTo>
                    <a:pt x="27041" y="19056"/>
                    <a:pt x="19066" y="43336"/>
                    <a:pt x="19066" y="46169"/>
                  </a:cubicBezTo>
                  <a:cubicBezTo>
                    <a:pt x="19066" y="48472"/>
                    <a:pt x="21552" y="48472"/>
                    <a:pt x="22076" y="48472"/>
                  </a:cubicBezTo>
                  <a:cubicBezTo>
                    <a:pt x="24563" y="48472"/>
                    <a:pt x="24738" y="47583"/>
                    <a:pt x="25270" y="45639"/>
                  </a:cubicBezTo>
                  <a:cubicBezTo>
                    <a:pt x="29528" y="31108"/>
                    <a:pt x="37329" y="24018"/>
                    <a:pt x="44241" y="24018"/>
                  </a:cubicBezTo>
                  <a:cubicBezTo>
                    <a:pt x="47259" y="24018"/>
                    <a:pt x="48674" y="25963"/>
                    <a:pt x="48674" y="30218"/>
                  </a:cubicBezTo>
                  <a:cubicBezTo>
                    <a:pt x="48674" y="34292"/>
                    <a:pt x="47259" y="38015"/>
                    <a:pt x="45488" y="42089"/>
                  </a:cubicBezTo>
                  <a:cubicBezTo>
                    <a:pt x="35907" y="66552"/>
                    <a:pt x="35907" y="71688"/>
                    <a:pt x="35907" y="76477"/>
                  </a:cubicBezTo>
                  <a:cubicBezTo>
                    <a:pt x="35907" y="79485"/>
                    <a:pt x="35907" y="87639"/>
                    <a:pt x="42470" y="93309"/>
                  </a:cubicBezTo>
                  <a:cubicBezTo>
                    <a:pt x="47617" y="97564"/>
                    <a:pt x="54529" y="98978"/>
                    <a:pt x="60733" y="98978"/>
                  </a:cubicBezTo>
                  <a:cubicBezTo>
                    <a:pt x="71903" y="98978"/>
                    <a:pt x="77932" y="92952"/>
                    <a:pt x="83787" y="87283"/>
                  </a:cubicBezTo>
                  <a:cubicBezTo>
                    <a:pt x="87688" y="98628"/>
                    <a:pt x="99564" y="98978"/>
                    <a:pt x="101693" y="98978"/>
                  </a:cubicBezTo>
                  <a:cubicBezTo>
                    <a:pt x="107723" y="98978"/>
                    <a:pt x="112330" y="95436"/>
                    <a:pt x="115699" y="89585"/>
                  </a:cubicBezTo>
                  <a:cubicBezTo>
                    <a:pt x="119599" y="82677"/>
                    <a:pt x="122086" y="72395"/>
                    <a:pt x="122086" y="71863"/>
                  </a:cubicBezTo>
                  <a:cubicBezTo>
                    <a:pt x="122086" y="69561"/>
                    <a:pt x="119599" y="69561"/>
                    <a:pt x="119075" y="69561"/>
                  </a:cubicBezTo>
                  <a:cubicBezTo>
                    <a:pt x="116588" y="69561"/>
                    <a:pt x="116414" y="70268"/>
                    <a:pt x="115166" y="75055"/>
                  </a:cubicBezTo>
                  <a:cubicBezTo>
                    <a:pt x="113045" y="83384"/>
                    <a:pt x="109677" y="94016"/>
                    <a:pt x="102225" y="94016"/>
                  </a:cubicBezTo>
                  <a:cubicBezTo>
                    <a:pt x="97618" y="94016"/>
                    <a:pt x="96378" y="89942"/>
                    <a:pt x="96378" y="85336"/>
                  </a:cubicBezTo>
                  <a:cubicBezTo>
                    <a:pt x="96378" y="82320"/>
                    <a:pt x="97792" y="75945"/>
                    <a:pt x="99032" y="71332"/>
                  </a:cubicBezTo>
                  <a:cubicBezTo>
                    <a:pt x="100279" y="66552"/>
                    <a:pt x="102051" y="59287"/>
                    <a:pt x="102932" y="55381"/>
                  </a:cubicBezTo>
                  <a:lnTo>
                    <a:pt x="107016" y="39611"/>
                  </a:lnTo>
                  <a:cubicBezTo>
                    <a:pt x="108080" y="35180"/>
                    <a:pt x="110027" y="27385"/>
                    <a:pt x="110027" y="26495"/>
                  </a:cubicBezTo>
                  <a:cubicBezTo>
                    <a:pt x="110027" y="22954"/>
                    <a:pt x="107190" y="20825"/>
                    <a:pt x="104180" y="20825"/>
                  </a:cubicBezTo>
                  <a:cubicBezTo>
                    <a:pt x="97618" y="20825"/>
                    <a:pt x="96378" y="25963"/>
                    <a:pt x="94956" y="31640"/>
                  </a:cubicBezTo>
                  <a:lnTo>
                    <a:pt x="85733" y="6849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0" name="Forme libre : forme 189">
              <a:extLst>
                <a:ext uri="{FF2B5EF4-FFF2-40B4-BE49-F238E27FC236}">
                  <a16:creationId xmlns:a16="http://schemas.microsoft.com/office/drawing/2014/main" id="{C62C9011-4690-40CE-9F41-212EA9FD900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9543397" y="-13446009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3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3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1" name="Forme libre : forme 190">
              <a:extLst>
                <a:ext uri="{FF2B5EF4-FFF2-40B4-BE49-F238E27FC236}">
                  <a16:creationId xmlns:a16="http://schemas.microsoft.com/office/drawing/2014/main" id="{69ECF481-A419-4C29-ABE0-37F5BDF7C591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9879281" y="-13697210"/>
              <a:ext cx="228792" cy="203260"/>
            </a:xfrm>
            <a:custGeom>
              <a:avLst/>
              <a:gdLst>
                <a:gd name="connsiteX0" fmla="*/ 49198 w 228792"/>
                <a:gd name="connsiteY0" fmla="*/ 172177 h 203260"/>
                <a:gd name="connsiteX1" fmla="*/ 26160 w 228792"/>
                <a:gd name="connsiteY1" fmla="*/ 184070 h 203260"/>
                <a:gd name="connsiteX2" fmla="*/ 19066 w 228792"/>
                <a:gd name="connsiteY2" fmla="*/ 188874 h 203260"/>
                <a:gd name="connsiteX3" fmla="*/ 26160 w 228792"/>
                <a:gd name="connsiteY3" fmla="*/ 191915 h 203260"/>
                <a:gd name="connsiteX4" fmla="*/ 109971 w 228792"/>
                <a:gd name="connsiteY4" fmla="*/ 191915 h 203260"/>
                <a:gd name="connsiteX5" fmla="*/ 212530 w 228792"/>
                <a:gd name="connsiteY5" fmla="*/ 83083 h 203260"/>
                <a:gd name="connsiteX6" fmla="*/ 153021 w 228792"/>
                <a:gd name="connsiteY6" fmla="*/ 19056 h 203260"/>
                <a:gd name="connsiteX7" fmla="*/ 67938 w 228792"/>
                <a:gd name="connsiteY7" fmla="*/ 19056 h 203260"/>
                <a:gd name="connsiteX8" fmla="*/ 60344 w 228792"/>
                <a:gd name="connsiteY8" fmla="*/ 23860 h 203260"/>
                <a:gd name="connsiteX9" fmla="*/ 67684 w 228792"/>
                <a:gd name="connsiteY9" fmla="*/ 26901 h 203260"/>
                <a:gd name="connsiteX10" fmla="*/ 78576 w 228792"/>
                <a:gd name="connsiteY10" fmla="*/ 27410 h 203260"/>
                <a:gd name="connsiteX11" fmla="*/ 84145 w 228792"/>
                <a:gd name="connsiteY11" fmla="*/ 31459 h 203260"/>
                <a:gd name="connsiteX12" fmla="*/ 83135 w 228792"/>
                <a:gd name="connsiteY12" fmla="*/ 36261 h 203260"/>
                <a:gd name="connsiteX13" fmla="*/ 49198 w 228792"/>
                <a:gd name="connsiteY13" fmla="*/ 172177 h 203260"/>
                <a:gd name="connsiteX14" fmla="*/ 103893 w 228792"/>
                <a:gd name="connsiteY14" fmla="*/ 36516 h 203260"/>
                <a:gd name="connsiteX15" fmla="*/ 117574 w 228792"/>
                <a:gd name="connsiteY15" fmla="*/ 26901 h 203260"/>
                <a:gd name="connsiteX16" fmla="*/ 144663 w 228792"/>
                <a:gd name="connsiteY16" fmla="*/ 26901 h 203260"/>
                <a:gd name="connsiteX17" fmla="*/ 190501 w 228792"/>
                <a:gd name="connsiteY17" fmla="*/ 73723 h 203260"/>
                <a:gd name="connsiteX18" fmla="*/ 163912 w 228792"/>
                <a:gd name="connsiteY18" fmla="*/ 155471 h 203260"/>
                <a:gd name="connsiteX19" fmla="*/ 105419 w 228792"/>
                <a:gd name="connsiteY19" fmla="*/ 184070 h 203260"/>
                <a:gd name="connsiteX20" fmla="*/ 76804 w 228792"/>
                <a:gd name="connsiteY20" fmla="*/ 184070 h 203260"/>
                <a:gd name="connsiteX21" fmla="*/ 71228 w 228792"/>
                <a:gd name="connsiteY21" fmla="*/ 183817 h 203260"/>
                <a:gd name="connsiteX22" fmla="*/ 67938 w 228792"/>
                <a:gd name="connsiteY22" fmla="*/ 181283 h 203260"/>
                <a:gd name="connsiteX23" fmla="*/ 69202 w 228792"/>
                <a:gd name="connsiteY23" fmla="*/ 175463 h 203260"/>
                <a:gd name="connsiteX24" fmla="*/ 103893 w 228792"/>
                <a:gd name="connsiteY24" fmla="*/ 3651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792" h="203260">
                  <a:moveTo>
                    <a:pt x="49198" y="172177"/>
                  </a:moveTo>
                  <a:cubicBezTo>
                    <a:pt x="46672" y="182046"/>
                    <a:pt x="46164" y="184070"/>
                    <a:pt x="26160" y="184070"/>
                  </a:cubicBezTo>
                  <a:cubicBezTo>
                    <a:pt x="21854" y="184070"/>
                    <a:pt x="19066" y="184070"/>
                    <a:pt x="19066" y="188874"/>
                  </a:cubicBezTo>
                  <a:cubicBezTo>
                    <a:pt x="19066" y="191915"/>
                    <a:pt x="21346" y="191915"/>
                    <a:pt x="26160" y="191915"/>
                  </a:cubicBezTo>
                  <a:lnTo>
                    <a:pt x="109971" y="191915"/>
                  </a:lnTo>
                  <a:cubicBezTo>
                    <a:pt x="162648" y="191915"/>
                    <a:pt x="212530" y="138512"/>
                    <a:pt x="212530" y="83083"/>
                  </a:cubicBezTo>
                  <a:cubicBezTo>
                    <a:pt x="212530" y="47402"/>
                    <a:pt x="191009" y="19056"/>
                    <a:pt x="153021" y="19056"/>
                  </a:cubicBezTo>
                  <a:lnTo>
                    <a:pt x="67938" y="19056"/>
                  </a:lnTo>
                  <a:cubicBezTo>
                    <a:pt x="63124" y="19056"/>
                    <a:pt x="60344" y="19056"/>
                    <a:pt x="60344" y="23860"/>
                  </a:cubicBezTo>
                  <a:cubicBezTo>
                    <a:pt x="60344" y="26901"/>
                    <a:pt x="62624" y="26901"/>
                    <a:pt x="67684" y="26901"/>
                  </a:cubicBezTo>
                  <a:cubicBezTo>
                    <a:pt x="70981" y="26901"/>
                    <a:pt x="75533" y="27155"/>
                    <a:pt x="78576" y="27410"/>
                  </a:cubicBezTo>
                  <a:cubicBezTo>
                    <a:pt x="82627" y="27909"/>
                    <a:pt x="84145" y="28672"/>
                    <a:pt x="84145" y="31459"/>
                  </a:cubicBezTo>
                  <a:cubicBezTo>
                    <a:pt x="84145" y="32467"/>
                    <a:pt x="83890" y="33230"/>
                    <a:pt x="83135" y="36261"/>
                  </a:cubicBezTo>
                  <a:lnTo>
                    <a:pt x="49198" y="172177"/>
                  </a:lnTo>
                  <a:close/>
                  <a:moveTo>
                    <a:pt x="103893" y="36516"/>
                  </a:moveTo>
                  <a:cubicBezTo>
                    <a:pt x="106173" y="27662"/>
                    <a:pt x="106682" y="26901"/>
                    <a:pt x="117574" y="26901"/>
                  </a:cubicBezTo>
                  <a:lnTo>
                    <a:pt x="144663" y="26901"/>
                  </a:lnTo>
                  <a:cubicBezTo>
                    <a:pt x="169481" y="26901"/>
                    <a:pt x="190501" y="40312"/>
                    <a:pt x="190501" y="73723"/>
                  </a:cubicBezTo>
                  <a:cubicBezTo>
                    <a:pt x="190501" y="86124"/>
                    <a:pt x="185441" y="127633"/>
                    <a:pt x="163912" y="155471"/>
                  </a:cubicBezTo>
                  <a:cubicBezTo>
                    <a:pt x="156572" y="164833"/>
                    <a:pt x="136560" y="184070"/>
                    <a:pt x="105419" y="184070"/>
                  </a:cubicBezTo>
                  <a:lnTo>
                    <a:pt x="76804" y="184070"/>
                  </a:lnTo>
                  <a:cubicBezTo>
                    <a:pt x="73253" y="184070"/>
                    <a:pt x="72753" y="184070"/>
                    <a:pt x="71228" y="183817"/>
                  </a:cubicBezTo>
                  <a:cubicBezTo>
                    <a:pt x="68701" y="183563"/>
                    <a:pt x="67938" y="183308"/>
                    <a:pt x="67938" y="181283"/>
                  </a:cubicBezTo>
                  <a:cubicBezTo>
                    <a:pt x="67938" y="180529"/>
                    <a:pt x="67938" y="180021"/>
                    <a:pt x="69202" y="175463"/>
                  </a:cubicBezTo>
                  <a:lnTo>
                    <a:pt x="103893" y="3651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2" name="Forme libre : forme 191">
              <a:extLst>
                <a:ext uri="{FF2B5EF4-FFF2-40B4-BE49-F238E27FC236}">
                  <a16:creationId xmlns:a16="http://schemas.microsoft.com/office/drawing/2014/main" id="{441D9E01-E73E-4768-9A35-F0D69EC8FCAF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9880670" y="-13404962"/>
              <a:ext cx="228792" cy="25408"/>
            </a:xfrm>
            <a:custGeom>
              <a:avLst/>
              <a:gdLst>
                <a:gd name="connsiteX0" fmla="*/ 7588 w 228792"/>
                <a:gd name="connsiteY0" fmla="*/ 7584 h 0"/>
                <a:gd name="connsiteX1" fmla="*/ 224266 w 228792"/>
                <a:gd name="connsiteY1" fmla="*/ 75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792">
                  <a:moveTo>
                    <a:pt x="7588" y="7584"/>
                  </a:moveTo>
                  <a:lnTo>
                    <a:pt x="224266" y="7584"/>
                  </a:lnTo>
                </a:path>
              </a:pathLst>
            </a:custGeom>
            <a:noFill/>
            <a:ln w="37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3" name="Forme libre : forme 192">
              <a:extLst>
                <a:ext uri="{FF2B5EF4-FFF2-40B4-BE49-F238E27FC236}">
                  <a16:creationId xmlns:a16="http://schemas.microsoft.com/office/drawing/2014/main" id="{84016E19-0CB6-4CC0-B039-19A983519E2B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9926861" y="-13348050"/>
              <a:ext cx="127107" cy="203260"/>
            </a:xfrm>
            <a:custGeom>
              <a:avLst/>
              <a:gdLst>
                <a:gd name="connsiteX0" fmla="*/ 38561 w 127106"/>
                <a:gd name="connsiteY0" fmla="*/ 168126 h 203260"/>
                <a:gd name="connsiteX1" fmla="*/ 65404 w 127106"/>
                <a:gd name="connsiteY1" fmla="*/ 142052 h 203260"/>
                <a:gd name="connsiteX2" fmla="*/ 120100 w 127106"/>
                <a:gd name="connsiteY2" fmla="*/ 68156 h 203260"/>
                <a:gd name="connsiteX3" fmla="*/ 66421 w 127106"/>
                <a:gd name="connsiteY3" fmla="*/ 19056 h 203260"/>
                <a:gd name="connsiteX4" fmla="*/ 19066 w 127106"/>
                <a:gd name="connsiteY4" fmla="*/ 64860 h 203260"/>
                <a:gd name="connsiteX5" fmla="*/ 32483 w 127106"/>
                <a:gd name="connsiteY5" fmla="*/ 79033 h 203260"/>
                <a:gd name="connsiteX6" fmla="*/ 45655 w 127106"/>
                <a:gd name="connsiteY6" fmla="*/ 65622 h 203260"/>
                <a:gd name="connsiteX7" fmla="*/ 32229 w 127106"/>
                <a:gd name="connsiteY7" fmla="*/ 52457 h 203260"/>
                <a:gd name="connsiteX8" fmla="*/ 28940 w 127106"/>
                <a:gd name="connsiteY8" fmla="*/ 52712 h 203260"/>
                <a:gd name="connsiteX9" fmla="*/ 63124 w 127106"/>
                <a:gd name="connsiteY9" fmla="*/ 26899 h 203260"/>
                <a:gd name="connsiteX10" fmla="*/ 97062 w 127106"/>
                <a:gd name="connsiteY10" fmla="*/ 68156 h 203260"/>
                <a:gd name="connsiteX11" fmla="*/ 70473 w 127106"/>
                <a:gd name="connsiteY11" fmla="*/ 124084 h 203260"/>
                <a:gd name="connsiteX12" fmla="*/ 21846 w 127106"/>
                <a:gd name="connsiteY12" fmla="*/ 178250 h 203260"/>
                <a:gd name="connsiteX13" fmla="*/ 19066 w 127106"/>
                <a:gd name="connsiteY13" fmla="*/ 187610 h 203260"/>
                <a:gd name="connsiteX14" fmla="*/ 113014 w 127106"/>
                <a:gd name="connsiteY14" fmla="*/ 187610 h 203260"/>
                <a:gd name="connsiteX15" fmla="*/ 120100 w 127106"/>
                <a:gd name="connsiteY15" fmla="*/ 143576 h 203260"/>
                <a:gd name="connsiteX16" fmla="*/ 113768 w 127106"/>
                <a:gd name="connsiteY16" fmla="*/ 143576 h 203260"/>
                <a:gd name="connsiteX17" fmla="*/ 108200 w 127106"/>
                <a:gd name="connsiteY17" fmla="*/ 166101 h 203260"/>
                <a:gd name="connsiteX18" fmla="*/ 84145 w 127106"/>
                <a:gd name="connsiteY18" fmla="*/ 168126 h 203260"/>
                <a:gd name="connsiteX19" fmla="*/ 38561 w 127106"/>
                <a:gd name="connsiteY19" fmla="*/ 16812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106" h="203260">
                  <a:moveTo>
                    <a:pt x="38561" y="168126"/>
                  </a:moveTo>
                  <a:lnTo>
                    <a:pt x="65404" y="142052"/>
                  </a:lnTo>
                  <a:cubicBezTo>
                    <a:pt x="104910" y="107124"/>
                    <a:pt x="120100" y="93459"/>
                    <a:pt x="120100" y="68156"/>
                  </a:cubicBezTo>
                  <a:cubicBezTo>
                    <a:pt x="120100" y="39302"/>
                    <a:pt x="97308" y="19056"/>
                    <a:pt x="66421" y="19056"/>
                  </a:cubicBezTo>
                  <a:cubicBezTo>
                    <a:pt x="37806" y="19056"/>
                    <a:pt x="19066" y="42334"/>
                    <a:pt x="19066" y="64860"/>
                  </a:cubicBezTo>
                  <a:cubicBezTo>
                    <a:pt x="19066" y="79033"/>
                    <a:pt x="31729" y="79033"/>
                    <a:pt x="32483" y="79033"/>
                  </a:cubicBezTo>
                  <a:cubicBezTo>
                    <a:pt x="36789" y="79033"/>
                    <a:pt x="45655" y="75999"/>
                    <a:pt x="45655" y="65622"/>
                  </a:cubicBezTo>
                  <a:cubicBezTo>
                    <a:pt x="45655" y="59040"/>
                    <a:pt x="41095" y="52457"/>
                    <a:pt x="32229" y="52457"/>
                  </a:cubicBezTo>
                  <a:cubicBezTo>
                    <a:pt x="30203" y="52457"/>
                    <a:pt x="29703" y="52457"/>
                    <a:pt x="28940" y="52712"/>
                  </a:cubicBezTo>
                  <a:cubicBezTo>
                    <a:pt x="34764" y="36261"/>
                    <a:pt x="48435" y="26899"/>
                    <a:pt x="63124" y="26899"/>
                  </a:cubicBezTo>
                  <a:cubicBezTo>
                    <a:pt x="86170" y="26899"/>
                    <a:pt x="97062" y="47400"/>
                    <a:pt x="97062" y="68156"/>
                  </a:cubicBezTo>
                  <a:cubicBezTo>
                    <a:pt x="97062" y="88402"/>
                    <a:pt x="84399" y="108395"/>
                    <a:pt x="70473" y="124084"/>
                  </a:cubicBezTo>
                  <a:lnTo>
                    <a:pt x="21846" y="178250"/>
                  </a:lnTo>
                  <a:cubicBezTo>
                    <a:pt x="19066" y="181029"/>
                    <a:pt x="19066" y="181536"/>
                    <a:pt x="19066" y="187610"/>
                  </a:cubicBezTo>
                  <a:lnTo>
                    <a:pt x="113014" y="187610"/>
                  </a:lnTo>
                  <a:lnTo>
                    <a:pt x="120100" y="143576"/>
                  </a:lnTo>
                  <a:lnTo>
                    <a:pt x="113768" y="143576"/>
                  </a:lnTo>
                  <a:cubicBezTo>
                    <a:pt x="112505" y="151166"/>
                    <a:pt x="110734" y="162299"/>
                    <a:pt x="108200" y="166101"/>
                  </a:cubicBezTo>
                  <a:cubicBezTo>
                    <a:pt x="106428" y="168126"/>
                    <a:pt x="89713" y="168126"/>
                    <a:pt x="84145" y="168126"/>
                  </a:cubicBezTo>
                  <a:lnTo>
                    <a:pt x="38561" y="16812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4" name="Forme libre : forme 193">
              <a:extLst>
                <a:ext uri="{FF2B5EF4-FFF2-40B4-BE49-F238E27FC236}">
                  <a16:creationId xmlns:a16="http://schemas.microsoft.com/office/drawing/2014/main" id="{92005042-6723-4A96-AF3E-1E62B6743EE5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0193576" y="-13421459"/>
              <a:ext cx="177949" cy="25408"/>
            </a:xfrm>
            <a:custGeom>
              <a:avLst/>
              <a:gdLst>
                <a:gd name="connsiteX0" fmla="*/ 164921 w 177949"/>
                <a:gd name="connsiteY0" fmla="*/ 29179 h 25407"/>
                <a:gd name="connsiteX1" fmla="*/ 173786 w 177949"/>
                <a:gd name="connsiteY1" fmla="*/ 24113 h 25407"/>
                <a:gd name="connsiteX2" fmla="*/ 164921 w 177949"/>
                <a:gd name="connsiteY2" fmla="*/ 19056 h 25407"/>
                <a:gd name="connsiteX3" fmla="*/ 27924 w 177949"/>
                <a:gd name="connsiteY3" fmla="*/ 19056 h 25407"/>
                <a:gd name="connsiteX4" fmla="*/ 19066 w 177949"/>
                <a:gd name="connsiteY4" fmla="*/ 24113 h 25407"/>
                <a:gd name="connsiteX5" fmla="*/ 27924 w 177949"/>
                <a:gd name="connsiteY5" fmla="*/ 29179 h 25407"/>
                <a:gd name="connsiteX6" fmla="*/ 164921 w 177949"/>
                <a:gd name="connsiteY6" fmla="*/ 29179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49" h="25407">
                  <a:moveTo>
                    <a:pt x="164921" y="29179"/>
                  </a:moveTo>
                  <a:cubicBezTo>
                    <a:pt x="169226" y="29179"/>
                    <a:pt x="173786" y="29179"/>
                    <a:pt x="173786" y="24113"/>
                  </a:cubicBezTo>
                  <a:cubicBezTo>
                    <a:pt x="173786" y="19056"/>
                    <a:pt x="169226" y="19056"/>
                    <a:pt x="164921" y="19056"/>
                  </a:cubicBezTo>
                  <a:lnTo>
                    <a:pt x="27924" y="19056"/>
                  </a:lnTo>
                  <a:cubicBezTo>
                    <a:pt x="23618" y="19056"/>
                    <a:pt x="19066" y="19056"/>
                    <a:pt x="19066" y="24113"/>
                  </a:cubicBezTo>
                  <a:cubicBezTo>
                    <a:pt x="19066" y="29179"/>
                    <a:pt x="23618" y="29179"/>
                    <a:pt x="27924" y="29179"/>
                  </a:cubicBezTo>
                  <a:lnTo>
                    <a:pt x="164921" y="291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5" name="Forme libre : forme 194">
              <a:extLst>
                <a:ext uri="{FF2B5EF4-FFF2-40B4-BE49-F238E27FC236}">
                  <a16:creationId xmlns:a16="http://schemas.microsoft.com/office/drawing/2014/main" id="{FF054101-E5DB-4164-AC21-A232781C66AF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0437703" y="-13534340"/>
              <a:ext cx="203371" cy="203260"/>
            </a:xfrm>
            <a:custGeom>
              <a:avLst/>
              <a:gdLst>
                <a:gd name="connsiteX0" fmla="*/ 119090 w 203370"/>
                <a:gd name="connsiteY0" fmla="*/ 23613 h 203260"/>
                <a:gd name="connsiteX1" fmla="*/ 112505 w 203370"/>
                <a:gd name="connsiteY1" fmla="*/ 19056 h 203260"/>
                <a:gd name="connsiteX2" fmla="*/ 105927 w 203370"/>
                <a:gd name="connsiteY2" fmla="*/ 23613 h 203260"/>
                <a:gd name="connsiteX3" fmla="*/ 20337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6 h 203260"/>
                <a:gd name="connsiteX6" fmla="*/ 200375 w 203370"/>
                <a:gd name="connsiteY6" fmla="*/ 200266 h 203260"/>
                <a:gd name="connsiteX7" fmla="*/ 205953 w 203370"/>
                <a:gd name="connsiteY7" fmla="*/ 198242 h 203260"/>
                <a:gd name="connsiteX8" fmla="*/ 204681 w 203370"/>
                <a:gd name="connsiteY8" fmla="*/ 195201 h 203260"/>
                <a:gd name="connsiteX9" fmla="*/ 119090 w 203370"/>
                <a:gd name="connsiteY9" fmla="*/ 23613 h 203260"/>
                <a:gd name="connsiteX10" fmla="*/ 104402 w 203370"/>
                <a:gd name="connsiteY10" fmla="*/ 44359 h 203260"/>
                <a:gd name="connsiteX11" fmla="*/ 172523 w 203370"/>
                <a:gd name="connsiteY11" fmla="*/ 181029 h 203260"/>
                <a:gd name="connsiteX12" fmla="*/ 36034 w 203370"/>
                <a:gd name="connsiteY12" fmla="*/ 181029 h 203260"/>
                <a:gd name="connsiteX13" fmla="*/ 104402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0" y="23613"/>
                  </a:moveTo>
                  <a:cubicBezTo>
                    <a:pt x="117319" y="20318"/>
                    <a:pt x="116811" y="19056"/>
                    <a:pt x="112505" y="19056"/>
                  </a:cubicBezTo>
                  <a:cubicBezTo>
                    <a:pt x="108200" y="19056"/>
                    <a:pt x="107699" y="20318"/>
                    <a:pt x="105927" y="23613"/>
                  </a:cubicBezTo>
                  <a:lnTo>
                    <a:pt x="20337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6"/>
                    <a:pt x="20583" y="200266"/>
                    <a:pt x="24635" y="200266"/>
                  </a:cubicBezTo>
                  <a:lnTo>
                    <a:pt x="200375" y="200266"/>
                  </a:lnTo>
                  <a:cubicBezTo>
                    <a:pt x="204427" y="200266"/>
                    <a:pt x="205953" y="200266"/>
                    <a:pt x="205953" y="198242"/>
                  </a:cubicBezTo>
                  <a:cubicBezTo>
                    <a:pt x="205953" y="197988"/>
                    <a:pt x="205953" y="197479"/>
                    <a:pt x="204681" y="195201"/>
                  </a:cubicBezTo>
                  <a:lnTo>
                    <a:pt x="119090" y="23613"/>
                  </a:lnTo>
                  <a:close/>
                  <a:moveTo>
                    <a:pt x="104402" y="44359"/>
                  </a:moveTo>
                  <a:lnTo>
                    <a:pt x="172523" y="181029"/>
                  </a:lnTo>
                  <a:lnTo>
                    <a:pt x="36034" y="181029"/>
                  </a:lnTo>
                  <a:lnTo>
                    <a:pt x="104402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6" name="Forme libre : forme 195">
              <a:extLst>
                <a:ext uri="{FF2B5EF4-FFF2-40B4-BE49-F238E27FC236}">
                  <a16:creationId xmlns:a16="http://schemas.microsoft.com/office/drawing/2014/main" id="{278E0B38-DF3E-4A26-8A5B-CF14298924F1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0645718" y="-13436188"/>
              <a:ext cx="177949" cy="152445"/>
            </a:xfrm>
            <a:custGeom>
              <a:avLst/>
              <a:gdLst>
                <a:gd name="connsiteX0" fmla="*/ 108787 w 177949"/>
                <a:gd name="connsiteY0" fmla="*/ 72405 h 152445"/>
                <a:gd name="connsiteX1" fmla="*/ 125629 w 177949"/>
                <a:gd name="connsiteY1" fmla="*/ 55563 h 152445"/>
                <a:gd name="connsiteX2" fmla="*/ 171205 w 177949"/>
                <a:gd name="connsiteY2" fmla="*/ 25440 h 152445"/>
                <a:gd name="connsiteX3" fmla="*/ 175638 w 177949"/>
                <a:gd name="connsiteY3" fmla="*/ 21717 h 152445"/>
                <a:gd name="connsiteX4" fmla="*/ 173151 w 177949"/>
                <a:gd name="connsiteY4" fmla="*/ 19056 h 152445"/>
                <a:gd name="connsiteX5" fmla="*/ 156484 w 177949"/>
                <a:gd name="connsiteY5" fmla="*/ 19771 h 152445"/>
                <a:gd name="connsiteX6" fmla="*/ 135917 w 177949"/>
                <a:gd name="connsiteY6" fmla="*/ 19056 h 152445"/>
                <a:gd name="connsiteX7" fmla="*/ 132365 w 177949"/>
                <a:gd name="connsiteY7" fmla="*/ 22954 h 152445"/>
                <a:gd name="connsiteX8" fmla="*/ 135027 w 177949"/>
                <a:gd name="connsiteY8" fmla="*/ 25440 h 152445"/>
                <a:gd name="connsiteX9" fmla="*/ 141056 w 177949"/>
                <a:gd name="connsiteY9" fmla="*/ 29871 h 152445"/>
                <a:gd name="connsiteX10" fmla="*/ 136623 w 177949"/>
                <a:gd name="connsiteY10" fmla="*/ 37136 h 152445"/>
                <a:gd name="connsiteX11" fmla="*/ 106126 w 177949"/>
                <a:gd name="connsiteY11" fmla="*/ 67084 h 152445"/>
                <a:gd name="connsiteX12" fmla="*/ 88220 w 177949"/>
                <a:gd name="connsiteY12" fmla="*/ 32347 h 152445"/>
                <a:gd name="connsiteX13" fmla="*/ 87330 w 177949"/>
                <a:gd name="connsiteY13" fmla="*/ 29871 h 152445"/>
                <a:gd name="connsiteX14" fmla="*/ 96728 w 177949"/>
                <a:gd name="connsiteY14" fmla="*/ 25440 h 152445"/>
                <a:gd name="connsiteX15" fmla="*/ 100453 w 177949"/>
                <a:gd name="connsiteY15" fmla="*/ 21542 h 152445"/>
                <a:gd name="connsiteX16" fmla="*/ 97435 w 177949"/>
                <a:gd name="connsiteY16" fmla="*/ 19056 h 152445"/>
                <a:gd name="connsiteX17" fmla="*/ 85558 w 177949"/>
                <a:gd name="connsiteY17" fmla="*/ 19589 h 152445"/>
                <a:gd name="connsiteX18" fmla="*/ 74031 w 177949"/>
                <a:gd name="connsiteY18" fmla="*/ 19771 h 152445"/>
                <a:gd name="connsiteX19" fmla="*/ 63569 w 177949"/>
                <a:gd name="connsiteY19" fmla="*/ 19589 h 152445"/>
                <a:gd name="connsiteX20" fmla="*/ 53996 w 177949"/>
                <a:gd name="connsiteY20" fmla="*/ 19056 h 152445"/>
                <a:gd name="connsiteX21" fmla="*/ 50270 w 177949"/>
                <a:gd name="connsiteY21" fmla="*/ 22954 h 152445"/>
                <a:gd name="connsiteX22" fmla="*/ 55418 w 177949"/>
                <a:gd name="connsiteY22" fmla="*/ 25440 h 152445"/>
                <a:gd name="connsiteX23" fmla="*/ 68359 w 177949"/>
                <a:gd name="connsiteY23" fmla="*/ 30759 h 152445"/>
                <a:gd name="connsiteX24" fmla="*/ 93185 w 177949"/>
                <a:gd name="connsiteY24" fmla="*/ 79670 h 152445"/>
                <a:gd name="connsiteX25" fmla="*/ 83255 w 177949"/>
                <a:gd name="connsiteY25" fmla="*/ 89595 h 152445"/>
                <a:gd name="connsiteX26" fmla="*/ 68359 w 177949"/>
                <a:gd name="connsiteY26" fmla="*/ 104124 h 152445"/>
                <a:gd name="connsiteX27" fmla="*/ 23499 w 177949"/>
                <a:gd name="connsiteY27" fmla="*/ 133715 h 152445"/>
                <a:gd name="connsiteX28" fmla="*/ 19066 w 177949"/>
                <a:gd name="connsiteY28" fmla="*/ 137622 h 152445"/>
                <a:gd name="connsiteX29" fmla="*/ 21545 w 177949"/>
                <a:gd name="connsiteY29" fmla="*/ 140100 h 152445"/>
                <a:gd name="connsiteX30" fmla="*/ 38037 w 177949"/>
                <a:gd name="connsiteY30" fmla="*/ 139393 h 152445"/>
                <a:gd name="connsiteX31" fmla="*/ 48499 w 177949"/>
                <a:gd name="connsiteY31" fmla="*/ 139568 h 152445"/>
                <a:gd name="connsiteX32" fmla="*/ 58604 w 177949"/>
                <a:gd name="connsiteY32" fmla="*/ 140100 h 152445"/>
                <a:gd name="connsiteX33" fmla="*/ 62330 w 177949"/>
                <a:gd name="connsiteY33" fmla="*/ 136376 h 152445"/>
                <a:gd name="connsiteX34" fmla="*/ 59136 w 177949"/>
                <a:gd name="connsiteY34" fmla="*/ 133715 h 152445"/>
                <a:gd name="connsiteX35" fmla="*/ 53639 w 177949"/>
                <a:gd name="connsiteY35" fmla="*/ 129285 h 152445"/>
                <a:gd name="connsiteX36" fmla="*/ 59851 w 177949"/>
                <a:gd name="connsiteY36" fmla="*/ 120250 h 152445"/>
                <a:gd name="connsiteX37" fmla="*/ 95846 w 177949"/>
                <a:gd name="connsiteY37" fmla="*/ 84981 h 152445"/>
                <a:gd name="connsiteX38" fmla="*/ 117295 w 177949"/>
                <a:gd name="connsiteY38" fmla="*/ 126983 h 152445"/>
                <a:gd name="connsiteX39" fmla="*/ 118360 w 177949"/>
                <a:gd name="connsiteY39" fmla="*/ 129285 h 152445"/>
                <a:gd name="connsiteX40" fmla="*/ 108962 w 177949"/>
                <a:gd name="connsiteY40" fmla="*/ 133715 h 152445"/>
                <a:gd name="connsiteX41" fmla="*/ 105062 w 177949"/>
                <a:gd name="connsiteY41" fmla="*/ 137622 h 152445"/>
                <a:gd name="connsiteX42" fmla="*/ 108080 w 177949"/>
                <a:gd name="connsiteY42" fmla="*/ 140100 h 152445"/>
                <a:gd name="connsiteX43" fmla="*/ 119957 w 177949"/>
                <a:gd name="connsiteY43" fmla="*/ 139568 h 152445"/>
                <a:gd name="connsiteX44" fmla="*/ 131484 w 177949"/>
                <a:gd name="connsiteY44" fmla="*/ 139393 h 152445"/>
                <a:gd name="connsiteX45" fmla="*/ 141946 w 177949"/>
                <a:gd name="connsiteY45" fmla="*/ 139568 h 152445"/>
                <a:gd name="connsiteX46" fmla="*/ 151519 w 177949"/>
                <a:gd name="connsiteY46" fmla="*/ 140100 h 152445"/>
                <a:gd name="connsiteX47" fmla="*/ 155245 w 177949"/>
                <a:gd name="connsiteY47" fmla="*/ 136201 h 152445"/>
                <a:gd name="connsiteX48" fmla="*/ 150097 w 177949"/>
                <a:gd name="connsiteY48" fmla="*/ 133715 h 152445"/>
                <a:gd name="connsiteX49" fmla="*/ 137330 w 177949"/>
                <a:gd name="connsiteY49" fmla="*/ 128762 h 152445"/>
                <a:gd name="connsiteX50" fmla="*/ 108787 w 177949"/>
                <a:gd name="connsiteY50" fmla="*/ 72405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949" h="152445">
                  <a:moveTo>
                    <a:pt x="108787" y="72405"/>
                  </a:moveTo>
                  <a:lnTo>
                    <a:pt x="125629" y="55563"/>
                  </a:lnTo>
                  <a:cubicBezTo>
                    <a:pt x="148326" y="33237"/>
                    <a:pt x="155245" y="26329"/>
                    <a:pt x="171205" y="25440"/>
                  </a:cubicBezTo>
                  <a:cubicBezTo>
                    <a:pt x="173509" y="25265"/>
                    <a:pt x="175638" y="25265"/>
                    <a:pt x="175638" y="21717"/>
                  </a:cubicBezTo>
                  <a:cubicBezTo>
                    <a:pt x="175638" y="19589"/>
                    <a:pt x="173683" y="19056"/>
                    <a:pt x="173151" y="19056"/>
                  </a:cubicBezTo>
                  <a:cubicBezTo>
                    <a:pt x="168011" y="19056"/>
                    <a:pt x="161807" y="19771"/>
                    <a:pt x="156484" y="19771"/>
                  </a:cubicBezTo>
                  <a:cubicBezTo>
                    <a:pt x="151876" y="19771"/>
                    <a:pt x="140524" y="19056"/>
                    <a:pt x="135917" y="19056"/>
                  </a:cubicBezTo>
                  <a:cubicBezTo>
                    <a:pt x="134495" y="19056"/>
                    <a:pt x="132365" y="19589"/>
                    <a:pt x="132365" y="22954"/>
                  </a:cubicBezTo>
                  <a:cubicBezTo>
                    <a:pt x="132365" y="23137"/>
                    <a:pt x="132365" y="25265"/>
                    <a:pt x="135027" y="25440"/>
                  </a:cubicBezTo>
                  <a:cubicBezTo>
                    <a:pt x="136623" y="25615"/>
                    <a:pt x="141056" y="25972"/>
                    <a:pt x="141056" y="29871"/>
                  </a:cubicBezTo>
                  <a:cubicBezTo>
                    <a:pt x="141056" y="32530"/>
                    <a:pt x="138395" y="35365"/>
                    <a:pt x="136623" y="37136"/>
                  </a:cubicBezTo>
                  <a:cubicBezTo>
                    <a:pt x="135210" y="38373"/>
                    <a:pt x="112688" y="60352"/>
                    <a:pt x="106126" y="67084"/>
                  </a:cubicBezTo>
                  <a:lnTo>
                    <a:pt x="88220" y="32347"/>
                  </a:lnTo>
                  <a:cubicBezTo>
                    <a:pt x="87862" y="31815"/>
                    <a:pt x="87330" y="30578"/>
                    <a:pt x="87330" y="29871"/>
                  </a:cubicBezTo>
                  <a:cubicBezTo>
                    <a:pt x="87330" y="28632"/>
                    <a:pt x="90699" y="25797"/>
                    <a:pt x="96728" y="25440"/>
                  </a:cubicBezTo>
                  <a:cubicBezTo>
                    <a:pt x="97967" y="25440"/>
                    <a:pt x="100453" y="25265"/>
                    <a:pt x="100453" y="21542"/>
                  </a:cubicBezTo>
                  <a:cubicBezTo>
                    <a:pt x="100453" y="21366"/>
                    <a:pt x="100279" y="19056"/>
                    <a:pt x="97435" y="19056"/>
                  </a:cubicBezTo>
                  <a:cubicBezTo>
                    <a:pt x="93717" y="19056"/>
                    <a:pt x="89284" y="19589"/>
                    <a:pt x="85558" y="19589"/>
                  </a:cubicBezTo>
                  <a:cubicBezTo>
                    <a:pt x="81833" y="19589"/>
                    <a:pt x="77757" y="19771"/>
                    <a:pt x="74031" y="19771"/>
                  </a:cubicBezTo>
                  <a:cubicBezTo>
                    <a:pt x="71020" y="19771"/>
                    <a:pt x="66763" y="19771"/>
                    <a:pt x="63569" y="19589"/>
                  </a:cubicBezTo>
                  <a:cubicBezTo>
                    <a:pt x="60558" y="19414"/>
                    <a:pt x="56833" y="19056"/>
                    <a:pt x="53996" y="19056"/>
                  </a:cubicBezTo>
                  <a:cubicBezTo>
                    <a:pt x="53106" y="19056"/>
                    <a:pt x="50270" y="19056"/>
                    <a:pt x="50270" y="22954"/>
                  </a:cubicBezTo>
                  <a:cubicBezTo>
                    <a:pt x="50270" y="25440"/>
                    <a:pt x="52574" y="25440"/>
                    <a:pt x="55418" y="25440"/>
                  </a:cubicBezTo>
                  <a:cubicBezTo>
                    <a:pt x="65698" y="25440"/>
                    <a:pt x="66588" y="27211"/>
                    <a:pt x="68359" y="30759"/>
                  </a:cubicBezTo>
                  <a:lnTo>
                    <a:pt x="93185" y="79670"/>
                  </a:lnTo>
                  <a:lnTo>
                    <a:pt x="83255" y="89595"/>
                  </a:lnTo>
                  <a:cubicBezTo>
                    <a:pt x="79886" y="92786"/>
                    <a:pt x="71553" y="100757"/>
                    <a:pt x="68359" y="104124"/>
                  </a:cubicBezTo>
                  <a:cubicBezTo>
                    <a:pt x="46727" y="125569"/>
                    <a:pt x="39459" y="133010"/>
                    <a:pt x="23499" y="133715"/>
                  </a:cubicBezTo>
                  <a:cubicBezTo>
                    <a:pt x="21020" y="133898"/>
                    <a:pt x="19066" y="133898"/>
                    <a:pt x="19066" y="137622"/>
                  </a:cubicBezTo>
                  <a:cubicBezTo>
                    <a:pt x="19066" y="138329"/>
                    <a:pt x="19598" y="140100"/>
                    <a:pt x="21545" y="140100"/>
                  </a:cubicBezTo>
                  <a:cubicBezTo>
                    <a:pt x="26692" y="140100"/>
                    <a:pt x="32722" y="139393"/>
                    <a:pt x="38037" y="139393"/>
                  </a:cubicBezTo>
                  <a:cubicBezTo>
                    <a:pt x="41055" y="139393"/>
                    <a:pt x="45488" y="139393"/>
                    <a:pt x="48499" y="139568"/>
                  </a:cubicBezTo>
                  <a:cubicBezTo>
                    <a:pt x="51692" y="139741"/>
                    <a:pt x="55593" y="140100"/>
                    <a:pt x="58604" y="140100"/>
                  </a:cubicBezTo>
                  <a:cubicBezTo>
                    <a:pt x="59494" y="140100"/>
                    <a:pt x="62330" y="140100"/>
                    <a:pt x="62330" y="136376"/>
                  </a:cubicBezTo>
                  <a:cubicBezTo>
                    <a:pt x="62330" y="133898"/>
                    <a:pt x="60200" y="133715"/>
                    <a:pt x="59136" y="133715"/>
                  </a:cubicBezTo>
                  <a:cubicBezTo>
                    <a:pt x="57365" y="133542"/>
                    <a:pt x="53639" y="133010"/>
                    <a:pt x="53639" y="129285"/>
                  </a:cubicBezTo>
                  <a:cubicBezTo>
                    <a:pt x="53639" y="126452"/>
                    <a:pt x="55951" y="124149"/>
                    <a:pt x="59851" y="120250"/>
                  </a:cubicBezTo>
                  <a:lnTo>
                    <a:pt x="95846" y="84981"/>
                  </a:lnTo>
                  <a:lnTo>
                    <a:pt x="117295" y="126983"/>
                  </a:lnTo>
                  <a:cubicBezTo>
                    <a:pt x="118185" y="128762"/>
                    <a:pt x="118360" y="129111"/>
                    <a:pt x="118360" y="129285"/>
                  </a:cubicBezTo>
                  <a:cubicBezTo>
                    <a:pt x="118360" y="130350"/>
                    <a:pt x="115166" y="133191"/>
                    <a:pt x="108962" y="133715"/>
                  </a:cubicBezTo>
                  <a:cubicBezTo>
                    <a:pt x="107365" y="133898"/>
                    <a:pt x="105062" y="133898"/>
                    <a:pt x="105062" y="137622"/>
                  </a:cubicBezTo>
                  <a:cubicBezTo>
                    <a:pt x="105062" y="137797"/>
                    <a:pt x="105244" y="140100"/>
                    <a:pt x="108080" y="140100"/>
                  </a:cubicBezTo>
                  <a:cubicBezTo>
                    <a:pt x="111798" y="140100"/>
                    <a:pt x="116231" y="139568"/>
                    <a:pt x="119957" y="139568"/>
                  </a:cubicBezTo>
                  <a:cubicBezTo>
                    <a:pt x="123682" y="139568"/>
                    <a:pt x="127758" y="139393"/>
                    <a:pt x="131484" y="139393"/>
                  </a:cubicBezTo>
                  <a:cubicBezTo>
                    <a:pt x="134495" y="139393"/>
                    <a:pt x="138752" y="139393"/>
                    <a:pt x="141946" y="139568"/>
                  </a:cubicBezTo>
                  <a:cubicBezTo>
                    <a:pt x="144957" y="139741"/>
                    <a:pt x="148683" y="140100"/>
                    <a:pt x="151519" y="140100"/>
                  </a:cubicBezTo>
                  <a:cubicBezTo>
                    <a:pt x="152409" y="140100"/>
                    <a:pt x="155245" y="140100"/>
                    <a:pt x="155245" y="136201"/>
                  </a:cubicBezTo>
                  <a:cubicBezTo>
                    <a:pt x="155245" y="133715"/>
                    <a:pt x="152941" y="133715"/>
                    <a:pt x="150097" y="133715"/>
                  </a:cubicBezTo>
                  <a:cubicBezTo>
                    <a:pt x="139817" y="133715"/>
                    <a:pt x="138928" y="131771"/>
                    <a:pt x="137330" y="128762"/>
                  </a:cubicBezTo>
                  <a:lnTo>
                    <a:pt x="108787" y="7240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7" name="Forme libre : forme 196">
              <a:extLst>
                <a:ext uri="{FF2B5EF4-FFF2-40B4-BE49-F238E27FC236}">
                  <a16:creationId xmlns:a16="http://schemas.microsoft.com/office/drawing/2014/main" id="{13300830-2C8B-4500-AB30-95A9AF61608C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9139384" y="-12915235"/>
              <a:ext cx="203371" cy="203260"/>
            </a:xfrm>
            <a:custGeom>
              <a:avLst/>
              <a:gdLst>
                <a:gd name="connsiteX0" fmla="*/ 119091 w 203370"/>
                <a:gd name="connsiteY0" fmla="*/ 23613 h 203260"/>
                <a:gd name="connsiteX1" fmla="*/ 112505 w 203370"/>
                <a:gd name="connsiteY1" fmla="*/ 19056 h 203260"/>
                <a:gd name="connsiteX2" fmla="*/ 105928 w 203370"/>
                <a:gd name="connsiteY2" fmla="*/ 23613 h 203260"/>
                <a:gd name="connsiteX3" fmla="*/ 20338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6 h 203260"/>
                <a:gd name="connsiteX6" fmla="*/ 200376 w 203370"/>
                <a:gd name="connsiteY6" fmla="*/ 200266 h 203260"/>
                <a:gd name="connsiteX7" fmla="*/ 205953 w 203370"/>
                <a:gd name="connsiteY7" fmla="*/ 198242 h 203260"/>
                <a:gd name="connsiteX8" fmla="*/ 204682 w 203370"/>
                <a:gd name="connsiteY8" fmla="*/ 195201 h 203260"/>
                <a:gd name="connsiteX9" fmla="*/ 119091 w 203370"/>
                <a:gd name="connsiteY9" fmla="*/ 23613 h 203260"/>
                <a:gd name="connsiteX10" fmla="*/ 104403 w 203370"/>
                <a:gd name="connsiteY10" fmla="*/ 44359 h 203260"/>
                <a:gd name="connsiteX11" fmla="*/ 172523 w 203370"/>
                <a:gd name="connsiteY11" fmla="*/ 181029 h 203260"/>
                <a:gd name="connsiteX12" fmla="*/ 36035 w 203370"/>
                <a:gd name="connsiteY12" fmla="*/ 181029 h 203260"/>
                <a:gd name="connsiteX13" fmla="*/ 104403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1" y="23613"/>
                  </a:moveTo>
                  <a:cubicBezTo>
                    <a:pt x="117320" y="20318"/>
                    <a:pt x="116811" y="19056"/>
                    <a:pt x="112505" y="19056"/>
                  </a:cubicBezTo>
                  <a:cubicBezTo>
                    <a:pt x="108200" y="19056"/>
                    <a:pt x="107699" y="20318"/>
                    <a:pt x="105928" y="23613"/>
                  </a:cubicBezTo>
                  <a:lnTo>
                    <a:pt x="20338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6"/>
                    <a:pt x="20583" y="200266"/>
                    <a:pt x="24635" y="200266"/>
                  </a:cubicBezTo>
                  <a:lnTo>
                    <a:pt x="200376" y="200266"/>
                  </a:lnTo>
                  <a:cubicBezTo>
                    <a:pt x="204427" y="200266"/>
                    <a:pt x="205953" y="200266"/>
                    <a:pt x="205953" y="198242"/>
                  </a:cubicBezTo>
                  <a:cubicBezTo>
                    <a:pt x="205953" y="197988"/>
                    <a:pt x="205953" y="197479"/>
                    <a:pt x="204682" y="195201"/>
                  </a:cubicBezTo>
                  <a:lnTo>
                    <a:pt x="119091" y="23613"/>
                  </a:lnTo>
                  <a:close/>
                  <a:moveTo>
                    <a:pt x="104403" y="44359"/>
                  </a:moveTo>
                  <a:lnTo>
                    <a:pt x="172523" y="181029"/>
                  </a:lnTo>
                  <a:lnTo>
                    <a:pt x="36035" y="181029"/>
                  </a:lnTo>
                  <a:lnTo>
                    <a:pt x="104403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8" name="Forme libre : forme 197">
              <a:extLst>
                <a:ext uri="{FF2B5EF4-FFF2-40B4-BE49-F238E27FC236}">
                  <a16:creationId xmlns:a16="http://schemas.microsoft.com/office/drawing/2014/main" id="{EEE7F2B3-9E75-4421-933D-33833FC748F7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346865" y="-12774392"/>
              <a:ext cx="101685" cy="101630"/>
            </a:xfrm>
            <a:custGeom>
              <a:avLst/>
              <a:gdLst>
                <a:gd name="connsiteX0" fmla="*/ 105419 w 101685"/>
                <a:gd name="connsiteY0" fmla="*/ 33053 h 101630"/>
                <a:gd name="connsiteX1" fmla="*/ 96553 w 101685"/>
                <a:gd name="connsiteY1" fmla="*/ 19056 h 101630"/>
                <a:gd name="connsiteX2" fmla="*/ 86981 w 101685"/>
                <a:gd name="connsiteY2" fmla="*/ 28449 h 101630"/>
                <a:gd name="connsiteX3" fmla="*/ 89991 w 101685"/>
                <a:gd name="connsiteY3" fmla="*/ 33935 h 101630"/>
                <a:gd name="connsiteX4" fmla="*/ 96553 w 101685"/>
                <a:gd name="connsiteY4" fmla="*/ 48115 h 101630"/>
                <a:gd name="connsiteX5" fmla="*/ 63752 w 101685"/>
                <a:gd name="connsiteY5" fmla="*/ 94190 h 101630"/>
                <a:gd name="connsiteX6" fmla="*/ 49389 w 101685"/>
                <a:gd name="connsiteY6" fmla="*/ 78422 h 101630"/>
                <a:gd name="connsiteX7" fmla="*/ 59136 w 101685"/>
                <a:gd name="connsiteY7" fmla="*/ 43860 h 101630"/>
                <a:gd name="connsiteX8" fmla="*/ 61623 w 101685"/>
                <a:gd name="connsiteY8" fmla="*/ 34467 h 101630"/>
                <a:gd name="connsiteX9" fmla="*/ 44773 w 101685"/>
                <a:gd name="connsiteY9" fmla="*/ 19229 h 101630"/>
                <a:gd name="connsiteX10" fmla="*/ 19066 w 101685"/>
                <a:gd name="connsiteY10" fmla="*/ 46344 h 101630"/>
                <a:gd name="connsiteX11" fmla="*/ 22077 w 101685"/>
                <a:gd name="connsiteY11" fmla="*/ 48647 h 101630"/>
                <a:gd name="connsiteX12" fmla="*/ 25270 w 101685"/>
                <a:gd name="connsiteY12" fmla="*/ 45812 h 101630"/>
                <a:gd name="connsiteX13" fmla="*/ 44241 w 101685"/>
                <a:gd name="connsiteY13" fmla="*/ 24192 h 101630"/>
                <a:gd name="connsiteX14" fmla="*/ 48674 w 101685"/>
                <a:gd name="connsiteY14" fmla="*/ 30393 h 101630"/>
                <a:gd name="connsiteX15" fmla="*/ 45488 w 101685"/>
                <a:gd name="connsiteY15" fmla="*/ 42263 h 101630"/>
                <a:gd name="connsiteX16" fmla="*/ 35908 w 101685"/>
                <a:gd name="connsiteY16" fmla="*/ 75936 h 101630"/>
                <a:gd name="connsiteX17" fmla="*/ 63220 w 101685"/>
                <a:gd name="connsiteY17" fmla="*/ 99152 h 101630"/>
                <a:gd name="connsiteX18" fmla="*/ 105419 w 101685"/>
                <a:gd name="connsiteY18" fmla="*/ 33053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685" h="101630">
                  <a:moveTo>
                    <a:pt x="105419" y="33053"/>
                  </a:moveTo>
                  <a:cubicBezTo>
                    <a:pt x="105419" y="19229"/>
                    <a:pt x="97086" y="19056"/>
                    <a:pt x="96553" y="19056"/>
                  </a:cubicBezTo>
                  <a:cubicBezTo>
                    <a:pt x="91946" y="19056"/>
                    <a:pt x="86981" y="23835"/>
                    <a:pt x="86981" y="28449"/>
                  </a:cubicBezTo>
                  <a:cubicBezTo>
                    <a:pt x="86981" y="31457"/>
                    <a:pt x="88752" y="32879"/>
                    <a:pt x="89991" y="33935"/>
                  </a:cubicBezTo>
                  <a:cubicBezTo>
                    <a:pt x="93002" y="36419"/>
                    <a:pt x="96553" y="41025"/>
                    <a:pt x="96553" y="48115"/>
                  </a:cubicBezTo>
                  <a:cubicBezTo>
                    <a:pt x="96553" y="56086"/>
                    <a:pt x="84851" y="94190"/>
                    <a:pt x="63752" y="94190"/>
                  </a:cubicBezTo>
                  <a:cubicBezTo>
                    <a:pt x="49389" y="94190"/>
                    <a:pt x="49389" y="81430"/>
                    <a:pt x="49389" y="78422"/>
                  </a:cubicBezTo>
                  <a:cubicBezTo>
                    <a:pt x="49389" y="70268"/>
                    <a:pt x="52582" y="60343"/>
                    <a:pt x="59136" y="43860"/>
                  </a:cubicBezTo>
                  <a:cubicBezTo>
                    <a:pt x="60558" y="40144"/>
                    <a:pt x="61623" y="37483"/>
                    <a:pt x="61623" y="34467"/>
                  </a:cubicBezTo>
                  <a:cubicBezTo>
                    <a:pt x="61623" y="25256"/>
                    <a:pt x="53822" y="19229"/>
                    <a:pt x="44773" y="19229"/>
                  </a:cubicBezTo>
                  <a:cubicBezTo>
                    <a:pt x="27042" y="19229"/>
                    <a:pt x="19066" y="43509"/>
                    <a:pt x="19066" y="46344"/>
                  </a:cubicBezTo>
                  <a:cubicBezTo>
                    <a:pt x="19066" y="48647"/>
                    <a:pt x="21552" y="48647"/>
                    <a:pt x="22077" y="48647"/>
                  </a:cubicBezTo>
                  <a:cubicBezTo>
                    <a:pt x="24563" y="48647"/>
                    <a:pt x="24738" y="47757"/>
                    <a:pt x="25270" y="45812"/>
                  </a:cubicBezTo>
                  <a:cubicBezTo>
                    <a:pt x="29528" y="31283"/>
                    <a:pt x="37155" y="24192"/>
                    <a:pt x="44241" y="24192"/>
                  </a:cubicBezTo>
                  <a:cubicBezTo>
                    <a:pt x="47260" y="24192"/>
                    <a:pt x="48674" y="26138"/>
                    <a:pt x="48674" y="30393"/>
                  </a:cubicBezTo>
                  <a:cubicBezTo>
                    <a:pt x="48674" y="34467"/>
                    <a:pt x="47260" y="38190"/>
                    <a:pt x="45488" y="42263"/>
                  </a:cubicBezTo>
                  <a:cubicBezTo>
                    <a:pt x="37862" y="61939"/>
                    <a:pt x="35908" y="69561"/>
                    <a:pt x="35908" y="75936"/>
                  </a:cubicBezTo>
                  <a:cubicBezTo>
                    <a:pt x="35908" y="93484"/>
                    <a:pt x="49739" y="99152"/>
                    <a:pt x="63220" y="99152"/>
                  </a:cubicBezTo>
                  <a:cubicBezTo>
                    <a:pt x="93002" y="99152"/>
                    <a:pt x="105419" y="47583"/>
                    <a:pt x="105419" y="3305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9" name="Forme libre : forme 198">
              <a:extLst>
                <a:ext uri="{FF2B5EF4-FFF2-40B4-BE49-F238E27FC236}">
                  <a16:creationId xmlns:a16="http://schemas.microsoft.com/office/drawing/2014/main" id="{24C92FEE-2BAB-4A10-95F8-20BC5BDC98CA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9543397" y="-12826904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3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3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0" name="Forme libre : forme 199">
              <a:extLst>
                <a:ext uri="{FF2B5EF4-FFF2-40B4-BE49-F238E27FC236}">
                  <a16:creationId xmlns:a16="http://schemas.microsoft.com/office/drawing/2014/main" id="{7F0EFFE0-2745-4028-B721-CF7EDB735898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9879281" y="-13078130"/>
              <a:ext cx="228792" cy="203260"/>
            </a:xfrm>
            <a:custGeom>
              <a:avLst/>
              <a:gdLst>
                <a:gd name="connsiteX0" fmla="*/ 49198 w 228792"/>
                <a:gd name="connsiteY0" fmla="*/ 172175 h 203260"/>
                <a:gd name="connsiteX1" fmla="*/ 26160 w 228792"/>
                <a:gd name="connsiteY1" fmla="*/ 184070 h 203260"/>
                <a:gd name="connsiteX2" fmla="*/ 19066 w 228792"/>
                <a:gd name="connsiteY2" fmla="*/ 188874 h 203260"/>
                <a:gd name="connsiteX3" fmla="*/ 26160 w 228792"/>
                <a:gd name="connsiteY3" fmla="*/ 191915 h 203260"/>
                <a:gd name="connsiteX4" fmla="*/ 109971 w 228792"/>
                <a:gd name="connsiteY4" fmla="*/ 191915 h 203260"/>
                <a:gd name="connsiteX5" fmla="*/ 212530 w 228792"/>
                <a:gd name="connsiteY5" fmla="*/ 83083 h 203260"/>
                <a:gd name="connsiteX6" fmla="*/ 153021 w 228792"/>
                <a:gd name="connsiteY6" fmla="*/ 19056 h 203260"/>
                <a:gd name="connsiteX7" fmla="*/ 67938 w 228792"/>
                <a:gd name="connsiteY7" fmla="*/ 19056 h 203260"/>
                <a:gd name="connsiteX8" fmla="*/ 60344 w 228792"/>
                <a:gd name="connsiteY8" fmla="*/ 23860 h 203260"/>
                <a:gd name="connsiteX9" fmla="*/ 67684 w 228792"/>
                <a:gd name="connsiteY9" fmla="*/ 26901 h 203260"/>
                <a:gd name="connsiteX10" fmla="*/ 78576 w 228792"/>
                <a:gd name="connsiteY10" fmla="*/ 27408 h 203260"/>
                <a:gd name="connsiteX11" fmla="*/ 84145 w 228792"/>
                <a:gd name="connsiteY11" fmla="*/ 31457 h 203260"/>
                <a:gd name="connsiteX12" fmla="*/ 83135 w 228792"/>
                <a:gd name="connsiteY12" fmla="*/ 36261 h 203260"/>
                <a:gd name="connsiteX13" fmla="*/ 49198 w 228792"/>
                <a:gd name="connsiteY13" fmla="*/ 172175 h 203260"/>
                <a:gd name="connsiteX14" fmla="*/ 103893 w 228792"/>
                <a:gd name="connsiteY14" fmla="*/ 36516 h 203260"/>
                <a:gd name="connsiteX15" fmla="*/ 117574 w 228792"/>
                <a:gd name="connsiteY15" fmla="*/ 26901 h 203260"/>
                <a:gd name="connsiteX16" fmla="*/ 144663 w 228792"/>
                <a:gd name="connsiteY16" fmla="*/ 26901 h 203260"/>
                <a:gd name="connsiteX17" fmla="*/ 190501 w 228792"/>
                <a:gd name="connsiteY17" fmla="*/ 73721 h 203260"/>
                <a:gd name="connsiteX18" fmla="*/ 163912 w 228792"/>
                <a:gd name="connsiteY18" fmla="*/ 155471 h 203260"/>
                <a:gd name="connsiteX19" fmla="*/ 105419 w 228792"/>
                <a:gd name="connsiteY19" fmla="*/ 184070 h 203260"/>
                <a:gd name="connsiteX20" fmla="*/ 76804 w 228792"/>
                <a:gd name="connsiteY20" fmla="*/ 184070 h 203260"/>
                <a:gd name="connsiteX21" fmla="*/ 71228 w 228792"/>
                <a:gd name="connsiteY21" fmla="*/ 183815 h 203260"/>
                <a:gd name="connsiteX22" fmla="*/ 67938 w 228792"/>
                <a:gd name="connsiteY22" fmla="*/ 181283 h 203260"/>
                <a:gd name="connsiteX23" fmla="*/ 69202 w 228792"/>
                <a:gd name="connsiteY23" fmla="*/ 175463 h 203260"/>
                <a:gd name="connsiteX24" fmla="*/ 103893 w 228792"/>
                <a:gd name="connsiteY24" fmla="*/ 3651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792" h="203260">
                  <a:moveTo>
                    <a:pt x="49198" y="172175"/>
                  </a:moveTo>
                  <a:cubicBezTo>
                    <a:pt x="46672" y="182044"/>
                    <a:pt x="46164" y="184070"/>
                    <a:pt x="26160" y="184070"/>
                  </a:cubicBezTo>
                  <a:cubicBezTo>
                    <a:pt x="21854" y="184070"/>
                    <a:pt x="19066" y="184070"/>
                    <a:pt x="19066" y="188874"/>
                  </a:cubicBezTo>
                  <a:cubicBezTo>
                    <a:pt x="19066" y="191915"/>
                    <a:pt x="21346" y="191915"/>
                    <a:pt x="26160" y="191915"/>
                  </a:cubicBezTo>
                  <a:lnTo>
                    <a:pt x="109971" y="191915"/>
                  </a:lnTo>
                  <a:cubicBezTo>
                    <a:pt x="162648" y="191915"/>
                    <a:pt x="212530" y="138510"/>
                    <a:pt x="212530" y="83083"/>
                  </a:cubicBezTo>
                  <a:cubicBezTo>
                    <a:pt x="212530" y="47400"/>
                    <a:pt x="191009" y="19056"/>
                    <a:pt x="153021" y="19056"/>
                  </a:cubicBezTo>
                  <a:lnTo>
                    <a:pt x="67938" y="19056"/>
                  </a:lnTo>
                  <a:cubicBezTo>
                    <a:pt x="63124" y="19056"/>
                    <a:pt x="60344" y="19056"/>
                    <a:pt x="60344" y="23860"/>
                  </a:cubicBezTo>
                  <a:cubicBezTo>
                    <a:pt x="60344" y="26901"/>
                    <a:pt x="62624" y="26901"/>
                    <a:pt x="67684" y="26901"/>
                  </a:cubicBezTo>
                  <a:cubicBezTo>
                    <a:pt x="70981" y="26901"/>
                    <a:pt x="75533" y="27154"/>
                    <a:pt x="78576" y="27408"/>
                  </a:cubicBezTo>
                  <a:cubicBezTo>
                    <a:pt x="82627" y="27909"/>
                    <a:pt x="84145" y="28670"/>
                    <a:pt x="84145" y="31457"/>
                  </a:cubicBezTo>
                  <a:cubicBezTo>
                    <a:pt x="84145" y="32467"/>
                    <a:pt x="83890" y="33228"/>
                    <a:pt x="83135" y="36261"/>
                  </a:cubicBezTo>
                  <a:lnTo>
                    <a:pt x="49198" y="172175"/>
                  </a:lnTo>
                  <a:close/>
                  <a:moveTo>
                    <a:pt x="103893" y="36516"/>
                  </a:moveTo>
                  <a:cubicBezTo>
                    <a:pt x="106173" y="27662"/>
                    <a:pt x="106682" y="26901"/>
                    <a:pt x="117574" y="26901"/>
                  </a:cubicBezTo>
                  <a:lnTo>
                    <a:pt x="144663" y="26901"/>
                  </a:lnTo>
                  <a:cubicBezTo>
                    <a:pt x="169481" y="26901"/>
                    <a:pt x="190501" y="40310"/>
                    <a:pt x="190501" y="73721"/>
                  </a:cubicBezTo>
                  <a:cubicBezTo>
                    <a:pt x="190501" y="86124"/>
                    <a:pt x="185441" y="127633"/>
                    <a:pt x="163912" y="155471"/>
                  </a:cubicBezTo>
                  <a:cubicBezTo>
                    <a:pt x="156572" y="164831"/>
                    <a:pt x="136560" y="184070"/>
                    <a:pt x="105419" y="184070"/>
                  </a:cubicBezTo>
                  <a:lnTo>
                    <a:pt x="76804" y="184070"/>
                  </a:lnTo>
                  <a:cubicBezTo>
                    <a:pt x="73253" y="184070"/>
                    <a:pt x="72753" y="184070"/>
                    <a:pt x="71228" y="183815"/>
                  </a:cubicBezTo>
                  <a:cubicBezTo>
                    <a:pt x="68701" y="183561"/>
                    <a:pt x="67938" y="183307"/>
                    <a:pt x="67938" y="181283"/>
                  </a:cubicBezTo>
                  <a:cubicBezTo>
                    <a:pt x="67938" y="180528"/>
                    <a:pt x="67938" y="180021"/>
                    <a:pt x="69202" y="175463"/>
                  </a:cubicBezTo>
                  <a:lnTo>
                    <a:pt x="103893" y="3651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1" name="Forme libre : forme 200">
              <a:extLst>
                <a:ext uri="{FF2B5EF4-FFF2-40B4-BE49-F238E27FC236}">
                  <a16:creationId xmlns:a16="http://schemas.microsoft.com/office/drawing/2014/main" id="{DCD16DC5-1A35-41C4-B70E-785353356EA7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9880670" y="-12785852"/>
              <a:ext cx="228792" cy="25408"/>
            </a:xfrm>
            <a:custGeom>
              <a:avLst/>
              <a:gdLst>
                <a:gd name="connsiteX0" fmla="*/ 7588 w 228792"/>
                <a:gd name="connsiteY0" fmla="*/ 7584 h 0"/>
                <a:gd name="connsiteX1" fmla="*/ 224266 w 228792"/>
                <a:gd name="connsiteY1" fmla="*/ 75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792">
                  <a:moveTo>
                    <a:pt x="7588" y="7584"/>
                  </a:moveTo>
                  <a:lnTo>
                    <a:pt x="224266" y="7584"/>
                  </a:lnTo>
                </a:path>
              </a:pathLst>
            </a:custGeom>
            <a:noFill/>
            <a:ln w="37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2" name="Forme libre : forme 201">
              <a:extLst>
                <a:ext uri="{FF2B5EF4-FFF2-40B4-BE49-F238E27FC236}">
                  <a16:creationId xmlns:a16="http://schemas.microsoft.com/office/drawing/2014/main" id="{EBD0EE1F-F826-409D-B6DA-37319808CAB4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9926861" y="-12728944"/>
              <a:ext cx="127107" cy="203260"/>
            </a:xfrm>
            <a:custGeom>
              <a:avLst/>
              <a:gdLst>
                <a:gd name="connsiteX0" fmla="*/ 38561 w 127106"/>
                <a:gd name="connsiteY0" fmla="*/ 168126 h 203260"/>
                <a:gd name="connsiteX1" fmla="*/ 65404 w 127106"/>
                <a:gd name="connsiteY1" fmla="*/ 142051 h 203260"/>
                <a:gd name="connsiteX2" fmla="*/ 120100 w 127106"/>
                <a:gd name="connsiteY2" fmla="*/ 68156 h 203260"/>
                <a:gd name="connsiteX3" fmla="*/ 66421 w 127106"/>
                <a:gd name="connsiteY3" fmla="*/ 19056 h 203260"/>
                <a:gd name="connsiteX4" fmla="*/ 19066 w 127106"/>
                <a:gd name="connsiteY4" fmla="*/ 64860 h 203260"/>
                <a:gd name="connsiteX5" fmla="*/ 32483 w 127106"/>
                <a:gd name="connsiteY5" fmla="*/ 79033 h 203260"/>
                <a:gd name="connsiteX6" fmla="*/ 45655 w 127106"/>
                <a:gd name="connsiteY6" fmla="*/ 65622 h 203260"/>
                <a:gd name="connsiteX7" fmla="*/ 32229 w 127106"/>
                <a:gd name="connsiteY7" fmla="*/ 52457 h 203260"/>
                <a:gd name="connsiteX8" fmla="*/ 28940 w 127106"/>
                <a:gd name="connsiteY8" fmla="*/ 52712 h 203260"/>
                <a:gd name="connsiteX9" fmla="*/ 63124 w 127106"/>
                <a:gd name="connsiteY9" fmla="*/ 26899 h 203260"/>
                <a:gd name="connsiteX10" fmla="*/ 97062 w 127106"/>
                <a:gd name="connsiteY10" fmla="*/ 68156 h 203260"/>
                <a:gd name="connsiteX11" fmla="*/ 70473 w 127106"/>
                <a:gd name="connsiteY11" fmla="*/ 124084 h 203260"/>
                <a:gd name="connsiteX12" fmla="*/ 21846 w 127106"/>
                <a:gd name="connsiteY12" fmla="*/ 178250 h 203260"/>
                <a:gd name="connsiteX13" fmla="*/ 19066 w 127106"/>
                <a:gd name="connsiteY13" fmla="*/ 187610 h 203260"/>
                <a:gd name="connsiteX14" fmla="*/ 113014 w 127106"/>
                <a:gd name="connsiteY14" fmla="*/ 187610 h 203260"/>
                <a:gd name="connsiteX15" fmla="*/ 120100 w 127106"/>
                <a:gd name="connsiteY15" fmla="*/ 143576 h 203260"/>
                <a:gd name="connsiteX16" fmla="*/ 113768 w 127106"/>
                <a:gd name="connsiteY16" fmla="*/ 143576 h 203260"/>
                <a:gd name="connsiteX17" fmla="*/ 108200 w 127106"/>
                <a:gd name="connsiteY17" fmla="*/ 166101 h 203260"/>
                <a:gd name="connsiteX18" fmla="*/ 84145 w 127106"/>
                <a:gd name="connsiteY18" fmla="*/ 168126 h 203260"/>
                <a:gd name="connsiteX19" fmla="*/ 38561 w 127106"/>
                <a:gd name="connsiteY19" fmla="*/ 16812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106" h="203260">
                  <a:moveTo>
                    <a:pt x="38561" y="168126"/>
                  </a:moveTo>
                  <a:lnTo>
                    <a:pt x="65404" y="142051"/>
                  </a:lnTo>
                  <a:cubicBezTo>
                    <a:pt x="104910" y="107124"/>
                    <a:pt x="120100" y="93459"/>
                    <a:pt x="120100" y="68156"/>
                  </a:cubicBezTo>
                  <a:cubicBezTo>
                    <a:pt x="120100" y="39302"/>
                    <a:pt x="97308" y="19056"/>
                    <a:pt x="66421" y="19056"/>
                  </a:cubicBezTo>
                  <a:cubicBezTo>
                    <a:pt x="37806" y="19056"/>
                    <a:pt x="19066" y="42336"/>
                    <a:pt x="19066" y="64860"/>
                  </a:cubicBezTo>
                  <a:cubicBezTo>
                    <a:pt x="19066" y="79033"/>
                    <a:pt x="31729" y="79033"/>
                    <a:pt x="32483" y="79033"/>
                  </a:cubicBezTo>
                  <a:cubicBezTo>
                    <a:pt x="36789" y="79033"/>
                    <a:pt x="45655" y="75999"/>
                    <a:pt x="45655" y="65622"/>
                  </a:cubicBezTo>
                  <a:cubicBezTo>
                    <a:pt x="45655" y="59040"/>
                    <a:pt x="41095" y="52457"/>
                    <a:pt x="32229" y="52457"/>
                  </a:cubicBezTo>
                  <a:cubicBezTo>
                    <a:pt x="30203" y="52457"/>
                    <a:pt x="29703" y="52457"/>
                    <a:pt x="28940" y="52712"/>
                  </a:cubicBezTo>
                  <a:cubicBezTo>
                    <a:pt x="34764" y="36261"/>
                    <a:pt x="48435" y="26899"/>
                    <a:pt x="63124" y="26899"/>
                  </a:cubicBezTo>
                  <a:cubicBezTo>
                    <a:pt x="86170" y="26899"/>
                    <a:pt x="97062" y="47400"/>
                    <a:pt x="97062" y="68156"/>
                  </a:cubicBezTo>
                  <a:cubicBezTo>
                    <a:pt x="97062" y="88402"/>
                    <a:pt x="84399" y="108395"/>
                    <a:pt x="70473" y="124084"/>
                  </a:cubicBezTo>
                  <a:lnTo>
                    <a:pt x="21846" y="178250"/>
                  </a:lnTo>
                  <a:cubicBezTo>
                    <a:pt x="19066" y="181029"/>
                    <a:pt x="19066" y="181536"/>
                    <a:pt x="19066" y="187610"/>
                  </a:cubicBezTo>
                  <a:lnTo>
                    <a:pt x="113014" y="187610"/>
                  </a:lnTo>
                  <a:lnTo>
                    <a:pt x="120100" y="143576"/>
                  </a:lnTo>
                  <a:lnTo>
                    <a:pt x="113768" y="143576"/>
                  </a:lnTo>
                  <a:cubicBezTo>
                    <a:pt x="112505" y="151166"/>
                    <a:pt x="110734" y="162299"/>
                    <a:pt x="108200" y="166101"/>
                  </a:cubicBezTo>
                  <a:cubicBezTo>
                    <a:pt x="106428" y="168126"/>
                    <a:pt x="89713" y="168126"/>
                    <a:pt x="84145" y="168126"/>
                  </a:cubicBezTo>
                  <a:lnTo>
                    <a:pt x="38561" y="16812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3" name="Forme libre : forme 202">
              <a:extLst>
                <a:ext uri="{FF2B5EF4-FFF2-40B4-BE49-F238E27FC236}">
                  <a16:creationId xmlns:a16="http://schemas.microsoft.com/office/drawing/2014/main" id="{C95CB1C5-54DD-4990-B3A9-7A7A84938C5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0193576" y="-12802354"/>
              <a:ext cx="177949" cy="25408"/>
            </a:xfrm>
            <a:custGeom>
              <a:avLst/>
              <a:gdLst>
                <a:gd name="connsiteX0" fmla="*/ 164921 w 177949"/>
                <a:gd name="connsiteY0" fmla="*/ 29179 h 25407"/>
                <a:gd name="connsiteX1" fmla="*/ 173786 w 177949"/>
                <a:gd name="connsiteY1" fmla="*/ 24113 h 25407"/>
                <a:gd name="connsiteX2" fmla="*/ 164921 w 177949"/>
                <a:gd name="connsiteY2" fmla="*/ 19056 h 25407"/>
                <a:gd name="connsiteX3" fmla="*/ 27924 w 177949"/>
                <a:gd name="connsiteY3" fmla="*/ 19056 h 25407"/>
                <a:gd name="connsiteX4" fmla="*/ 19066 w 177949"/>
                <a:gd name="connsiteY4" fmla="*/ 24113 h 25407"/>
                <a:gd name="connsiteX5" fmla="*/ 27924 w 177949"/>
                <a:gd name="connsiteY5" fmla="*/ 29179 h 25407"/>
                <a:gd name="connsiteX6" fmla="*/ 164921 w 177949"/>
                <a:gd name="connsiteY6" fmla="*/ 29179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49" h="25407">
                  <a:moveTo>
                    <a:pt x="164921" y="29179"/>
                  </a:moveTo>
                  <a:cubicBezTo>
                    <a:pt x="169226" y="29179"/>
                    <a:pt x="173786" y="29179"/>
                    <a:pt x="173786" y="24113"/>
                  </a:cubicBezTo>
                  <a:cubicBezTo>
                    <a:pt x="173786" y="19056"/>
                    <a:pt x="169226" y="19056"/>
                    <a:pt x="164921" y="19056"/>
                  </a:cubicBezTo>
                  <a:lnTo>
                    <a:pt x="27924" y="19056"/>
                  </a:lnTo>
                  <a:cubicBezTo>
                    <a:pt x="23618" y="19056"/>
                    <a:pt x="19066" y="19056"/>
                    <a:pt x="19066" y="24113"/>
                  </a:cubicBezTo>
                  <a:cubicBezTo>
                    <a:pt x="19066" y="29179"/>
                    <a:pt x="23618" y="29179"/>
                    <a:pt x="27924" y="29179"/>
                  </a:cubicBezTo>
                  <a:lnTo>
                    <a:pt x="164921" y="291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4" name="Forme libre : forme 203">
              <a:extLst>
                <a:ext uri="{FF2B5EF4-FFF2-40B4-BE49-F238E27FC236}">
                  <a16:creationId xmlns:a16="http://schemas.microsoft.com/office/drawing/2014/main" id="{FB54B48A-C6E2-41F4-86B5-3F5804AB23B0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0437703" y="-12915235"/>
              <a:ext cx="203371" cy="203260"/>
            </a:xfrm>
            <a:custGeom>
              <a:avLst/>
              <a:gdLst>
                <a:gd name="connsiteX0" fmla="*/ 119090 w 203370"/>
                <a:gd name="connsiteY0" fmla="*/ 23613 h 203260"/>
                <a:gd name="connsiteX1" fmla="*/ 112505 w 203370"/>
                <a:gd name="connsiteY1" fmla="*/ 19056 h 203260"/>
                <a:gd name="connsiteX2" fmla="*/ 105927 w 203370"/>
                <a:gd name="connsiteY2" fmla="*/ 23613 h 203260"/>
                <a:gd name="connsiteX3" fmla="*/ 20337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6 h 203260"/>
                <a:gd name="connsiteX6" fmla="*/ 200375 w 203370"/>
                <a:gd name="connsiteY6" fmla="*/ 200266 h 203260"/>
                <a:gd name="connsiteX7" fmla="*/ 205953 w 203370"/>
                <a:gd name="connsiteY7" fmla="*/ 198242 h 203260"/>
                <a:gd name="connsiteX8" fmla="*/ 204681 w 203370"/>
                <a:gd name="connsiteY8" fmla="*/ 195201 h 203260"/>
                <a:gd name="connsiteX9" fmla="*/ 119090 w 203370"/>
                <a:gd name="connsiteY9" fmla="*/ 23613 h 203260"/>
                <a:gd name="connsiteX10" fmla="*/ 104402 w 203370"/>
                <a:gd name="connsiteY10" fmla="*/ 44359 h 203260"/>
                <a:gd name="connsiteX11" fmla="*/ 172523 w 203370"/>
                <a:gd name="connsiteY11" fmla="*/ 181029 h 203260"/>
                <a:gd name="connsiteX12" fmla="*/ 36034 w 203370"/>
                <a:gd name="connsiteY12" fmla="*/ 181029 h 203260"/>
                <a:gd name="connsiteX13" fmla="*/ 104402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0" y="23613"/>
                  </a:moveTo>
                  <a:cubicBezTo>
                    <a:pt x="117319" y="20318"/>
                    <a:pt x="116811" y="19056"/>
                    <a:pt x="112505" y="19056"/>
                  </a:cubicBezTo>
                  <a:cubicBezTo>
                    <a:pt x="108200" y="19056"/>
                    <a:pt x="107699" y="20318"/>
                    <a:pt x="105927" y="23613"/>
                  </a:cubicBezTo>
                  <a:lnTo>
                    <a:pt x="20337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6"/>
                    <a:pt x="20583" y="200266"/>
                    <a:pt x="24635" y="200266"/>
                  </a:cubicBezTo>
                  <a:lnTo>
                    <a:pt x="200375" y="200266"/>
                  </a:lnTo>
                  <a:cubicBezTo>
                    <a:pt x="204427" y="200266"/>
                    <a:pt x="205953" y="200266"/>
                    <a:pt x="205953" y="198242"/>
                  </a:cubicBezTo>
                  <a:cubicBezTo>
                    <a:pt x="205953" y="197988"/>
                    <a:pt x="205953" y="197479"/>
                    <a:pt x="204681" y="195201"/>
                  </a:cubicBezTo>
                  <a:lnTo>
                    <a:pt x="119090" y="23613"/>
                  </a:lnTo>
                  <a:close/>
                  <a:moveTo>
                    <a:pt x="104402" y="44359"/>
                  </a:moveTo>
                  <a:lnTo>
                    <a:pt x="172523" y="181029"/>
                  </a:lnTo>
                  <a:lnTo>
                    <a:pt x="36034" y="181029"/>
                  </a:lnTo>
                  <a:lnTo>
                    <a:pt x="104402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5" name="Forme libre : forme 204">
              <a:extLst>
                <a:ext uri="{FF2B5EF4-FFF2-40B4-BE49-F238E27FC236}">
                  <a16:creationId xmlns:a16="http://schemas.microsoft.com/office/drawing/2014/main" id="{09DA5823-AE90-456A-AC7F-1D0FA58BE492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0647140" y="-12817109"/>
              <a:ext cx="177949" cy="152445"/>
            </a:xfrm>
            <a:custGeom>
              <a:avLst/>
              <a:gdLst>
                <a:gd name="connsiteX0" fmla="*/ 128997 w 177949"/>
                <a:gd name="connsiteY0" fmla="*/ 40327 h 152445"/>
                <a:gd name="connsiteX1" fmla="*/ 139809 w 177949"/>
                <a:gd name="connsiteY1" fmla="*/ 30934 h 152445"/>
                <a:gd name="connsiteX2" fmla="*/ 155952 w 177949"/>
                <a:gd name="connsiteY2" fmla="*/ 25440 h 152445"/>
                <a:gd name="connsiteX3" fmla="*/ 160027 w 177949"/>
                <a:gd name="connsiteY3" fmla="*/ 21542 h 152445"/>
                <a:gd name="connsiteX4" fmla="*/ 157541 w 177949"/>
                <a:gd name="connsiteY4" fmla="*/ 19056 h 152445"/>
                <a:gd name="connsiteX5" fmla="*/ 143185 w 177949"/>
                <a:gd name="connsiteY5" fmla="*/ 19771 h 152445"/>
                <a:gd name="connsiteX6" fmla="*/ 124739 w 177949"/>
                <a:gd name="connsiteY6" fmla="*/ 19056 h 152445"/>
                <a:gd name="connsiteX7" fmla="*/ 121196 w 177949"/>
                <a:gd name="connsiteY7" fmla="*/ 22954 h 152445"/>
                <a:gd name="connsiteX8" fmla="*/ 124390 w 177949"/>
                <a:gd name="connsiteY8" fmla="*/ 25440 h 152445"/>
                <a:gd name="connsiteX9" fmla="*/ 129530 w 177949"/>
                <a:gd name="connsiteY9" fmla="*/ 28807 h 152445"/>
                <a:gd name="connsiteX10" fmla="*/ 127225 w 177949"/>
                <a:gd name="connsiteY10" fmla="*/ 33411 h 152445"/>
                <a:gd name="connsiteX11" fmla="*/ 124207 w 177949"/>
                <a:gd name="connsiteY11" fmla="*/ 37310 h 152445"/>
                <a:gd name="connsiteX12" fmla="*/ 79878 w 177949"/>
                <a:gd name="connsiteY12" fmla="*/ 83567 h 152445"/>
                <a:gd name="connsiteX13" fmla="*/ 56475 w 177949"/>
                <a:gd name="connsiteY13" fmla="*/ 31640 h 152445"/>
                <a:gd name="connsiteX14" fmla="*/ 55235 w 177949"/>
                <a:gd name="connsiteY14" fmla="*/ 28632 h 152445"/>
                <a:gd name="connsiteX15" fmla="*/ 64809 w 177949"/>
                <a:gd name="connsiteY15" fmla="*/ 25440 h 152445"/>
                <a:gd name="connsiteX16" fmla="*/ 69416 w 177949"/>
                <a:gd name="connsiteY16" fmla="*/ 21542 h 152445"/>
                <a:gd name="connsiteX17" fmla="*/ 66580 w 177949"/>
                <a:gd name="connsiteY17" fmla="*/ 19056 h 152445"/>
                <a:gd name="connsiteX18" fmla="*/ 42819 w 177949"/>
                <a:gd name="connsiteY18" fmla="*/ 19771 h 152445"/>
                <a:gd name="connsiteX19" fmla="*/ 22609 w 177949"/>
                <a:gd name="connsiteY19" fmla="*/ 19056 h 152445"/>
                <a:gd name="connsiteX20" fmla="*/ 19066 w 177949"/>
                <a:gd name="connsiteY20" fmla="*/ 22954 h 152445"/>
                <a:gd name="connsiteX21" fmla="*/ 23848 w 177949"/>
                <a:gd name="connsiteY21" fmla="*/ 25440 h 152445"/>
                <a:gd name="connsiteX22" fmla="*/ 36615 w 177949"/>
                <a:gd name="connsiteY22" fmla="*/ 30934 h 152445"/>
                <a:gd name="connsiteX23" fmla="*/ 64101 w 177949"/>
                <a:gd name="connsiteY23" fmla="*/ 91539 h 152445"/>
                <a:gd name="connsiteX24" fmla="*/ 56117 w 177949"/>
                <a:gd name="connsiteY24" fmla="*/ 123973 h 152445"/>
                <a:gd name="connsiteX25" fmla="*/ 39808 w 177949"/>
                <a:gd name="connsiteY25" fmla="*/ 133715 h 152445"/>
                <a:gd name="connsiteX26" fmla="*/ 34486 w 177949"/>
                <a:gd name="connsiteY26" fmla="*/ 137439 h 152445"/>
                <a:gd name="connsiteX27" fmla="*/ 37329 w 177949"/>
                <a:gd name="connsiteY27" fmla="*/ 140100 h 152445"/>
                <a:gd name="connsiteX28" fmla="*/ 48316 w 177949"/>
                <a:gd name="connsiteY28" fmla="*/ 139568 h 152445"/>
                <a:gd name="connsiteX29" fmla="*/ 60018 w 177949"/>
                <a:gd name="connsiteY29" fmla="*/ 139393 h 152445"/>
                <a:gd name="connsiteX30" fmla="*/ 71370 w 177949"/>
                <a:gd name="connsiteY30" fmla="*/ 139568 h 152445"/>
                <a:gd name="connsiteX31" fmla="*/ 83247 w 177949"/>
                <a:gd name="connsiteY31" fmla="*/ 140100 h 152445"/>
                <a:gd name="connsiteX32" fmla="*/ 87147 w 177949"/>
                <a:gd name="connsiteY32" fmla="*/ 136201 h 152445"/>
                <a:gd name="connsiteX33" fmla="*/ 81125 w 177949"/>
                <a:gd name="connsiteY33" fmla="*/ 133715 h 152445"/>
                <a:gd name="connsiteX34" fmla="*/ 74381 w 177949"/>
                <a:gd name="connsiteY34" fmla="*/ 133366 h 152445"/>
                <a:gd name="connsiteX35" fmla="*/ 70480 w 177949"/>
                <a:gd name="connsiteY35" fmla="*/ 130880 h 152445"/>
                <a:gd name="connsiteX36" fmla="*/ 73849 w 177949"/>
                <a:gd name="connsiteY36" fmla="*/ 116525 h 152445"/>
                <a:gd name="connsiteX37" fmla="*/ 79346 w 177949"/>
                <a:gd name="connsiteY37" fmla="*/ 94731 h 152445"/>
                <a:gd name="connsiteX38" fmla="*/ 81833 w 177949"/>
                <a:gd name="connsiteY38" fmla="*/ 89944 h 152445"/>
                <a:gd name="connsiteX39" fmla="*/ 128997 w 177949"/>
                <a:gd name="connsiteY39" fmla="*/ 40327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77949" h="152445">
                  <a:moveTo>
                    <a:pt x="128997" y="40327"/>
                  </a:moveTo>
                  <a:cubicBezTo>
                    <a:pt x="132366" y="36778"/>
                    <a:pt x="135908" y="33594"/>
                    <a:pt x="139809" y="30934"/>
                  </a:cubicBezTo>
                  <a:cubicBezTo>
                    <a:pt x="147086" y="25972"/>
                    <a:pt x="153640" y="25614"/>
                    <a:pt x="155952" y="25440"/>
                  </a:cubicBezTo>
                  <a:cubicBezTo>
                    <a:pt x="157898" y="25265"/>
                    <a:pt x="160027" y="25265"/>
                    <a:pt x="160027" y="21542"/>
                  </a:cubicBezTo>
                  <a:cubicBezTo>
                    <a:pt x="160027" y="20302"/>
                    <a:pt x="158963" y="19056"/>
                    <a:pt x="157541" y="19056"/>
                  </a:cubicBezTo>
                  <a:cubicBezTo>
                    <a:pt x="153108" y="19056"/>
                    <a:pt x="147793" y="19771"/>
                    <a:pt x="143185" y="19771"/>
                  </a:cubicBezTo>
                  <a:cubicBezTo>
                    <a:pt x="137506" y="19771"/>
                    <a:pt x="130062" y="19056"/>
                    <a:pt x="124739" y="19056"/>
                  </a:cubicBezTo>
                  <a:cubicBezTo>
                    <a:pt x="123857" y="19056"/>
                    <a:pt x="121196" y="19056"/>
                    <a:pt x="121196" y="22954"/>
                  </a:cubicBezTo>
                  <a:cubicBezTo>
                    <a:pt x="121196" y="25265"/>
                    <a:pt x="123500" y="25440"/>
                    <a:pt x="124390" y="25440"/>
                  </a:cubicBezTo>
                  <a:cubicBezTo>
                    <a:pt x="129530" y="25797"/>
                    <a:pt x="129530" y="27741"/>
                    <a:pt x="129530" y="28807"/>
                  </a:cubicBezTo>
                  <a:cubicBezTo>
                    <a:pt x="129530" y="30403"/>
                    <a:pt x="128465" y="31815"/>
                    <a:pt x="127225" y="33411"/>
                  </a:cubicBezTo>
                  <a:cubicBezTo>
                    <a:pt x="126161" y="35007"/>
                    <a:pt x="125271" y="36246"/>
                    <a:pt x="124207" y="37310"/>
                  </a:cubicBezTo>
                  <a:lnTo>
                    <a:pt x="79878" y="83567"/>
                  </a:lnTo>
                  <a:lnTo>
                    <a:pt x="56475" y="31640"/>
                  </a:lnTo>
                  <a:cubicBezTo>
                    <a:pt x="55235" y="29163"/>
                    <a:pt x="55235" y="28807"/>
                    <a:pt x="55235" y="28632"/>
                  </a:cubicBezTo>
                  <a:cubicBezTo>
                    <a:pt x="55235" y="25440"/>
                    <a:pt x="63743" y="25440"/>
                    <a:pt x="64809" y="25440"/>
                  </a:cubicBezTo>
                  <a:cubicBezTo>
                    <a:pt x="67112" y="25440"/>
                    <a:pt x="69416" y="25440"/>
                    <a:pt x="69416" y="21542"/>
                  </a:cubicBezTo>
                  <a:cubicBezTo>
                    <a:pt x="69416" y="21366"/>
                    <a:pt x="69416" y="19056"/>
                    <a:pt x="66580" y="19056"/>
                  </a:cubicBezTo>
                  <a:cubicBezTo>
                    <a:pt x="61265" y="19056"/>
                    <a:pt x="48141" y="19771"/>
                    <a:pt x="42819" y="19771"/>
                  </a:cubicBezTo>
                  <a:cubicBezTo>
                    <a:pt x="38386" y="19771"/>
                    <a:pt x="27042" y="19056"/>
                    <a:pt x="22609" y="19056"/>
                  </a:cubicBezTo>
                  <a:cubicBezTo>
                    <a:pt x="21187" y="19056"/>
                    <a:pt x="19066" y="19588"/>
                    <a:pt x="19066" y="22954"/>
                  </a:cubicBezTo>
                  <a:cubicBezTo>
                    <a:pt x="19066" y="25440"/>
                    <a:pt x="21369" y="25440"/>
                    <a:pt x="23848" y="25440"/>
                  </a:cubicBezTo>
                  <a:cubicBezTo>
                    <a:pt x="34136" y="25440"/>
                    <a:pt x="34843" y="27036"/>
                    <a:pt x="36615" y="30934"/>
                  </a:cubicBezTo>
                  <a:lnTo>
                    <a:pt x="64101" y="91539"/>
                  </a:lnTo>
                  <a:lnTo>
                    <a:pt x="56117" y="123973"/>
                  </a:lnTo>
                  <a:cubicBezTo>
                    <a:pt x="53813" y="133008"/>
                    <a:pt x="53639" y="133540"/>
                    <a:pt x="39808" y="133715"/>
                  </a:cubicBezTo>
                  <a:cubicBezTo>
                    <a:pt x="36797" y="133715"/>
                    <a:pt x="34486" y="133715"/>
                    <a:pt x="34486" y="137439"/>
                  </a:cubicBezTo>
                  <a:cubicBezTo>
                    <a:pt x="34486" y="139210"/>
                    <a:pt x="35732" y="140100"/>
                    <a:pt x="37329" y="140100"/>
                  </a:cubicBezTo>
                  <a:cubicBezTo>
                    <a:pt x="40698" y="140100"/>
                    <a:pt x="44773" y="139568"/>
                    <a:pt x="48316" y="139568"/>
                  </a:cubicBezTo>
                  <a:cubicBezTo>
                    <a:pt x="51684" y="139568"/>
                    <a:pt x="56833" y="139393"/>
                    <a:pt x="60018" y="139393"/>
                  </a:cubicBezTo>
                  <a:cubicBezTo>
                    <a:pt x="63569" y="139393"/>
                    <a:pt x="67644" y="139568"/>
                    <a:pt x="71370" y="139568"/>
                  </a:cubicBezTo>
                  <a:cubicBezTo>
                    <a:pt x="75096" y="139568"/>
                    <a:pt x="79529" y="140100"/>
                    <a:pt x="83247" y="140100"/>
                  </a:cubicBezTo>
                  <a:cubicBezTo>
                    <a:pt x="84311" y="140100"/>
                    <a:pt x="87147" y="140100"/>
                    <a:pt x="87147" y="136201"/>
                  </a:cubicBezTo>
                  <a:cubicBezTo>
                    <a:pt x="87147" y="133715"/>
                    <a:pt x="85026" y="133715"/>
                    <a:pt x="81125" y="133715"/>
                  </a:cubicBezTo>
                  <a:cubicBezTo>
                    <a:pt x="78282" y="133715"/>
                    <a:pt x="77574" y="133715"/>
                    <a:pt x="74381" y="133366"/>
                  </a:cubicBezTo>
                  <a:cubicBezTo>
                    <a:pt x="71013" y="133008"/>
                    <a:pt x="70480" y="132659"/>
                    <a:pt x="70480" y="130880"/>
                  </a:cubicBezTo>
                  <a:cubicBezTo>
                    <a:pt x="70480" y="129817"/>
                    <a:pt x="72609" y="121314"/>
                    <a:pt x="73849" y="116525"/>
                  </a:cubicBezTo>
                  <a:cubicBezTo>
                    <a:pt x="75271" y="110857"/>
                    <a:pt x="78996" y="95438"/>
                    <a:pt x="79346" y="94731"/>
                  </a:cubicBezTo>
                  <a:cubicBezTo>
                    <a:pt x="80061" y="92071"/>
                    <a:pt x="80061" y="91721"/>
                    <a:pt x="81833" y="89944"/>
                  </a:cubicBezTo>
                  <a:lnTo>
                    <a:pt x="128997" y="4032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6" name="Forme libre : forme 205">
              <a:extLst>
                <a:ext uri="{FF2B5EF4-FFF2-40B4-BE49-F238E27FC236}">
                  <a16:creationId xmlns:a16="http://schemas.microsoft.com/office/drawing/2014/main" id="{9C62D386-965E-4DA5-B3E2-1B3959A9D6A8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095762" y="-12427740"/>
              <a:ext cx="203371" cy="203260"/>
            </a:xfrm>
            <a:custGeom>
              <a:avLst/>
              <a:gdLst>
                <a:gd name="connsiteX0" fmla="*/ 119091 w 203370"/>
                <a:gd name="connsiteY0" fmla="*/ 23612 h 203260"/>
                <a:gd name="connsiteX1" fmla="*/ 112505 w 203370"/>
                <a:gd name="connsiteY1" fmla="*/ 19056 h 203260"/>
                <a:gd name="connsiteX2" fmla="*/ 105927 w 203370"/>
                <a:gd name="connsiteY2" fmla="*/ 23612 h 203260"/>
                <a:gd name="connsiteX3" fmla="*/ 20338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6 h 203260"/>
                <a:gd name="connsiteX6" fmla="*/ 200376 w 203370"/>
                <a:gd name="connsiteY6" fmla="*/ 200266 h 203260"/>
                <a:gd name="connsiteX7" fmla="*/ 205953 w 203370"/>
                <a:gd name="connsiteY7" fmla="*/ 198242 h 203260"/>
                <a:gd name="connsiteX8" fmla="*/ 204682 w 203370"/>
                <a:gd name="connsiteY8" fmla="*/ 195201 h 203260"/>
                <a:gd name="connsiteX9" fmla="*/ 119091 w 203370"/>
                <a:gd name="connsiteY9" fmla="*/ 23612 h 203260"/>
                <a:gd name="connsiteX10" fmla="*/ 104402 w 203370"/>
                <a:gd name="connsiteY10" fmla="*/ 44359 h 203260"/>
                <a:gd name="connsiteX11" fmla="*/ 172523 w 203370"/>
                <a:gd name="connsiteY11" fmla="*/ 181029 h 203260"/>
                <a:gd name="connsiteX12" fmla="*/ 36035 w 203370"/>
                <a:gd name="connsiteY12" fmla="*/ 181029 h 203260"/>
                <a:gd name="connsiteX13" fmla="*/ 104402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1" y="23612"/>
                  </a:moveTo>
                  <a:cubicBezTo>
                    <a:pt x="117319" y="20318"/>
                    <a:pt x="116811" y="19056"/>
                    <a:pt x="112505" y="19056"/>
                  </a:cubicBezTo>
                  <a:cubicBezTo>
                    <a:pt x="108200" y="19056"/>
                    <a:pt x="107699" y="20318"/>
                    <a:pt x="105927" y="23612"/>
                  </a:cubicBezTo>
                  <a:lnTo>
                    <a:pt x="20338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6"/>
                    <a:pt x="20583" y="200266"/>
                    <a:pt x="24635" y="200266"/>
                  </a:cubicBezTo>
                  <a:lnTo>
                    <a:pt x="200376" y="200266"/>
                  </a:lnTo>
                  <a:cubicBezTo>
                    <a:pt x="204427" y="200266"/>
                    <a:pt x="205953" y="200266"/>
                    <a:pt x="205953" y="198242"/>
                  </a:cubicBezTo>
                  <a:cubicBezTo>
                    <a:pt x="205953" y="197988"/>
                    <a:pt x="205953" y="197479"/>
                    <a:pt x="204682" y="195201"/>
                  </a:cubicBezTo>
                  <a:lnTo>
                    <a:pt x="119091" y="23612"/>
                  </a:lnTo>
                  <a:close/>
                  <a:moveTo>
                    <a:pt x="104402" y="44359"/>
                  </a:moveTo>
                  <a:lnTo>
                    <a:pt x="172523" y="181029"/>
                  </a:lnTo>
                  <a:lnTo>
                    <a:pt x="36035" y="181029"/>
                  </a:lnTo>
                  <a:lnTo>
                    <a:pt x="104402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7" name="Forme libre : forme 206">
              <a:extLst>
                <a:ext uri="{FF2B5EF4-FFF2-40B4-BE49-F238E27FC236}">
                  <a16:creationId xmlns:a16="http://schemas.microsoft.com/office/drawing/2014/main" id="{B44FD912-0279-42AF-AC1C-B67CC5FF733D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303268" y="-12286872"/>
              <a:ext cx="152528" cy="101630"/>
            </a:xfrm>
            <a:custGeom>
              <a:avLst/>
              <a:gdLst>
                <a:gd name="connsiteX0" fmla="*/ 103996 w 152528"/>
                <a:gd name="connsiteY0" fmla="*/ 40850 h 101630"/>
                <a:gd name="connsiteX1" fmla="*/ 107365 w 152528"/>
                <a:gd name="connsiteY1" fmla="*/ 26670 h 101630"/>
                <a:gd name="connsiteX2" fmla="*/ 101519 w 152528"/>
                <a:gd name="connsiteY2" fmla="*/ 21000 h 101630"/>
                <a:gd name="connsiteX3" fmla="*/ 93892 w 152528"/>
                <a:gd name="connsiteY3" fmla="*/ 26138 h 101630"/>
                <a:gd name="connsiteX4" fmla="*/ 90349 w 152528"/>
                <a:gd name="connsiteY4" fmla="*/ 39429 h 101630"/>
                <a:gd name="connsiteX5" fmla="*/ 85201 w 152528"/>
                <a:gd name="connsiteY5" fmla="*/ 59811 h 101630"/>
                <a:gd name="connsiteX6" fmla="*/ 82365 w 152528"/>
                <a:gd name="connsiteY6" fmla="*/ 76119 h 101630"/>
                <a:gd name="connsiteX7" fmla="*/ 77400 w 152528"/>
                <a:gd name="connsiteY7" fmla="*/ 88346 h 101630"/>
                <a:gd name="connsiteX8" fmla="*/ 65523 w 152528"/>
                <a:gd name="connsiteY8" fmla="*/ 94190 h 101630"/>
                <a:gd name="connsiteX9" fmla="*/ 49563 w 152528"/>
                <a:gd name="connsiteY9" fmla="*/ 77890 h 101630"/>
                <a:gd name="connsiteX10" fmla="*/ 58072 w 152528"/>
                <a:gd name="connsiteY10" fmla="*/ 46693 h 101630"/>
                <a:gd name="connsiteX11" fmla="*/ 61798 w 152528"/>
                <a:gd name="connsiteY11" fmla="*/ 34292 h 101630"/>
                <a:gd name="connsiteX12" fmla="*/ 44956 w 152528"/>
                <a:gd name="connsiteY12" fmla="*/ 19229 h 101630"/>
                <a:gd name="connsiteX13" fmla="*/ 19066 w 152528"/>
                <a:gd name="connsiteY13" fmla="*/ 46344 h 101630"/>
                <a:gd name="connsiteX14" fmla="*/ 22077 w 152528"/>
                <a:gd name="connsiteY14" fmla="*/ 48647 h 101630"/>
                <a:gd name="connsiteX15" fmla="*/ 25270 w 152528"/>
                <a:gd name="connsiteY15" fmla="*/ 45812 h 101630"/>
                <a:gd name="connsiteX16" fmla="*/ 44424 w 152528"/>
                <a:gd name="connsiteY16" fmla="*/ 24192 h 101630"/>
                <a:gd name="connsiteX17" fmla="*/ 48857 w 152528"/>
                <a:gd name="connsiteY17" fmla="*/ 30393 h 101630"/>
                <a:gd name="connsiteX18" fmla="*/ 46370 w 152528"/>
                <a:gd name="connsiteY18" fmla="*/ 40676 h 101630"/>
                <a:gd name="connsiteX19" fmla="*/ 36265 w 152528"/>
                <a:gd name="connsiteY19" fmla="*/ 75587 h 101630"/>
                <a:gd name="connsiteX20" fmla="*/ 64816 w 152528"/>
                <a:gd name="connsiteY20" fmla="*/ 99152 h 101630"/>
                <a:gd name="connsiteX21" fmla="*/ 84851 w 152528"/>
                <a:gd name="connsiteY21" fmla="*/ 87283 h 101630"/>
                <a:gd name="connsiteX22" fmla="*/ 109495 w 152528"/>
                <a:gd name="connsiteY22" fmla="*/ 99152 h 101630"/>
                <a:gd name="connsiteX23" fmla="*/ 136623 w 152528"/>
                <a:gd name="connsiteY23" fmla="*/ 78239 h 101630"/>
                <a:gd name="connsiteX24" fmla="*/ 149040 w 152528"/>
                <a:gd name="connsiteY24" fmla="*/ 33053 h 101630"/>
                <a:gd name="connsiteX25" fmla="*/ 140175 w 152528"/>
                <a:gd name="connsiteY25" fmla="*/ 19056 h 101630"/>
                <a:gd name="connsiteX26" fmla="*/ 130594 w 152528"/>
                <a:gd name="connsiteY26" fmla="*/ 28449 h 101630"/>
                <a:gd name="connsiteX27" fmla="*/ 133613 w 152528"/>
                <a:gd name="connsiteY27" fmla="*/ 33935 h 101630"/>
                <a:gd name="connsiteX28" fmla="*/ 140175 w 152528"/>
                <a:gd name="connsiteY28" fmla="*/ 48115 h 101630"/>
                <a:gd name="connsiteX29" fmla="*/ 110209 w 152528"/>
                <a:gd name="connsiteY29" fmla="*/ 94190 h 101630"/>
                <a:gd name="connsiteX30" fmla="*/ 95846 w 152528"/>
                <a:gd name="connsiteY30" fmla="*/ 78422 h 101630"/>
                <a:gd name="connsiteX31" fmla="*/ 99032 w 152528"/>
                <a:gd name="connsiteY31" fmla="*/ 60700 h 101630"/>
                <a:gd name="connsiteX32" fmla="*/ 103996 w 152528"/>
                <a:gd name="connsiteY32" fmla="*/ 40850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2528" h="101630">
                  <a:moveTo>
                    <a:pt x="103996" y="40850"/>
                  </a:moveTo>
                  <a:cubicBezTo>
                    <a:pt x="105244" y="36063"/>
                    <a:pt x="107365" y="27558"/>
                    <a:pt x="107365" y="26670"/>
                  </a:cubicBezTo>
                  <a:cubicBezTo>
                    <a:pt x="107365" y="23128"/>
                    <a:pt x="104529" y="21000"/>
                    <a:pt x="101519" y="21000"/>
                  </a:cubicBezTo>
                  <a:cubicBezTo>
                    <a:pt x="98150" y="21000"/>
                    <a:pt x="94957" y="23128"/>
                    <a:pt x="93892" y="26138"/>
                  </a:cubicBezTo>
                  <a:cubicBezTo>
                    <a:pt x="93360" y="27558"/>
                    <a:pt x="91588" y="34999"/>
                    <a:pt x="90349" y="39429"/>
                  </a:cubicBezTo>
                  <a:cubicBezTo>
                    <a:pt x="87862" y="49537"/>
                    <a:pt x="87862" y="49886"/>
                    <a:pt x="85201" y="59811"/>
                  </a:cubicBezTo>
                  <a:cubicBezTo>
                    <a:pt x="82897" y="69561"/>
                    <a:pt x="82547" y="70975"/>
                    <a:pt x="82365" y="76119"/>
                  </a:cubicBezTo>
                  <a:cubicBezTo>
                    <a:pt x="83080" y="79661"/>
                    <a:pt x="81658" y="83027"/>
                    <a:pt x="77400" y="88346"/>
                  </a:cubicBezTo>
                  <a:cubicBezTo>
                    <a:pt x="75096" y="91181"/>
                    <a:pt x="71553" y="94190"/>
                    <a:pt x="65523" y="94190"/>
                  </a:cubicBezTo>
                  <a:cubicBezTo>
                    <a:pt x="58604" y="94190"/>
                    <a:pt x="49563" y="91713"/>
                    <a:pt x="49563" y="77890"/>
                  </a:cubicBezTo>
                  <a:cubicBezTo>
                    <a:pt x="49563" y="68846"/>
                    <a:pt x="54529" y="55737"/>
                    <a:pt x="58072" y="46693"/>
                  </a:cubicBezTo>
                  <a:cubicBezTo>
                    <a:pt x="61090" y="38898"/>
                    <a:pt x="61798" y="37310"/>
                    <a:pt x="61798" y="34292"/>
                  </a:cubicBezTo>
                  <a:cubicBezTo>
                    <a:pt x="61798" y="25789"/>
                    <a:pt x="54529" y="19229"/>
                    <a:pt x="44956" y="19229"/>
                  </a:cubicBezTo>
                  <a:cubicBezTo>
                    <a:pt x="27042" y="19229"/>
                    <a:pt x="19066" y="43328"/>
                    <a:pt x="19066" y="46344"/>
                  </a:cubicBezTo>
                  <a:cubicBezTo>
                    <a:pt x="19066" y="48647"/>
                    <a:pt x="21552" y="48647"/>
                    <a:pt x="22077" y="48647"/>
                  </a:cubicBezTo>
                  <a:cubicBezTo>
                    <a:pt x="24563" y="48647"/>
                    <a:pt x="24738" y="47759"/>
                    <a:pt x="25270" y="45812"/>
                  </a:cubicBezTo>
                  <a:cubicBezTo>
                    <a:pt x="29703" y="31100"/>
                    <a:pt x="37329" y="24192"/>
                    <a:pt x="44424" y="24192"/>
                  </a:cubicBezTo>
                  <a:cubicBezTo>
                    <a:pt x="47435" y="24192"/>
                    <a:pt x="48857" y="26138"/>
                    <a:pt x="48857" y="30393"/>
                  </a:cubicBezTo>
                  <a:cubicBezTo>
                    <a:pt x="48857" y="34467"/>
                    <a:pt x="47260" y="38366"/>
                    <a:pt x="46370" y="40676"/>
                  </a:cubicBezTo>
                  <a:cubicBezTo>
                    <a:pt x="36265" y="66543"/>
                    <a:pt x="36265" y="70093"/>
                    <a:pt x="36265" y="75587"/>
                  </a:cubicBezTo>
                  <a:cubicBezTo>
                    <a:pt x="36265" y="96493"/>
                    <a:pt x="55236" y="99152"/>
                    <a:pt x="64816" y="99152"/>
                  </a:cubicBezTo>
                  <a:cubicBezTo>
                    <a:pt x="68185" y="99152"/>
                    <a:pt x="76868" y="99152"/>
                    <a:pt x="84851" y="87283"/>
                  </a:cubicBezTo>
                  <a:cubicBezTo>
                    <a:pt x="88927" y="95253"/>
                    <a:pt x="98682" y="99152"/>
                    <a:pt x="109495" y="99152"/>
                  </a:cubicBezTo>
                  <a:cubicBezTo>
                    <a:pt x="125280" y="99152"/>
                    <a:pt x="133080" y="85512"/>
                    <a:pt x="136623" y="78239"/>
                  </a:cubicBezTo>
                  <a:cubicBezTo>
                    <a:pt x="144250" y="63359"/>
                    <a:pt x="149040" y="41208"/>
                    <a:pt x="149040" y="33053"/>
                  </a:cubicBezTo>
                  <a:cubicBezTo>
                    <a:pt x="149040" y="19761"/>
                    <a:pt x="141414" y="19056"/>
                    <a:pt x="140175" y="19056"/>
                  </a:cubicBezTo>
                  <a:cubicBezTo>
                    <a:pt x="135559" y="19056"/>
                    <a:pt x="130594" y="23835"/>
                    <a:pt x="130594" y="28449"/>
                  </a:cubicBezTo>
                  <a:cubicBezTo>
                    <a:pt x="130594" y="31457"/>
                    <a:pt x="132374" y="32879"/>
                    <a:pt x="133613" y="33935"/>
                  </a:cubicBezTo>
                  <a:cubicBezTo>
                    <a:pt x="137863" y="37483"/>
                    <a:pt x="140175" y="42446"/>
                    <a:pt x="140175" y="48115"/>
                  </a:cubicBezTo>
                  <a:cubicBezTo>
                    <a:pt x="140175" y="50418"/>
                    <a:pt x="132723" y="94190"/>
                    <a:pt x="110209" y="94190"/>
                  </a:cubicBezTo>
                  <a:cubicBezTo>
                    <a:pt x="95846" y="94190"/>
                    <a:pt x="95846" y="81432"/>
                    <a:pt x="95846" y="78422"/>
                  </a:cubicBezTo>
                  <a:cubicBezTo>
                    <a:pt x="95846" y="73634"/>
                    <a:pt x="96553" y="70800"/>
                    <a:pt x="99032" y="60700"/>
                  </a:cubicBezTo>
                  <a:lnTo>
                    <a:pt x="103996" y="408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8" name="Forme libre : forme 207">
              <a:extLst>
                <a:ext uri="{FF2B5EF4-FFF2-40B4-BE49-F238E27FC236}">
                  <a16:creationId xmlns:a16="http://schemas.microsoft.com/office/drawing/2014/main" id="{DC26C584-BD46-4A5C-84CC-61D514A1DBD6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543397" y="-12339409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3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3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9" name="Forme libre : forme 208">
              <a:extLst>
                <a:ext uri="{FF2B5EF4-FFF2-40B4-BE49-F238E27FC236}">
                  <a16:creationId xmlns:a16="http://schemas.microsoft.com/office/drawing/2014/main" id="{1CBF72DA-6447-46D0-A22E-A816A2974C16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9850482" y="-12427740"/>
              <a:ext cx="203371" cy="203260"/>
            </a:xfrm>
            <a:custGeom>
              <a:avLst/>
              <a:gdLst>
                <a:gd name="connsiteX0" fmla="*/ 119091 w 203370"/>
                <a:gd name="connsiteY0" fmla="*/ 23612 h 203260"/>
                <a:gd name="connsiteX1" fmla="*/ 112507 w 203370"/>
                <a:gd name="connsiteY1" fmla="*/ 19056 h 203260"/>
                <a:gd name="connsiteX2" fmla="*/ 105928 w 203370"/>
                <a:gd name="connsiteY2" fmla="*/ 23612 h 203260"/>
                <a:gd name="connsiteX3" fmla="*/ 20337 w 203370"/>
                <a:gd name="connsiteY3" fmla="*/ 195201 h 203260"/>
                <a:gd name="connsiteX4" fmla="*/ 19066 w 203370"/>
                <a:gd name="connsiteY4" fmla="*/ 198242 h 203260"/>
                <a:gd name="connsiteX5" fmla="*/ 24635 w 203370"/>
                <a:gd name="connsiteY5" fmla="*/ 200266 h 203260"/>
                <a:gd name="connsiteX6" fmla="*/ 200376 w 203370"/>
                <a:gd name="connsiteY6" fmla="*/ 200266 h 203260"/>
                <a:gd name="connsiteX7" fmla="*/ 205953 w 203370"/>
                <a:gd name="connsiteY7" fmla="*/ 198242 h 203260"/>
                <a:gd name="connsiteX8" fmla="*/ 204683 w 203370"/>
                <a:gd name="connsiteY8" fmla="*/ 195201 h 203260"/>
                <a:gd name="connsiteX9" fmla="*/ 119091 w 203370"/>
                <a:gd name="connsiteY9" fmla="*/ 23612 h 203260"/>
                <a:gd name="connsiteX10" fmla="*/ 104403 w 203370"/>
                <a:gd name="connsiteY10" fmla="*/ 44359 h 203260"/>
                <a:gd name="connsiteX11" fmla="*/ 172524 w 203370"/>
                <a:gd name="connsiteY11" fmla="*/ 181029 h 203260"/>
                <a:gd name="connsiteX12" fmla="*/ 36035 w 203370"/>
                <a:gd name="connsiteY12" fmla="*/ 181029 h 203260"/>
                <a:gd name="connsiteX13" fmla="*/ 104403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1" y="23612"/>
                  </a:moveTo>
                  <a:cubicBezTo>
                    <a:pt x="117319" y="20318"/>
                    <a:pt x="116811" y="19056"/>
                    <a:pt x="112507" y="19056"/>
                  </a:cubicBezTo>
                  <a:cubicBezTo>
                    <a:pt x="108201" y="19056"/>
                    <a:pt x="107700" y="20318"/>
                    <a:pt x="105928" y="23612"/>
                  </a:cubicBezTo>
                  <a:lnTo>
                    <a:pt x="20337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6"/>
                    <a:pt x="20583" y="200266"/>
                    <a:pt x="24635" y="200266"/>
                  </a:cubicBezTo>
                  <a:lnTo>
                    <a:pt x="200376" y="200266"/>
                  </a:lnTo>
                  <a:cubicBezTo>
                    <a:pt x="204428" y="200266"/>
                    <a:pt x="205953" y="200266"/>
                    <a:pt x="205953" y="198242"/>
                  </a:cubicBezTo>
                  <a:cubicBezTo>
                    <a:pt x="205953" y="197988"/>
                    <a:pt x="205953" y="197479"/>
                    <a:pt x="204683" y="195201"/>
                  </a:cubicBezTo>
                  <a:lnTo>
                    <a:pt x="119091" y="23612"/>
                  </a:lnTo>
                  <a:close/>
                  <a:moveTo>
                    <a:pt x="104403" y="44359"/>
                  </a:moveTo>
                  <a:lnTo>
                    <a:pt x="172524" y="181029"/>
                  </a:lnTo>
                  <a:lnTo>
                    <a:pt x="36035" y="181029"/>
                  </a:lnTo>
                  <a:lnTo>
                    <a:pt x="104403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10" name="Forme libre : forme 209">
              <a:extLst>
                <a:ext uri="{FF2B5EF4-FFF2-40B4-BE49-F238E27FC236}">
                  <a16:creationId xmlns:a16="http://schemas.microsoft.com/office/drawing/2014/main" id="{E114D63E-F018-4DE7-A336-31D7424184F1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0058687" y="-12329589"/>
              <a:ext cx="177949" cy="152445"/>
            </a:xfrm>
            <a:custGeom>
              <a:avLst/>
              <a:gdLst>
                <a:gd name="connsiteX0" fmla="*/ 108788 w 177949"/>
                <a:gd name="connsiteY0" fmla="*/ 72405 h 152445"/>
                <a:gd name="connsiteX1" fmla="*/ 125629 w 177949"/>
                <a:gd name="connsiteY1" fmla="*/ 55563 h 152445"/>
                <a:gd name="connsiteX2" fmla="*/ 171205 w 177949"/>
                <a:gd name="connsiteY2" fmla="*/ 25440 h 152445"/>
                <a:gd name="connsiteX3" fmla="*/ 175638 w 177949"/>
                <a:gd name="connsiteY3" fmla="*/ 21715 h 152445"/>
                <a:gd name="connsiteX4" fmla="*/ 173151 w 177949"/>
                <a:gd name="connsiteY4" fmla="*/ 19056 h 152445"/>
                <a:gd name="connsiteX5" fmla="*/ 156484 w 177949"/>
                <a:gd name="connsiteY5" fmla="*/ 19771 h 152445"/>
                <a:gd name="connsiteX6" fmla="*/ 135917 w 177949"/>
                <a:gd name="connsiteY6" fmla="*/ 19056 h 152445"/>
                <a:gd name="connsiteX7" fmla="*/ 132366 w 177949"/>
                <a:gd name="connsiteY7" fmla="*/ 22954 h 152445"/>
                <a:gd name="connsiteX8" fmla="*/ 135027 w 177949"/>
                <a:gd name="connsiteY8" fmla="*/ 25440 h 152445"/>
                <a:gd name="connsiteX9" fmla="*/ 141056 w 177949"/>
                <a:gd name="connsiteY9" fmla="*/ 29871 h 152445"/>
                <a:gd name="connsiteX10" fmla="*/ 136623 w 177949"/>
                <a:gd name="connsiteY10" fmla="*/ 37134 h 152445"/>
                <a:gd name="connsiteX11" fmla="*/ 106126 w 177949"/>
                <a:gd name="connsiteY11" fmla="*/ 67084 h 152445"/>
                <a:gd name="connsiteX12" fmla="*/ 88220 w 177949"/>
                <a:gd name="connsiteY12" fmla="*/ 32347 h 152445"/>
                <a:gd name="connsiteX13" fmla="*/ 87330 w 177949"/>
                <a:gd name="connsiteY13" fmla="*/ 29871 h 152445"/>
                <a:gd name="connsiteX14" fmla="*/ 96728 w 177949"/>
                <a:gd name="connsiteY14" fmla="*/ 25440 h 152445"/>
                <a:gd name="connsiteX15" fmla="*/ 100454 w 177949"/>
                <a:gd name="connsiteY15" fmla="*/ 21542 h 152445"/>
                <a:gd name="connsiteX16" fmla="*/ 97435 w 177949"/>
                <a:gd name="connsiteY16" fmla="*/ 19056 h 152445"/>
                <a:gd name="connsiteX17" fmla="*/ 85559 w 177949"/>
                <a:gd name="connsiteY17" fmla="*/ 19588 h 152445"/>
                <a:gd name="connsiteX18" fmla="*/ 74031 w 177949"/>
                <a:gd name="connsiteY18" fmla="*/ 19771 h 152445"/>
                <a:gd name="connsiteX19" fmla="*/ 63569 w 177949"/>
                <a:gd name="connsiteY19" fmla="*/ 19588 h 152445"/>
                <a:gd name="connsiteX20" fmla="*/ 53996 w 177949"/>
                <a:gd name="connsiteY20" fmla="*/ 19056 h 152445"/>
                <a:gd name="connsiteX21" fmla="*/ 50271 w 177949"/>
                <a:gd name="connsiteY21" fmla="*/ 22954 h 152445"/>
                <a:gd name="connsiteX22" fmla="*/ 55418 w 177949"/>
                <a:gd name="connsiteY22" fmla="*/ 25440 h 152445"/>
                <a:gd name="connsiteX23" fmla="*/ 68359 w 177949"/>
                <a:gd name="connsiteY23" fmla="*/ 30759 h 152445"/>
                <a:gd name="connsiteX24" fmla="*/ 93185 w 177949"/>
                <a:gd name="connsiteY24" fmla="*/ 79668 h 152445"/>
                <a:gd name="connsiteX25" fmla="*/ 83255 w 177949"/>
                <a:gd name="connsiteY25" fmla="*/ 89593 h 152445"/>
                <a:gd name="connsiteX26" fmla="*/ 68359 w 177949"/>
                <a:gd name="connsiteY26" fmla="*/ 104124 h 152445"/>
                <a:gd name="connsiteX27" fmla="*/ 23499 w 177949"/>
                <a:gd name="connsiteY27" fmla="*/ 133715 h 152445"/>
                <a:gd name="connsiteX28" fmla="*/ 19066 w 177949"/>
                <a:gd name="connsiteY28" fmla="*/ 137622 h 152445"/>
                <a:gd name="connsiteX29" fmla="*/ 21545 w 177949"/>
                <a:gd name="connsiteY29" fmla="*/ 140100 h 152445"/>
                <a:gd name="connsiteX30" fmla="*/ 38037 w 177949"/>
                <a:gd name="connsiteY30" fmla="*/ 139393 h 152445"/>
                <a:gd name="connsiteX31" fmla="*/ 48499 w 177949"/>
                <a:gd name="connsiteY31" fmla="*/ 139568 h 152445"/>
                <a:gd name="connsiteX32" fmla="*/ 58604 w 177949"/>
                <a:gd name="connsiteY32" fmla="*/ 140100 h 152445"/>
                <a:gd name="connsiteX33" fmla="*/ 62330 w 177949"/>
                <a:gd name="connsiteY33" fmla="*/ 136375 h 152445"/>
                <a:gd name="connsiteX34" fmla="*/ 59136 w 177949"/>
                <a:gd name="connsiteY34" fmla="*/ 133715 h 152445"/>
                <a:gd name="connsiteX35" fmla="*/ 53639 w 177949"/>
                <a:gd name="connsiteY35" fmla="*/ 129285 h 152445"/>
                <a:gd name="connsiteX36" fmla="*/ 59851 w 177949"/>
                <a:gd name="connsiteY36" fmla="*/ 120250 h 152445"/>
                <a:gd name="connsiteX37" fmla="*/ 95846 w 177949"/>
                <a:gd name="connsiteY37" fmla="*/ 84981 h 152445"/>
                <a:gd name="connsiteX38" fmla="*/ 117295 w 177949"/>
                <a:gd name="connsiteY38" fmla="*/ 126982 h 152445"/>
                <a:gd name="connsiteX39" fmla="*/ 118360 w 177949"/>
                <a:gd name="connsiteY39" fmla="*/ 129285 h 152445"/>
                <a:gd name="connsiteX40" fmla="*/ 108962 w 177949"/>
                <a:gd name="connsiteY40" fmla="*/ 133715 h 152445"/>
                <a:gd name="connsiteX41" fmla="*/ 105062 w 177949"/>
                <a:gd name="connsiteY41" fmla="*/ 137622 h 152445"/>
                <a:gd name="connsiteX42" fmla="*/ 108080 w 177949"/>
                <a:gd name="connsiteY42" fmla="*/ 140100 h 152445"/>
                <a:gd name="connsiteX43" fmla="*/ 119957 w 177949"/>
                <a:gd name="connsiteY43" fmla="*/ 139568 h 152445"/>
                <a:gd name="connsiteX44" fmla="*/ 131484 w 177949"/>
                <a:gd name="connsiteY44" fmla="*/ 139393 h 152445"/>
                <a:gd name="connsiteX45" fmla="*/ 141946 w 177949"/>
                <a:gd name="connsiteY45" fmla="*/ 139568 h 152445"/>
                <a:gd name="connsiteX46" fmla="*/ 151519 w 177949"/>
                <a:gd name="connsiteY46" fmla="*/ 140100 h 152445"/>
                <a:gd name="connsiteX47" fmla="*/ 155245 w 177949"/>
                <a:gd name="connsiteY47" fmla="*/ 136201 h 152445"/>
                <a:gd name="connsiteX48" fmla="*/ 150098 w 177949"/>
                <a:gd name="connsiteY48" fmla="*/ 133715 h 152445"/>
                <a:gd name="connsiteX49" fmla="*/ 137331 w 177949"/>
                <a:gd name="connsiteY49" fmla="*/ 128761 h 152445"/>
                <a:gd name="connsiteX50" fmla="*/ 108788 w 177949"/>
                <a:gd name="connsiteY50" fmla="*/ 72405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949" h="152445">
                  <a:moveTo>
                    <a:pt x="108788" y="72405"/>
                  </a:moveTo>
                  <a:lnTo>
                    <a:pt x="125629" y="55563"/>
                  </a:lnTo>
                  <a:cubicBezTo>
                    <a:pt x="148326" y="33236"/>
                    <a:pt x="155245" y="26329"/>
                    <a:pt x="171205" y="25440"/>
                  </a:cubicBezTo>
                  <a:cubicBezTo>
                    <a:pt x="173509" y="25265"/>
                    <a:pt x="175638" y="25265"/>
                    <a:pt x="175638" y="21715"/>
                  </a:cubicBezTo>
                  <a:cubicBezTo>
                    <a:pt x="175638" y="19588"/>
                    <a:pt x="173683" y="19056"/>
                    <a:pt x="173151" y="19056"/>
                  </a:cubicBezTo>
                  <a:cubicBezTo>
                    <a:pt x="168011" y="19056"/>
                    <a:pt x="161807" y="19771"/>
                    <a:pt x="156484" y="19771"/>
                  </a:cubicBezTo>
                  <a:cubicBezTo>
                    <a:pt x="151876" y="19771"/>
                    <a:pt x="140524" y="19056"/>
                    <a:pt x="135917" y="19056"/>
                  </a:cubicBezTo>
                  <a:cubicBezTo>
                    <a:pt x="134495" y="19056"/>
                    <a:pt x="132366" y="19588"/>
                    <a:pt x="132366" y="22954"/>
                  </a:cubicBezTo>
                  <a:cubicBezTo>
                    <a:pt x="132366" y="23137"/>
                    <a:pt x="132366" y="25265"/>
                    <a:pt x="135027" y="25440"/>
                  </a:cubicBezTo>
                  <a:cubicBezTo>
                    <a:pt x="136623" y="25614"/>
                    <a:pt x="141056" y="25972"/>
                    <a:pt x="141056" y="29871"/>
                  </a:cubicBezTo>
                  <a:cubicBezTo>
                    <a:pt x="141056" y="32530"/>
                    <a:pt x="138395" y="35365"/>
                    <a:pt x="136623" y="37134"/>
                  </a:cubicBezTo>
                  <a:cubicBezTo>
                    <a:pt x="135210" y="38373"/>
                    <a:pt x="112688" y="60351"/>
                    <a:pt x="106126" y="67084"/>
                  </a:cubicBezTo>
                  <a:lnTo>
                    <a:pt x="88220" y="32347"/>
                  </a:lnTo>
                  <a:cubicBezTo>
                    <a:pt x="87862" y="31815"/>
                    <a:pt x="87330" y="30576"/>
                    <a:pt x="87330" y="29871"/>
                  </a:cubicBezTo>
                  <a:cubicBezTo>
                    <a:pt x="87330" y="28632"/>
                    <a:pt x="90699" y="25797"/>
                    <a:pt x="96728" y="25440"/>
                  </a:cubicBezTo>
                  <a:cubicBezTo>
                    <a:pt x="97967" y="25440"/>
                    <a:pt x="100454" y="25265"/>
                    <a:pt x="100454" y="21542"/>
                  </a:cubicBezTo>
                  <a:cubicBezTo>
                    <a:pt x="100454" y="21366"/>
                    <a:pt x="100279" y="19056"/>
                    <a:pt x="97435" y="19056"/>
                  </a:cubicBezTo>
                  <a:cubicBezTo>
                    <a:pt x="93717" y="19056"/>
                    <a:pt x="89284" y="19588"/>
                    <a:pt x="85559" y="19588"/>
                  </a:cubicBezTo>
                  <a:cubicBezTo>
                    <a:pt x="81833" y="19588"/>
                    <a:pt x="77757" y="19771"/>
                    <a:pt x="74031" y="19771"/>
                  </a:cubicBezTo>
                  <a:cubicBezTo>
                    <a:pt x="71020" y="19771"/>
                    <a:pt x="66763" y="19771"/>
                    <a:pt x="63569" y="19588"/>
                  </a:cubicBezTo>
                  <a:cubicBezTo>
                    <a:pt x="60558" y="19414"/>
                    <a:pt x="56833" y="19056"/>
                    <a:pt x="53996" y="19056"/>
                  </a:cubicBezTo>
                  <a:cubicBezTo>
                    <a:pt x="53106" y="19056"/>
                    <a:pt x="50271" y="19056"/>
                    <a:pt x="50271" y="22954"/>
                  </a:cubicBezTo>
                  <a:cubicBezTo>
                    <a:pt x="50271" y="25440"/>
                    <a:pt x="52574" y="25440"/>
                    <a:pt x="55418" y="25440"/>
                  </a:cubicBezTo>
                  <a:cubicBezTo>
                    <a:pt x="65698" y="25440"/>
                    <a:pt x="66588" y="27210"/>
                    <a:pt x="68359" y="30759"/>
                  </a:cubicBezTo>
                  <a:lnTo>
                    <a:pt x="93185" y="79668"/>
                  </a:lnTo>
                  <a:lnTo>
                    <a:pt x="83255" y="89593"/>
                  </a:lnTo>
                  <a:cubicBezTo>
                    <a:pt x="79886" y="92785"/>
                    <a:pt x="71553" y="100757"/>
                    <a:pt x="68359" y="104124"/>
                  </a:cubicBezTo>
                  <a:cubicBezTo>
                    <a:pt x="46728" y="125569"/>
                    <a:pt x="39459" y="133008"/>
                    <a:pt x="23499" y="133715"/>
                  </a:cubicBezTo>
                  <a:cubicBezTo>
                    <a:pt x="21020" y="133898"/>
                    <a:pt x="19066" y="133898"/>
                    <a:pt x="19066" y="137622"/>
                  </a:cubicBezTo>
                  <a:cubicBezTo>
                    <a:pt x="19066" y="138329"/>
                    <a:pt x="19598" y="140100"/>
                    <a:pt x="21545" y="140100"/>
                  </a:cubicBezTo>
                  <a:cubicBezTo>
                    <a:pt x="26692" y="140100"/>
                    <a:pt x="32722" y="139393"/>
                    <a:pt x="38037" y="139393"/>
                  </a:cubicBezTo>
                  <a:cubicBezTo>
                    <a:pt x="41055" y="139393"/>
                    <a:pt x="45488" y="139393"/>
                    <a:pt x="48499" y="139568"/>
                  </a:cubicBezTo>
                  <a:cubicBezTo>
                    <a:pt x="51693" y="139741"/>
                    <a:pt x="55593" y="140100"/>
                    <a:pt x="58604" y="140100"/>
                  </a:cubicBezTo>
                  <a:cubicBezTo>
                    <a:pt x="59494" y="140100"/>
                    <a:pt x="62330" y="140100"/>
                    <a:pt x="62330" y="136375"/>
                  </a:cubicBezTo>
                  <a:cubicBezTo>
                    <a:pt x="62330" y="133898"/>
                    <a:pt x="60201" y="133715"/>
                    <a:pt x="59136" y="133715"/>
                  </a:cubicBezTo>
                  <a:cubicBezTo>
                    <a:pt x="57365" y="133540"/>
                    <a:pt x="53639" y="133008"/>
                    <a:pt x="53639" y="129285"/>
                  </a:cubicBezTo>
                  <a:cubicBezTo>
                    <a:pt x="53639" y="126450"/>
                    <a:pt x="55951" y="124149"/>
                    <a:pt x="59851" y="120250"/>
                  </a:cubicBezTo>
                  <a:lnTo>
                    <a:pt x="95846" y="84981"/>
                  </a:lnTo>
                  <a:lnTo>
                    <a:pt x="117295" y="126982"/>
                  </a:lnTo>
                  <a:cubicBezTo>
                    <a:pt x="118185" y="128761"/>
                    <a:pt x="118360" y="129111"/>
                    <a:pt x="118360" y="129285"/>
                  </a:cubicBezTo>
                  <a:cubicBezTo>
                    <a:pt x="118360" y="130349"/>
                    <a:pt x="115166" y="133191"/>
                    <a:pt x="108962" y="133715"/>
                  </a:cubicBezTo>
                  <a:cubicBezTo>
                    <a:pt x="107365" y="133898"/>
                    <a:pt x="105062" y="133898"/>
                    <a:pt x="105062" y="137622"/>
                  </a:cubicBezTo>
                  <a:cubicBezTo>
                    <a:pt x="105062" y="137797"/>
                    <a:pt x="105244" y="140100"/>
                    <a:pt x="108080" y="140100"/>
                  </a:cubicBezTo>
                  <a:cubicBezTo>
                    <a:pt x="111798" y="140100"/>
                    <a:pt x="116231" y="139568"/>
                    <a:pt x="119957" y="139568"/>
                  </a:cubicBezTo>
                  <a:cubicBezTo>
                    <a:pt x="123682" y="139568"/>
                    <a:pt x="127758" y="139393"/>
                    <a:pt x="131484" y="139393"/>
                  </a:cubicBezTo>
                  <a:cubicBezTo>
                    <a:pt x="134495" y="139393"/>
                    <a:pt x="138753" y="139393"/>
                    <a:pt x="141946" y="139568"/>
                  </a:cubicBezTo>
                  <a:cubicBezTo>
                    <a:pt x="144957" y="139741"/>
                    <a:pt x="148683" y="140100"/>
                    <a:pt x="151519" y="140100"/>
                  </a:cubicBezTo>
                  <a:cubicBezTo>
                    <a:pt x="152409" y="140100"/>
                    <a:pt x="155245" y="140100"/>
                    <a:pt x="155245" y="136201"/>
                  </a:cubicBezTo>
                  <a:cubicBezTo>
                    <a:pt x="155245" y="133715"/>
                    <a:pt x="152941" y="133715"/>
                    <a:pt x="150098" y="133715"/>
                  </a:cubicBezTo>
                  <a:cubicBezTo>
                    <a:pt x="139817" y="133715"/>
                    <a:pt x="138928" y="131771"/>
                    <a:pt x="137331" y="128761"/>
                  </a:cubicBezTo>
                  <a:lnTo>
                    <a:pt x="108788" y="7240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11" name="Forme libre : forme 210">
              <a:extLst>
                <a:ext uri="{FF2B5EF4-FFF2-40B4-BE49-F238E27FC236}">
                  <a16:creationId xmlns:a16="http://schemas.microsoft.com/office/drawing/2014/main" id="{2D8FCEBF-C1A1-45FE-9679-73866B483BE1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0312800" y="-12394084"/>
              <a:ext cx="203371" cy="203260"/>
            </a:xfrm>
            <a:custGeom>
              <a:avLst/>
              <a:gdLst>
                <a:gd name="connsiteX0" fmla="*/ 108453 w 203370"/>
                <a:gd name="connsiteY0" fmla="*/ 108404 h 203260"/>
                <a:gd name="connsiteX1" fmla="*/ 179109 w 203370"/>
                <a:gd name="connsiteY1" fmla="*/ 108404 h 203260"/>
                <a:gd name="connsiteX2" fmla="*/ 187466 w 203370"/>
                <a:gd name="connsiteY2" fmla="*/ 103338 h 203260"/>
                <a:gd name="connsiteX3" fmla="*/ 179109 w 203370"/>
                <a:gd name="connsiteY3" fmla="*/ 98281 h 203260"/>
                <a:gd name="connsiteX4" fmla="*/ 108453 w 203370"/>
                <a:gd name="connsiteY4" fmla="*/ 98281 h 203260"/>
                <a:gd name="connsiteX5" fmla="*/ 108453 w 203370"/>
                <a:gd name="connsiteY5" fmla="*/ 27410 h 203260"/>
                <a:gd name="connsiteX6" fmla="*/ 103393 w 203370"/>
                <a:gd name="connsiteY6" fmla="*/ 19056 h 203260"/>
                <a:gd name="connsiteX7" fmla="*/ 98325 w 203370"/>
                <a:gd name="connsiteY7" fmla="*/ 27410 h 203260"/>
                <a:gd name="connsiteX8" fmla="*/ 98325 w 203370"/>
                <a:gd name="connsiteY8" fmla="*/ 98281 h 203260"/>
                <a:gd name="connsiteX9" fmla="*/ 27423 w 203370"/>
                <a:gd name="connsiteY9" fmla="*/ 98281 h 203260"/>
                <a:gd name="connsiteX10" fmla="*/ 19066 w 203370"/>
                <a:gd name="connsiteY10" fmla="*/ 103338 h 203260"/>
                <a:gd name="connsiteX11" fmla="*/ 27423 w 203370"/>
                <a:gd name="connsiteY11" fmla="*/ 108404 h 203260"/>
                <a:gd name="connsiteX12" fmla="*/ 98325 w 203370"/>
                <a:gd name="connsiteY12" fmla="*/ 108404 h 203260"/>
                <a:gd name="connsiteX13" fmla="*/ 98325 w 203370"/>
                <a:gd name="connsiteY13" fmla="*/ 179267 h 203260"/>
                <a:gd name="connsiteX14" fmla="*/ 103393 w 203370"/>
                <a:gd name="connsiteY14" fmla="*/ 187619 h 203260"/>
                <a:gd name="connsiteX15" fmla="*/ 108453 w 203370"/>
                <a:gd name="connsiteY15" fmla="*/ 179267 h 203260"/>
                <a:gd name="connsiteX16" fmla="*/ 108453 w 203370"/>
                <a:gd name="connsiteY16" fmla="*/ 108404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370" h="203260">
                  <a:moveTo>
                    <a:pt x="108453" y="108404"/>
                  </a:moveTo>
                  <a:lnTo>
                    <a:pt x="179109" y="108404"/>
                  </a:lnTo>
                  <a:cubicBezTo>
                    <a:pt x="182652" y="108404"/>
                    <a:pt x="187466" y="108404"/>
                    <a:pt x="187466" y="103338"/>
                  </a:cubicBezTo>
                  <a:cubicBezTo>
                    <a:pt x="187466" y="98281"/>
                    <a:pt x="182652" y="98281"/>
                    <a:pt x="179109" y="98281"/>
                  </a:cubicBezTo>
                  <a:lnTo>
                    <a:pt x="108453" y="98281"/>
                  </a:lnTo>
                  <a:lnTo>
                    <a:pt x="108453" y="27410"/>
                  </a:lnTo>
                  <a:cubicBezTo>
                    <a:pt x="108453" y="23868"/>
                    <a:pt x="108453" y="19056"/>
                    <a:pt x="103393" y="19056"/>
                  </a:cubicBezTo>
                  <a:cubicBezTo>
                    <a:pt x="98325" y="19056"/>
                    <a:pt x="98325" y="23868"/>
                    <a:pt x="98325" y="27410"/>
                  </a:cubicBezTo>
                  <a:lnTo>
                    <a:pt x="98325" y="98281"/>
                  </a:lnTo>
                  <a:lnTo>
                    <a:pt x="27423" y="98281"/>
                  </a:lnTo>
                  <a:cubicBezTo>
                    <a:pt x="23880" y="98281"/>
                    <a:pt x="19066" y="98281"/>
                    <a:pt x="19066" y="103338"/>
                  </a:cubicBezTo>
                  <a:cubicBezTo>
                    <a:pt x="19066" y="108404"/>
                    <a:pt x="23880" y="108404"/>
                    <a:pt x="27423" y="108404"/>
                  </a:cubicBezTo>
                  <a:lnTo>
                    <a:pt x="98325" y="108404"/>
                  </a:lnTo>
                  <a:lnTo>
                    <a:pt x="98325" y="179267"/>
                  </a:lnTo>
                  <a:cubicBezTo>
                    <a:pt x="98325" y="182807"/>
                    <a:pt x="98325" y="187619"/>
                    <a:pt x="103393" y="187619"/>
                  </a:cubicBezTo>
                  <a:cubicBezTo>
                    <a:pt x="108453" y="187619"/>
                    <a:pt x="108453" y="182807"/>
                    <a:pt x="108453" y="179267"/>
                  </a:cubicBezTo>
                  <a:lnTo>
                    <a:pt x="108453" y="10840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12" name="Forme libre : forme 211">
              <a:extLst>
                <a:ext uri="{FF2B5EF4-FFF2-40B4-BE49-F238E27FC236}">
                  <a16:creationId xmlns:a16="http://schemas.microsoft.com/office/drawing/2014/main" id="{C6DC9F94-71A8-465F-844F-850574842D2D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0563660" y="-12427740"/>
              <a:ext cx="203371" cy="203260"/>
            </a:xfrm>
            <a:custGeom>
              <a:avLst/>
              <a:gdLst>
                <a:gd name="connsiteX0" fmla="*/ 119092 w 203370"/>
                <a:gd name="connsiteY0" fmla="*/ 23612 h 203260"/>
                <a:gd name="connsiteX1" fmla="*/ 112505 w 203370"/>
                <a:gd name="connsiteY1" fmla="*/ 19056 h 203260"/>
                <a:gd name="connsiteX2" fmla="*/ 105928 w 203370"/>
                <a:gd name="connsiteY2" fmla="*/ 23612 h 203260"/>
                <a:gd name="connsiteX3" fmla="*/ 20338 w 203370"/>
                <a:gd name="connsiteY3" fmla="*/ 195201 h 203260"/>
                <a:gd name="connsiteX4" fmla="*/ 19066 w 203370"/>
                <a:gd name="connsiteY4" fmla="*/ 198242 h 203260"/>
                <a:gd name="connsiteX5" fmla="*/ 24636 w 203370"/>
                <a:gd name="connsiteY5" fmla="*/ 200266 h 203260"/>
                <a:gd name="connsiteX6" fmla="*/ 200376 w 203370"/>
                <a:gd name="connsiteY6" fmla="*/ 200266 h 203260"/>
                <a:gd name="connsiteX7" fmla="*/ 205953 w 203370"/>
                <a:gd name="connsiteY7" fmla="*/ 198242 h 203260"/>
                <a:gd name="connsiteX8" fmla="*/ 204683 w 203370"/>
                <a:gd name="connsiteY8" fmla="*/ 195201 h 203260"/>
                <a:gd name="connsiteX9" fmla="*/ 119092 w 203370"/>
                <a:gd name="connsiteY9" fmla="*/ 23612 h 203260"/>
                <a:gd name="connsiteX10" fmla="*/ 104403 w 203370"/>
                <a:gd name="connsiteY10" fmla="*/ 44359 h 203260"/>
                <a:gd name="connsiteX11" fmla="*/ 172525 w 203370"/>
                <a:gd name="connsiteY11" fmla="*/ 181029 h 203260"/>
                <a:gd name="connsiteX12" fmla="*/ 36035 w 203370"/>
                <a:gd name="connsiteY12" fmla="*/ 181029 h 203260"/>
                <a:gd name="connsiteX13" fmla="*/ 104403 w 203370"/>
                <a:gd name="connsiteY13" fmla="*/ 4435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19092" y="23612"/>
                  </a:moveTo>
                  <a:cubicBezTo>
                    <a:pt x="117320" y="20318"/>
                    <a:pt x="116811" y="19056"/>
                    <a:pt x="112505" y="19056"/>
                  </a:cubicBezTo>
                  <a:cubicBezTo>
                    <a:pt x="108201" y="19056"/>
                    <a:pt x="107700" y="20318"/>
                    <a:pt x="105928" y="23612"/>
                  </a:cubicBezTo>
                  <a:lnTo>
                    <a:pt x="20338" y="195201"/>
                  </a:lnTo>
                  <a:cubicBezTo>
                    <a:pt x="19066" y="197479"/>
                    <a:pt x="19066" y="197988"/>
                    <a:pt x="19066" y="198242"/>
                  </a:cubicBezTo>
                  <a:cubicBezTo>
                    <a:pt x="19066" y="200266"/>
                    <a:pt x="20584" y="200266"/>
                    <a:pt x="24636" y="200266"/>
                  </a:cubicBezTo>
                  <a:lnTo>
                    <a:pt x="200376" y="200266"/>
                  </a:lnTo>
                  <a:cubicBezTo>
                    <a:pt x="204428" y="200266"/>
                    <a:pt x="205953" y="200266"/>
                    <a:pt x="205953" y="198242"/>
                  </a:cubicBezTo>
                  <a:cubicBezTo>
                    <a:pt x="205953" y="197988"/>
                    <a:pt x="205953" y="197479"/>
                    <a:pt x="204683" y="195201"/>
                  </a:cubicBezTo>
                  <a:lnTo>
                    <a:pt x="119092" y="23612"/>
                  </a:lnTo>
                  <a:close/>
                  <a:moveTo>
                    <a:pt x="104403" y="44359"/>
                  </a:moveTo>
                  <a:lnTo>
                    <a:pt x="172525" y="181029"/>
                  </a:lnTo>
                  <a:lnTo>
                    <a:pt x="36035" y="181029"/>
                  </a:lnTo>
                  <a:lnTo>
                    <a:pt x="104403" y="443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13" name="Forme libre : forme 212">
              <a:extLst>
                <a:ext uri="{FF2B5EF4-FFF2-40B4-BE49-F238E27FC236}">
                  <a16:creationId xmlns:a16="http://schemas.microsoft.com/office/drawing/2014/main" id="{6A4EAD27-D77C-4F3D-91A6-526F564036A7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0773228" y="-12329589"/>
              <a:ext cx="177949" cy="152445"/>
            </a:xfrm>
            <a:custGeom>
              <a:avLst/>
              <a:gdLst>
                <a:gd name="connsiteX0" fmla="*/ 128997 w 177949"/>
                <a:gd name="connsiteY0" fmla="*/ 40327 h 152445"/>
                <a:gd name="connsiteX1" fmla="*/ 139810 w 177949"/>
                <a:gd name="connsiteY1" fmla="*/ 30934 h 152445"/>
                <a:gd name="connsiteX2" fmla="*/ 155952 w 177949"/>
                <a:gd name="connsiteY2" fmla="*/ 25440 h 152445"/>
                <a:gd name="connsiteX3" fmla="*/ 160027 w 177949"/>
                <a:gd name="connsiteY3" fmla="*/ 21542 h 152445"/>
                <a:gd name="connsiteX4" fmla="*/ 157541 w 177949"/>
                <a:gd name="connsiteY4" fmla="*/ 19056 h 152445"/>
                <a:gd name="connsiteX5" fmla="*/ 143186 w 177949"/>
                <a:gd name="connsiteY5" fmla="*/ 19771 h 152445"/>
                <a:gd name="connsiteX6" fmla="*/ 124739 w 177949"/>
                <a:gd name="connsiteY6" fmla="*/ 19056 h 152445"/>
                <a:gd name="connsiteX7" fmla="*/ 121196 w 177949"/>
                <a:gd name="connsiteY7" fmla="*/ 22954 h 152445"/>
                <a:gd name="connsiteX8" fmla="*/ 124390 w 177949"/>
                <a:gd name="connsiteY8" fmla="*/ 25440 h 152445"/>
                <a:gd name="connsiteX9" fmla="*/ 129530 w 177949"/>
                <a:gd name="connsiteY9" fmla="*/ 28807 h 152445"/>
                <a:gd name="connsiteX10" fmla="*/ 127225 w 177949"/>
                <a:gd name="connsiteY10" fmla="*/ 33411 h 152445"/>
                <a:gd name="connsiteX11" fmla="*/ 124207 w 177949"/>
                <a:gd name="connsiteY11" fmla="*/ 37310 h 152445"/>
                <a:gd name="connsiteX12" fmla="*/ 79878 w 177949"/>
                <a:gd name="connsiteY12" fmla="*/ 83567 h 152445"/>
                <a:gd name="connsiteX13" fmla="*/ 56475 w 177949"/>
                <a:gd name="connsiteY13" fmla="*/ 31640 h 152445"/>
                <a:gd name="connsiteX14" fmla="*/ 55236 w 177949"/>
                <a:gd name="connsiteY14" fmla="*/ 28632 h 152445"/>
                <a:gd name="connsiteX15" fmla="*/ 64809 w 177949"/>
                <a:gd name="connsiteY15" fmla="*/ 25440 h 152445"/>
                <a:gd name="connsiteX16" fmla="*/ 69416 w 177949"/>
                <a:gd name="connsiteY16" fmla="*/ 21542 h 152445"/>
                <a:gd name="connsiteX17" fmla="*/ 66580 w 177949"/>
                <a:gd name="connsiteY17" fmla="*/ 19056 h 152445"/>
                <a:gd name="connsiteX18" fmla="*/ 42819 w 177949"/>
                <a:gd name="connsiteY18" fmla="*/ 19771 h 152445"/>
                <a:gd name="connsiteX19" fmla="*/ 22609 w 177949"/>
                <a:gd name="connsiteY19" fmla="*/ 19056 h 152445"/>
                <a:gd name="connsiteX20" fmla="*/ 19066 w 177949"/>
                <a:gd name="connsiteY20" fmla="*/ 22954 h 152445"/>
                <a:gd name="connsiteX21" fmla="*/ 23848 w 177949"/>
                <a:gd name="connsiteY21" fmla="*/ 25440 h 152445"/>
                <a:gd name="connsiteX22" fmla="*/ 36615 w 177949"/>
                <a:gd name="connsiteY22" fmla="*/ 30934 h 152445"/>
                <a:gd name="connsiteX23" fmla="*/ 64102 w 177949"/>
                <a:gd name="connsiteY23" fmla="*/ 91539 h 152445"/>
                <a:gd name="connsiteX24" fmla="*/ 56117 w 177949"/>
                <a:gd name="connsiteY24" fmla="*/ 123973 h 152445"/>
                <a:gd name="connsiteX25" fmla="*/ 39809 w 177949"/>
                <a:gd name="connsiteY25" fmla="*/ 133715 h 152445"/>
                <a:gd name="connsiteX26" fmla="*/ 34486 w 177949"/>
                <a:gd name="connsiteY26" fmla="*/ 137439 h 152445"/>
                <a:gd name="connsiteX27" fmla="*/ 37330 w 177949"/>
                <a:gd name="connsiteY27" fmla="*/ 140100 h 152445"/>
                <a:gd name="connsiteX28" fmla="*/ 48317 w 177949"/>
                <a:gd name="connsiteY28" fmla="*/ 139568 h 152445"/>
                <a:gd name="connsiteX29" fmla="*/ 60018 w 177949"/>
                <a:gd name="connsiteY29" fmla="*/ 139393 h 152445"/>
                <a:gd name="connsiteX30" fmla="*/ 71370 w 177949"/>
                <a:gd name="connsiteY30" fmla="*/ 139568 h 152445"/>
                <a:gd name="connsiteX31" fmla="*/ 83247 w 177949"/>
                <a:gd name="connsiteY31" fmla="*/ 140100 h 152445"/>
                <a:gd name="connsiteX32" fmla="*/ 87148 w 177949"/>
                <a:gd name="connsiteY32" fmla="*/ 136201 h 152445"/>
                <a:gd name="connsiteX33" fmla="*/ 81126 w 177949"/>
                <a:gd name="connsiteY33" fmla="*/ 133715 h 152445"/>
                <a:gd name="connsiteX34" fmla="*/ 74381 w 177949"/>
                <a:gd name="connsiteY34" fmla="*/ 133366 h 152445"/>
                <a:gd name="connsiteX35" fmla="*/ 70480 w 177949"/>
                <a:gd name="connsiteY35" fmla="*/ 130880 h 152445"/>
                <a:gd name="connsiteX36" fmla="*/ 73849 w 177949"/>
                <a:gd name="connsiteY36" fmla="*/ 116525 h 152445"/>
                <a:gd name="connsiteX37" fmla="*/ 79346 w 177949"/>
                <a:gd name="connsiteY37" fmla="*/ 94731 h 152445"/>
                <a:gd name="connsiteX38" fmla="*/ 81833 w 177949"/>
                <a:gd name="connsiteY38" fmla="*/ 89944 h 152445"/>
                <a:gd name="connsiteX39" fmla="*/ 128997 w 177949"/>
                <a:gd name="connsiteY39" fmla="*/ 40327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77949" h="152445">
                  <a:moveTo>
                    <a:pt x="128997" y="40327"/>
                  </a:moveTo>
                  <a:cubicBezTo>
                    <a:pt x="132366" y="36778"/>
                    <a:pt x="135909" y="33594"/>
                    <a:pt x="139810" y="30934"/>
                  </a:cubicBezTo>
                  <a:cubicBezTo>
                    <a:pt x="147086" y="25972"/>
                    <a:pt x="153640" y="25614"/>
                    <a:pt x="155952" y="25440"/>
                  </a:cubicBezTo>
                  <a:cubicBezTo>
                    <a:pt x="157898" y="25265"/>
                    <a:pt x="160027" y="25265"/>
                    <a:pt x="160027" y="21542"/>
                  </a:cubicBezTo>
                  <a:cubicBezTo>
                    <a:pt x="160027" y="20302"/>
                    <a:pt x="158963" y="19056"/>
                    <a:pt x="157541" y="19056"/>
                  </a:cubicBezTo>
                  <a:cubicBezTo>
                    <a:pt x="153108" y="19056"/>
                    <a:pt x="147793" y="19771"/>
                    <a:pt x="143186" y="19771"/>
                  </a:cubicBezTo>
                  <a:cubicBezTo>
                    <a:pt x="137506" y="19771"/>
                    <a:pt x="130062" y="19056"/>
                    <a:pt x="124739" y="19056"/>
                  </a:cubicBezTo>
                  <a:cubicBezTo>
                    <a:pt x="123858" y="19056"/>
                    <a:pt x="121196" y="19056"/>
                    <a:pt x="121196" y="22954"/>
                  </a:cubicBezTo>
                  <a:cubicBezTo>
                    <a:pt x="121196" y="25265"/>
                    <a:pt x="123500" y="25440"/>
                    <a:pt x="124390" y="25440"/>
                  </a:cubicBezTo>
                  <a:cubicBezTo>
                    <a:pt x="129530" y="25797"/>
                    <a:pt x="129530" y="27741"/>
                    <a:pt x="129530" y="28807"/>
                  </a:cubicBezTo>
                  <a:cubicBezTo>
                    <a:pt x="129530" y="30403"/>
                    <a:pt x="128465" y="31815"/>
                    <a:pt x="127225" y="33411"/>
                  </a:cubicBezTo>
                  <a:cubicBezTo>
                    <a:pt x="126161" y="35007"/>
                    <a:pt x="125272" y="36246"/>
                    <a:pt x="124207" y="37310"/>
                  </a:cubicBezTo>
                  <a:lnTo>
                    <a:pt x="79878" y="83567"/>
                  </a:lnTo>
                  <a:lnTo>
                    <a:pt x="56475" y="31640"/>
                  </a:lnTo>
                  <a:cubicBezTo>
                    <a:pt x="55236" y="29163"/>
                    <a:pt x="55236" y="28807"/>
                    <a:pt x="55236" y="28632"/>
                  </a:cubicBezTo>
                  <a:cubicBezTo>
                    <a:pt x="55236" y="25440"/>
                    <a:pt x="63744" y="25440"/>
                    <a:pt x="64809" y="25440"/>
                  </a:cubicBezTo>
                  <a:cubicBezTo>
                    <a:pt x="67112" y="25440"/>
                    <a:pt x="69416" y="25440"/>
                    <a:pt x="69416" y="21542"/>
                  </a:cubicBezTo>
                  <a:cubicBezTo>
                    <a:pt x="69416" y="21366"/>
                    <a:pt x="69416" y="19056"/>
                    <a:pt x="66580" y="19056"/>
                  </a:cubicBezTo>
                  <a:cubicBezTo>
                    <a:pt x="61266" y="19056"/>
                    <a:pt x="48141" y="19771"/>
                    <a:pt x="42819" y="19771"/>
                  </a:cubicBezTo>
                  <a:cubicBezTo>
                    <a:pt x="38386" y="19771"/>
                    <a:pt x="27042" y="19056"/>
                    <a:pt x="22609" y="19056"/>
                  </a:cubicBezTo>
                  <a:cubicBezTo>
                    <a:pt x="21187" y="19056"/>
                    <a:pt x="19066" y="19588"/>
                    <a:pt x="19066" y="22954"/>
                  </a:cubicBezTo>
                  <a:cubicBezTo>
                    <a:pt x="19066" y="25440"/>
                    <a:pt x="21370" y="25440"/>
                    <a:pt x="23848" y="25440"/>
                  </a:cubicBezTo>
                  <a:cubicBezTo>
                    <a:pt x="34136" y="25440"/>
                    <a:pt x="34843" y="27036"/>
                    <a:pt x="36615" y="30934"/>
                  </a:cubicBezTo>
                  <a:lnTo>
                    <a:pt x="64102" y="91539"/>
                  </a:lnTo>
                  <a:lnTo>
                    <a:pt x="56117" y="123973"/>
                  </a:lnTo>
                  <a:cubicBezTo>
                    <a:pt x="53814" y="133008"/>
                    <a:pt x="53639" y="133540"/>
                    <a:pt x="39809" y="133715"/>
                  </a:cubicBezTo>
                  <a:cubicBezTo>
                    <a:pt x="36797" y="133715"/>
                    <a:pt x="34486" y="133715"/>
                    <a:pt x="34486" y="137439"/>
                  </a:cubicBezTo>
                  <a:cubicBezTo>
                    <a:pt x="34486" y="139210"/>
                    <a:pt x="35732" y="140100"/>
                    <a:pt x="37330" y="140100"/>
                  </a:cubicBezTo>
                  <a:cubicBezTo>
                    <a:pt x="40698" y="140100"/>
                    <a:pt x="44773" y="139568"/>
                    <a:pt x="48317" y="139568"/>
                  </a:cubicBezTo>
                  <a:cubicBezTo>
                    <a:pt x="51684" y="139568"/>
                    <a:pt x="56833" y="139393"/>
                    <a:pt x="60018" y="139393"/>
                  </a:cubicBezTo>
                  <a:cubicBezTo>
                    <a:pt x="63569" y="139393"/>
                    <a:pt x="67644" y="139568"/>
                    <a:pt x="71370" y="139568"/>
                  </a:cubicBezTo>
                  <a:cubicBezTo>
                    <a:pt x="75096" y="139568"/>
                    <a:pt x="79529" y="140100"/>
                    <a:pt x="83247" y="140100"/>
                  </a:cubicBezTo>
                  <a:cubicBezTo>
                    <a:pt x="84311" y="140100"/>
                    <a:pt x="87148" y="140100"/>
                    <a:pt x="87148" y="136201"/>
                  </a:cubicBezTo>
                  <a:cubicBezTo>
                    <a:pt x="87148" y="133715"/>
                    <a:pt x="85027" y="133715"/>
                    <a:pt x="81126" y="133715"/>
                  </a:cubicBezTo>
                  <a:cubicBezTo>
                    <a:pt x="78282" y="133715"/>
                    <a:pt x="77575" y="133715"/>
                    <a:pt x="74381" y="133366"/>
                  </a:cubicBezTo>
                  <a:cubicBezTo>
                    <a:pt x="71013" y="133008"/>
                    <a:pt x="70480" y="132659"/>
                    <a:pt x="70480" y="130880"/>
                  </a:cubicBezTo>
                  <a:cubicBezTo>
                    <a:pt x="70480" y="129817"/>
                    <a:pt x="72609" y="121314"/>
                    <a:pt x="73849" y="116525"/>
                  </a:cubicBezTo>
                  <a:cubicBezTo>
                    <a:pt x="75271" y="110857"/>
                    <a:pt x="78996" y="95438"/>
                    <a:pt x="79346" y="94731"/>
                  </a:cubicBezTo>
                  <a:cubicBezTo>
                    <a:pt x="80062" y="92071"/>
                    <a:pt x="80062" y="91721"/>
                    <a:pt x="81833" y="89944"/>
                  </a:cubicBezTo>
                  <a:lnTo>
                    <a:pt x="128997" y="4032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56" name="Groupe 55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{\cal L}_{\rm kin}= \frac{N_c}{2}\tr\,&#10;    \left(-\sum_{j=1}^{M(M-1)}\bar \phi_i\, \left(\square^{D/2-\Delta_{\phi_{i}}}\right)\, \phi_i\right) &#10;\end{align*}&#10;&#10;\end{document}" title="IguanaTex Vector Display">
            <a:extLst>
              <a:ext uri="{FF2B5EF4-FFF2-40B4-BE49-F238E27FC236}">
                <a16:creationId xmlns:a16="http://schemas.microsoft.com/office/drawing/2014/main" id="{EAE89F52-D731-427C-8ADD-6E7E127AECA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69270" y="4424840"/>
            <a:ext cx="3770484" cy="705644"/>
            <a:chOff x="7764157" y="-15166682"/>
            <a:chExt cx="4999158" cy="935591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883996DD-322A-4D07-9C1B-2EBA248EFD5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764157" y="-14826457"/>
              <a:ext cx="177949" cy="203260"/>
            </a:xfrm>
            <a:custGeom>
              <a:avLst/>
              <a:gdLst>
                <a:gd name="connsiteX0" fmla="*/ 56801 w 177949"/>
                <a:gd name="connsiteY0" fmla="*/ 173954 h 203260"/>
                <a:gd name="connsiteX1" fmla="*/ 78067 w 177949"/>
                <a:gd name="connsiteY1" fmla="*/ 123076 h 203260"/>
                <a:gd name="connsiteX2" fmla="*/ 112251 w 177949"/>
                <a:gd name="connsiteY2" fmla="*/ 40320 h 203260"/>
                <a:gd name="connsiteX3" fmla="*/ 125422 w 177949"/>
                <a:gd name="connsiteY3" fmla="*/ 34752 h 203260"/>
                <a:gd name="connsiteX4" fmla="*/ 143400 w 177949"/>
                <a:gd name="connsiteY4" fmla="*/ 55754 h 203260"/>
                <a:gd name="connsiteX5" fmla="*/ 142137 w 177949"/>
                <a:gd name="connsiteY5" fmla="*/ 65122 h 203260"/>
                <a:gd name="connsiteX6" fmla="*/ 143909 w 177949"/>
                <a:gd name="connsiteY6" fmla="*/ 66893 h 203260"/>
                <a:gd name="connsiteX7" fmla="*/ 161132 w 177949"/>
                <a:gd name="connsiteY7" fmla="*/ 59557 h 203260"/>
                <a:gd name="connsiteX8" fmla="*/ 167963 w 177949"/>
                <a:gd name="connsiteY8" fmla="*/ 43106 h 203260"/>
                <a:gd name="connsiteX9" fmla="*/ 146697 w 177949"/>
                <a:gd name="connsiteY9" fmla="*/ 19056 h 203260"/>
                <a:gd name="connsiteX10" fmla="*/ 91493 w 177949"/>
                <a:gd name="connsiteY10" fmla="*/ 46138 h 203260"/>
                <a:gd name="connsiteX11" fmla="*/ 54521 w 177949"/>
                <a:gd name="connsiteY11" fmla="*/ 131429 h 203260"/>
                <a:gd name="connsiteX12" fmla="*/ 40340 w 177949"/>
                <a:gd name="connsiteY12" fmla="*/ 171930 h 203260"/>
                <a:gd name="connsiteX13" fmla="*/ 28440 w 177949"/>
                <a:gd name="connsiteY13" fmla="*/ 189390 h 203260"/>
                <a:gd name="connsiteX14" fmla="*/ 19066 w 177949"/>
                <a:gd name="connsiteY14" fmla="*/ 201537 h 203260"/>
                <a:gd name="connsiteX15" fmla="*/ 21346 w 177949"/>
                <a:gd name="connsiteY15" fmla="*/ 203054 h 203260"/>
                <a:gd name="connsiteX16" fmla="*/ 34263 w 177949"/>
                <a:gd name="connsiteY16" fmla="*/ 197743 h 203260"/>
                <a:gd name="connsiteX17" fmla="*/ 44892 w 177949"/>
                <a:gd name="connsiteY17" fmla="*/ 188627 h 203260"/>
                <a:gd name="connsiteX18" fmla="*/ 82373 w 177949"/>
                <a:gd name="connsiteY18" fmla="*/ 195717 h 203260"/>
                <a:gd name="connsiteX19" fmla="*/ 121117 w 177949"/>
                <a:gd name="connsiteY19" fmla="*/ 203054 h 203260"/>
                <a:gd name="connsiteX20" fmla="*/ 170498 w 177949"/>
                <a:gd name="connsiteY20" fmla="*/ 176479 h 203260"/>
                <a:gd name="connsiteX21" fmla="*/ 177083 w 177949"/>
                <a:gd name="connsiteY21" fmla="*/ 162561 h 203260"/>
                <a:gd name="connsiteX22" fmla="*/ 175312 w 177949"/>
                <a:gd name="connsiteY22" fmla="*/ 160790 h 203260"/>
                <a:gd name="connsiteX23" fmla="*/ 160877 w 177949"/>
                <a:gd name="connsiteY23" fmla="*/ 166610 h 203260"/>
                <a:gd name="connsiteX24" fmla="*/ 152011 w 177949"/>
                <a:gd name="connsiteY24" fmla="*/ 176733 h 203260"/>
                <a:gd name="connsiteX25" fmla="*/ 148214 w 177949"/>
                <a:gd name="connsiteY25" fmla="*/ 184324 h 203260"/>
                <a:gd name="connsiteX26" fmla="*/ 142137 w 177949"/>
                <a:gd name="connsiteY26" fmla="*/ 187365 h 203260"/>
                <a:gd name="connsiteX27" fmla="*/ 100605 w 177949"/>
                <a:gd name="connsiteY27" fmla="*/ 179013 h 203260"/>
                <a:gd name="connsiteX28" fmla="*/ 66930 w 177949"/>
                <a:gd name="connsiteY28" fmla="*/ 172938 h 203260"/>
                <a:gd name="connsiteX29" fmla="*/ 56801 w 177949"/>
                <a:gd name="connsiteY29" fmla="*/ 173954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7949" h="203260">
                  <a:moveTo>
                    <a:pt x="56801" y="173954"/>
                  </a:moveTo>
                  <a:cubicBezTo>
                    <a:pt x="70473" y="152692"/>
                    <a:pt x="74778" y="136494"/>
                    <a:pt x="78067" y="123076"/>
                  </a:cubicBezTo>
                  <a:cubicBezTo>
                    <a:pt x="86933" y="88157"/>
                    <a:pt x="96553" y="57787"/>
                    <a:pt x="112251" y="40320"/>
                  </a:cubicBezTo>
                  <a:cubicBezTo>
                    <a:pt x="115294" y="37032"/>
                    <a:pt x="117320" y="34752"/>
                    <a:pt x="125422" y="34752"/>
                  </a:cubicBezTo>
                  <a:cubicBezTo>
                    <a:pt x="142892" y="34752"/>
                    <a:pt x="143400" y="52212"/>
                    <a:pt x="143400" y="55754"/>
                  </a:cubicBezTo>
                  <a:cubicBezTo>
                    <a:pt x="143400" y="60312"/>
                    <a:pt x="142137" y="63860"/>
                    <a:pt x="142137" y="65122"/>
                  </a:cubicBezTo>
                  <a:cubicBezTo>
                    <a:pt x="142137" y="66893"/>
                    <a:pt x="143654" y="66893"/>
                    <a:pt x="143909" y="66893"/>
                  </a:cubicBezTo>
                  <a:cubicBezTo>
                    <a:pt x="147960" y="66893"/>
                    <a:pt x="154800" y="64107"/>
                    <a:pt x="161132" y="59557"/>
                  </a:cubicBezTo>
                  <a:cubicBezTo>
                    <a:pt x="165684" y="56009"/>
                    <a:pt x="167963" y="53482"/>
                    <a:pt x="167963" y="43106"/>
                  </a:cubicBezTo>
                  <a:cubicBezTo>
                    <a:pt x="167963" y="29433"/>
                    <a:pt x="160877" y="19056"/>
                    <a:pt x="146697" y="19056"/>
                  </a:cubicBezTo>
                  <a:cubicBezTo>
                    <a:pt x="138594" y="19056"/>
                    <a:pt x="116303" y="21081"/>
                    <a:pt x="91493" y="46138"/>
                  </a:cubicBezTo>
                  <a:cubicBezTo>
                    <a:pt x="71235" y="66893"/>
                    <a:pt x="59327" y="112453"/>
                    <a:pt x="54521" y="131429"/>
                  </a:cubicBezTo>
                  <a:cubicBezTo>
                    <a:pt x="49961" y="148897"/>
                    <a:pt x="47935" y="156741"/>
                    <a:pt x="40340" y="171930"/>
                  </a:cubicBezTo>
                  <a:cubicBezTo>
                    <a:pt x="38569" y="174964"/>
                    <a:pt x="31983" y="186103"/>
                    <a:pt x="28440" y="189390"/>
                  </a:cubicBezTo>
                  <a:cubicBezTo>
                    <a:pt x="21600" y="195717"/>
                    <a:pt x="19066" y="200275"/>
                    <a:pt x="19066" y="201537"/>
                  </a:cubicBezTo>
                  <a:cubicBezTo>
                    <a:pt x="19066" y="202046"/>
                    <a:pt x="19575" y="203054"/>
                    <a:pt x="21346" y="203054"/>
                  </a:cubicBezTo>
                  <a:cubicBezTo>
                    <a:pt x="22363" y="203054"/>
                    <a:pt x="27677" y="202046"/>
                    <a:pt x="34263" y="197743"/>
                  </a:cubicBezTo>
                  <a:cubicBezTo>
                    <a:pt x="38569" y="195210"/>
                    <a:pt x="39070" y="194702"/>
                    <a:pt x="44892" y="188627"/>
                  </a:cubicBezTo>
                  <a:cubicBezTo>
                    <a:pt x="57556" y="188882"/>
                    <a:pt x="66421" y="191160"/>
                    <a:pt x="82373" y="195717"/>
                  </a:cubicBezTo>
                  <a:cubicBezTo>
                    <a:pt x="95290" y="199259"/>
                    <a:pt x="108200" y="203054"/>
                    <a:pt x="121117" y="203054"/>
                  </a:cubicBezTo>
                  <a:cubicBezTo>
                    <a:pt x="141629" y="203054"/>
                    <a:pt x="162395" y="187619"/>
                    <a:pt x="170498" y="176479"/>
                  </a:cubicBezTo>
                  <a:cubicBezTo>
                    <a:pt x="175558" y="169651"/>
                    <a:pt x="177083" y="163324"/>
                    <a:pt x="177083" y="162561"/>
                  </a:cubicBezTo>
                  <a:cubicBezTo>
                    <a:pt x="177083" y="160790"/>
                    <a:pt x="175558" y="160790"/>
                    <a:pt x="175312" y="160790"/>
                  </a:cubicBezTo>
                  <a:cubicBezTo>
                    <a:pt x="171260" y="160790"/>
                    <a:pt x="165183" y="163577"/>
                    <a:pt x="160877" y="166610"/>
                  </a:cubicBezTo>
                  <a:cubicBezTo>
                    <a:pt x="154037" y="170913"/>
                    <a:pt x="153529" y="172430"/>
                    <a:pt x="152011" y="176733"/>
                  </a:cubicBezTo>
                  <a:cubicBezTo>
                    <a:pt x="150749" y="180782"/>
                    <a:pt x="149224" y="182807"/>
                    <a:pt x="148214" y="184324"/>
                  </a:cubicBezTo>
                  <a:cubicBezTo>
                    <a:pt x="146189" y="187365"/>
                    <a:pt x="145934" y="187365"/>
                    <a:pt x="142137" y="187365"/>
                  </a:cubicBezTo>
                  <a:cubicBezTo>
                    <a:pt x="129983" y="187365"/>
                    <a:pt x="117320" y="183570"/>
                    <a:pt x="100605" y="179013"/>
                  </a:cubicBezTo>
                  <a:cubicBezTo>
                    <a:pt x="93519" y="176987"/>
                    <a:pt x="79585" y="172938"/>
                    <a:pt x="66930" y="172938"/>
                  </a:cubicBezTo>
                  <a:cubicBezTo>
                    <a:pt x="63633" y="172938"/>
                    <a:pt x="60090" y="173193"/>
                    <a:pt x="56801" y="17395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5C4AA65-B36A-443C-B99E-46AF3D95BA8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939694" y="-14733028"/>
              <a:ext cx="279635" cy="152445"/>
            </a:xfrm>
            <a:custGeom>
              <a:avLst/>
              <a:gdLst>
                <a:gd name="connsiteX0" fmla="*/ 67645 w 279634"/>
                <a:gd name="connsiteY0" fmla="*/ 94016 h 152445"/>
                <a:gd name="connsiteX1" fmla="*/ 107540 w 279634"/>
                <a:gd name="connsiteY1" fmla="*/ 72046 h 152445"/>
                <a:gd name="connsiteX2" fmla="*/ 107540 w 279634"/>
                <a:gd name="connsiteY2" fmla="*/ 65662 h 152445"/>
                <a:gd name="connsiteX3" fmla="*/ 95489 w 279634"/>
                <a:gd name="connsiteY3" fmla="*/ 66369 h 152445"/>
                <a:gd name="connsiteX4" fmla="*/ 74207 w 279634"/>
                <a:gd name="connsiteY4" fmla="*/ 65662 h 152445"/>
                <a:gd name="connsiteX5" fmla="*/ 74207 w 279634"/>
                <a:gd name="connsiteY5" fmla="*/ 72046 h 152445"/>
                <a:gd name="connsiteX6" fmla="*/ 77400 w 279634"/>
                <a:gd name="connsiteY6" fmla="*/ 75230 h 152445"/>
                <a:gd name="connsiteX7" fmla="*/ 71903 w 279634"/>
                <a:gd name="connsiteY7" fmla="*/ 83027 h 152445"/>
                <a:gd name="connsiteX8" fmla="*/ 45663 w 279634"/>
                <a:gd name="connsiteY8" fmla="*/ 103234 h 152445"/>
                <a:gd name="connsiteX9" fmla="*/ 45663 w 279634"/>
                <a:gd name="connsiteY9" fmla="*/ 19056 h 152445"/>
                <a:gd name="connsiteX10" fmla="*/ 19066 w 279634"/>
                <a:gd name="connsiteY10" fmla="*/ 21000 h 152445"/>
                <a:gd name="connsiteX11" fmla="*/ 19066 w 279634"/>
                <a:gd name="connsiteY11" fmla="*/ 27385 h 152445"/>
                <a:gd name="connsiteX12" fmla="*/ 32365 w 279634"/>
                <a:gd name="connsiteY12" fmla="*/ 37308 h 152445"/>
                <a:gd name="connsiteX13" fmla="*/ 32365 w 279634"/>
                <a:gd name="connsiteY13" fmla="*/ 128046 h 152445"/>
                <a:gd name="connsiteX14" fmla="*/ 19066 w 279634"/>
                <a:gd name="connsiteY14" fmla="*/ 135660 h 152445"/>
                <a:gd name="connsiteX15" fmla="*/ 19066 w 279634"/>
                <a:gd name="connsiteY15" fmla="*/ 142043 h 152445"/>
                <a:gd name="connsiteX16" fmla="*/ 38744 w 279634"/>
                <a:gd name="connsiteY16" fmla="*/ 141337 h 152445"/>
                <a:gd name="connsiteX17" fmla="*/ 58429 w 279634"/>
                <a:gd name="connsiteY17" fmla="*/ 142043 h 152445"/>
                <a:gd name="connsiteX18" fmla="*/ 58429 w 279634"/>
                <a:gd name="connsiteY18" fmla="*/ 135660 h 152445"/>
                <a:gd name="connsiteX19" fmla="*/ 45131 w 279634"/>
                <a:gd name="connsiteY19" fmla="*/ 128046 h 152445"/>
                <a:gd name="connsiteX20" fmla="*/ 45131 w 279634"/>
                <a:gd name="connsiteY20" fmla="*/ 111205 h 152445"/>
                <a:gd name="connsiteX21" fmla="*/ 57897 w 279634"/>
                <a:gd name="connsiteY21" fmla="*/ 101280 h 152445"/>
                <a:gd name="connsiteX22" fmla="*/ 77225 w 279634"/>
                <a:gd name="connsiteY22" fmla="*/ 125211 h 152445"/>
                <a:gd name="connsiteX23" fmla="*/ 81301 w 279634"/>
                <a:gd name="connsiteY23" fmla="*/ 132476 h 152445"/>
                <a:gd name="connsiteX24" fmla="*/ 76336 w 279634"/>
                <a:gd name="connsiteY24" fmla="*/ 135660 h 152445"/>
                <a:gd name="connsiteX25" fmla="*/ 76336 w 279634"/>
                <a:gd name="connsiteY25" fmla="*/ 142043 h 152445"/>
                <a:gd name="connsiteX26" fmla="*/ 96371 w 279634"/>
                <a:gd name="connsiteY26" fmla="*/ 141337 h 152445"/>
                <a:gd name="connsiteX27" fmla="*/ 111798 w 279634"/>
                <a:gd name="connsiteY27" fmla="*/ 142043 h 152445"/>
                <a:gd name="connsiteX28" fmla="*/ 111798 w 279634"/>
                <a:gd name="connsiteY28" fmla="*/ 135660 h 152445"/>
                <a:gd name="connsiteX29" fmla="*/ 96196 w 279634"/>
                <a:gd name="connsiteY29" fmla="*/ 128927 h 152445"/>
                <a:gd name="connsiteX30" fmla="*/ 67645 w 279634"/>
                <a:gd name="connsiteY30" fmla="*/ 94016 h 152445"/>
                <a:gd name="connsiteX31" fmla="*/ 154196 w 279634"/>
                <a:gd name="connsiteY31" fmla="*/ 32704 h 152445"/>
                <a:gd name="connsiteX32" fmla="*/ 143909 w 279634"/>
                <a:gd name="connsiteY32" fmla="*/ 22596 h 152445"/>
                <a:gd name="connsiteX33" fmla="*/ 133804 w 279634"/>
                <a:gd name="connsiteY33" fmla="*/ 32704 h 152445"/>
                <a:gd name="connsiteX34" fmla="*/ 143909 w 279634"/>
                <a:gd name="connsiteY34" fmla="*/ 42978 h 152445"/>
                <a:gd name="connsiteX35" fmla="*/ 154196 w 279634"/>
                <a:gd name="connsiteY35" fmla="*/ 32704 h 152445"/>
                <a:gd name="connsiteX36" fmla="*/ 127242 w 279634"/>
                <a:gd name="connsiteY36" fmla="*/ 65837 h 152445"/>
                <a:gd name="connsiteX37" fmla="*/ 127242 w 279634"/>
                <a:gd name="connsiteY37" fmla="*/ 72220 h 152445"/>
                <a:gd name="connsiteX38" fmla="*/ 140008 w 279634"/>
                <a:gd name="connsiteY38" fmla="*/ 81970 h 152445"/>
                <a:gd name="connsiteX39" fmla="*/ 140008 w 279634"/>
                <a:gd name="connsiteY39" fmla="*/ 128046 h 152445"/>
                <a:gd name="connsiteX40" fmla="*/ 126710 w 279634"/>
                <a:gd name="connsiteY40" fmla="*/ 135660 h 152445"/>
                <a:gd name="connsiteX41" fmla="*/ 126710 w 279634"/>
                <a:gd name="connsiteY41" fmla="*/ 142043 h 152445"/>
                <a:gd name="connsiteX42" fmla="*/ 146570 w 279634"/>
                <a:gd name="connsiteY42" fmla="*/ 141337 h 152445"/>
                <a:gd name="connsiteX43" fmla="*/ 165366 w 279634"/>
                <a:gd name="connsiteY43" fmla="*/ 142043 h 152445"/>
                <a:gd name="connsiteX44" fmla="*/ 165366 w 279634"/>
                <a:gd name="connsiteY44" fmla="*/ 135660 h 152445"/>
                <a:gd name="connsiteX45" fmla="*/ 153307 w 279634"/>
                <a:gd name="connsiteY45" fmla="*/ 128219 h 152445"/>
                <a:gd name="connsiteX46" fmla="*/ 153307 w 279634"/>
                <a:gd name="connsiteY46" fmla="*/ 63891 h 152445"/>
                <a:gd name="connsiteX47" fmla="*/ 127242 w 279634"/>
                <a:gd name="connsiteY47" fmla="*/ 65837 h 152445"/>
                <a:gd name="connsiteX48" fmla="*/ 265430 w 279634"/>
                <a:gd name="connsiteY48" fmla="*/ 88346 h 152445"/>
                <a:gd name="connsiteX49" fmla="*/ 238834 w 279634"/>
                <a:gd name="connsiteY49" fmla="*/ 63891 h 152445"/>
                <a:gd name="connsiteX50" fmla="*/ 209933 w 279634"/>
                <a:gd name="connsiteY50" fmla="*/ 81081 h 152445"/>
                <a:gd name="connsiteX51" fmla="*/ 209750 w 279634"/>
                <a:gd name="connsiteY51" fmla="*/ 81081 h 152445"/>
                <a:gd name="connsiteX52" fmla="*/ 209750 w 279634"/>
                <a:gd name="connsiteY52" fmla="*/ 63891 h 152445"/>
                <a:gd name="connsiteX53" fmla="*/ 183685 w 279634"/>
                <a:gd name="connsiteY53" fmla="*/ 65837 h 152445"/>
                <a:gd name="connsiteX54" fmla="*/ 183685 w 279634"/>
                <a:gd name="connsiteY54" fmla="*/ 72220 h 152445"/>
                <a:gd name="connsiteX55" fmla="*/ 196984 w 279634"/>
                <a:gd name="connsiteY55" fmla="*/ 82145 h 152445"/>
                <a:gd name="connsiteX56" fmla="*/ 196984 w 279634"/>
                <a:gd name="connsiteY56" fmla="*/ 128046 h 152445"/>
                <a:gd name="connsiteX57" fmla="*/ 183685 w 279634"/>
                <a:gd name="connsiteY57" fmla="*/ 135660 h 152445"/>
                <a:gd name="connsiteX58" fmla="*/ 183685 w 279634"/>
                <a:gd name="connsiteY58" fmla="*/ 142043 h 152445"/>
                <a:gd name="connsiteX59" fmla="*/ 203903 w 279634"/>
                <a:gd name="connsiteY59" fmla="*/ 141337 h 152445"/>
                <a:gd name="connsiteX60" fmla="*/ 224296 w 279634"/>
                <a:gd name="connsiteY60" fmla="*/ 142043 h 152445"/>
                <a:gd name="connsiteX61" fmla="*/ 224296 w 279634"/>
                <a:gd name="connsiteY61" fmla="*/ 135660 h 152445"/>
                <a:gd name="connsiteX62" fmla="*/ 210997 w 279634"/>
                <a:gd name="connsiteY62" fmla="*/ 128046 h 152445"/>
                <a:gd name="connsiteX63" fmla="*/ 210997 w 279634"/>
                <a:gd name="connsiteY63" fmla="*/ 96144 h 152445"/>
                <a:gd name="connsiteX64" fmla="*/ 237412 w 279634"/>
                <a:gd name="connsiteY64" fmla="*/ 68853 h 152445"/>
                <a:gd name="connsiteX65" fmla="*/ 251425 w 279634"/>
                <a:gd name="connsiteY65" fmla="*/ 87639 h 152445"/>
                <a:gd name="connsiteX66" fmla="*/ 251425 w 279634"/>
                <a:gd name="connsiteY66" fmla="*/ 128046 h 152445"/>
                <a:gd name="connsiteX67" fmla="*/ 238127 w 279634"/>
                <a:gd name="connsiteY67" fmla="*/ 135660 h 152445"/>
                <a:gd name="connsiteX68" fmla="*/ 238127 w 279634"/>
                <a:gd name="connsiteY68" fmla="*/ 142043 h 152445"/>
                <a:gd name="connsiteX69" fmla="*/ 258336 w 279634"/>
                <a:gd name="connsiteY69" fmla="*/ 141337 h 152445"/>
                <a:gd name="connsiteX70" fmla="*/ 278730 w 279634"/>
                <a:gd name="connsiteY70" fmla="*/ 142043 h 152445"/>
                <a:gd name="connsiteX71" fmla="*/ 278730 w 279634"/>
                <a:gd name="connsiteY71" fmla="*/ 135660 h 152445"/>
                <a:gd name="connsiteX72" fmla="*/ 265430 w 279634"/>
                <a:gd name="connsiteY72" fmla="*/ 128046 h 152445"/>
                <a:gd name="connsiteX73" fmla="*/ 265430 w 279634"/>
                <a:gd name="connsiteY73" fmla="*/ 88346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79634" h="152445">
                  <a:moveTo>
                    <a:pt x="67645" y="94016"/>
                  </a:moveTo>
                  <a:cubicBezTo>
                    <a:pt x="89460" y="77183"/>
                    <a:pt x="95306" y="72395"/>
                    <a:pt x="107540" y="72046"/>
                  </a:cubicBezTo>
                  <a:lnTo>
                    <a:pt x="107540" y="65662"/>
                  </a:lnTo>
                  <a:cubicBezTo>
                    <a:pt x="103822" y="66019"/>
                    <a:pt x="99207" y="66369"/>
                    <a:pt x="95489" y="66369"/>
                  </a:cubicBezTo>
                  <a:cubicBezTo>
                    <a:pt x="88395" y="66369"/>
                    <a:pt x="81301" y="66194"/>
                    <a:pt x="74207" y="65662"/>
                  </a:cubicBezTo>
                  <a:lnTo>
                    <a:pt x="74207" y="72046"/>
                  </a:lnTo>
                  <a:cubicBezTo>
                    <a:pt x="76510" y="72395"/>
                    <a:pt x="77400" y="73816"/>
                    <a:pt x="77400" y="75230"/>
                  </a:cubicBezTo>
                  <a:cubicBezTo>
                    <a:pt x="77400" y="78063"/>
                    <a:pt x="74032" y="81439"/>
                    <a:pt x="71903" y="83027"/>
                  </a:cubicBezTo>
                  <a:lnTo>
                    <a:pt x="45663" y="103234"/>
                  </a:lnTo>
                  <a:lnTo>
                    <a:pt x="45663" y="19056"/>
                  </a:lnTo>
                  <a:lnTo>
                    <a:pt x="19066" y="21000"/>
                  </a:lnTo>
                  <a:lnTo>
                    <a:pt x="19066" y="27385"/>
                  </a:lnTo>
                  <a:cubicBezTo>
                    <a:pt x="30943" y="27385"/>
                    <a:pt x="32365" y="28622"/>
                    <a:pt x="32365" y="37308"/>
                  </a:cubicBezTo>
                  <a:lnTo>
                    <a:pt x="32365" y="128046"/>
                  </a:lnTo>
                  <a:cubicBezTo>
                    <a:pt x="32365" y="135660"/>
                    <a:pt x="30585" y="135660"/>
                    <a:pt x="19066" y="135660"/>
                  </a:cubicBezTo>
                  <a:lnTo>
                    <a:pt x="19066" y="142043"/>
                  </a:lnTo>
                  <a:cubicBezTo>
                    <a:pt x="25628" y="141511"/>
                    <a:pt x="32182" y="141337"/>
                    <a:pt x="38744" y="141337"/>
                  </a:cubicBezTo>
                  <a:cubicBezTo>
                    <a:pt x="45305" y="141337"/>
                    <a:pt x="51868" y="141511"/>
                    <a:pt x="58429" y="142043"/>
                  </a:cubicBezTo>
                  <a:lnTo>
                    <a:pt x="58429" y="135660"/>
                  </a:lnTo>
                  <a:cubicBezTo>
                    <a:pt x="46902" y="135660"/>
                    <a:pt x="45131" y="135660"/>
                    <a:pt x="45131" y="128046"/>
                  </a:cubicBezTo>
                  <a:lnTo>
                    <a:pt x="45131" y="111205"/>
                  </a:lnTo>
                  <a:lnTo>
                    <a:pt x="57897" y="101280"/>
                  </a:lnTo>
                  <a:lnTo>
                    <a:pt x="77225" y="125211"/>
                  </a:lnTo>
                  <a:cubicBezTo>
                    <a:pt x="79172" y="127514"/>
                    <a:pt x="81301" y="130173"/>
                    <a:pt x="81301" y="132476"/>
                  </a:cubicBezTo>
                  <a:cubicBezTo>
                    <a:pt x="81301" y="135311"/>
                    <a:pt x="78107" y="135660"/>
                    <a:pt x="76336" y="135660"/>
                  </a:cubicBezTo>
                  <a:lnTo>
                    <a:pt x="76336" y="142043"/>
                  </a:lnTo>
                  <a:cubicBezTo>
                    <a:pt x="78640" y="141869"/>
                    <a:pt x="91231" y="141337"/>
                    <a:pt x="96371" y="141337"/>
                  </a:cubicBezTo>
                  <a:cubicBezTo>
                    <a:pt x="101511" y="141337"/>
                    <a:pt x="106659" y="141686"/>
                    <a:pt x="111798" y="142043"/>
                  </a:cubicBezTo>
                  <a:lnTo>
                    <a:pt x="111798" y="135660"/>
                  </a:lnTo>
                  <a:cubicBezTo>
                    <a:pt x="105237" y="135660"/>
                    <a:pt x="101336" y="135136"/>
                    <a:pt x="96196" y="128927"/>
                  </a:cubicBezTo>
                  <a:lnTo>
                    <a:pt x="67645" y="94016"/>
                  </a:lnTo>
                  <a:close/>
                  <a:moveTo>
                    <a:pt x="154196" y="32704"/>
                  </a:moveTo>
                  <a:cubicBezTo>
                    <a:pt x="154196" y="27558"/>
                    <a:pt x="149938" y="22596"/>
                    <a:pt x="143909" y="22596"/>
                  </a:cubicBezTo>
                  <a:cubicBezTo>
                    <a:pt x="138586" y="22596"/>
                    <a:pt x="133804" y="26851"/>
                    <a:pt x="133804" y="32704"/>
                  </a:cubicBezTo>
                  <a:cubicBezTo>
                    <a:pt x="133804" y="39079"/>
                    <a:pt x="138943" y="42978"/>
                    <a:pt x="143909" y="42978"/>
                  </a:cubicBezTo>
                  <a:cubicBezTo>
                    <a:pt x="149581" y="42978"/>
                    <a:pt x="154196" y="38547"/>
                    <a:pt x="154196" y="32704"/>
                  </a:cubicBezTo>
                  <a:close/>
                  <a:moveTo>
                    <a:pt x="127242" y="65837"/>
                  </a:moveTo>
                  <a:lnTo>
                    <a:pt x="127242" y="72220"/>
                  </a:lnTo>
                  <a:cubicBezTo>
                    <a:pt x="138411" y="72220"/>
                    <a:pt x="140008" y="73284"/>
                    <a:pt x="140008" y="81970"/>
                  </a:cubicBezTo>
                  <a:lnTo>
                    <a:pt x="140008" y="128046"/>
                  </a:lnTo>
                  <a:cubicBezTo>
                    <a:pt x="140008" y="135660"/>
                    <a:pt x="138237" y="135660"/>
                    <a:pt x="126710" y="135660"/>
                  </a:cubicBezTo>
                  <a:lnTo>
                    <a:pt x="126710" y="142043"/>
                  </a:lnTo>
                  <a:cubicBezTo>
                    <a:pt x="127067" y="142043"/>
                    <a:pt x="139476" y="141337"/>
                    <a:pt x="146570" y="141337"/>
                  </a:cubicBezTo>
                  <a:cubicBezTo>
                    <a:pt x="152774" y="141337"/>
                    <a:pt x="159153" y="141511"/>
                    <a:pt x="165366" y="142043"/>
                  </a:cubicBezTo>
                  <a:lnTo>
                    <a:pt x="165366" y="135660"/>
                  </a:lnTo>
                  <a:cubicBezTo>
                    <a:pt x="155078" y="135660"/>
                    <a:pt x="153307" y="135660"/>
                    <a:pt x="153307" y="128219"/>
                  </a:cubicBezTo>
                  <a:lnTo>
                    <a:pt x="153307" y="63891"/>
                  </a:lnTo>
                  <a:lnTo>
                    <a:pt x="127242" y="65837"/>
                  </a:lnTo>
                  <a:close/>
                  <a:moveTo>
                    <a:pt x="265430" y="88346"/>
                  </a:moveTo>
                  <a:cubicBezTo>
                    <a:pt x="265430" y="72927"/>
                    <a:pt x="257804" y="63891"/>
                    <a:pt x="238834" y="63891"/>
                  </a:cubicBezTo>
                  <a:cubicBezTo>
                    <a:pt x="224296" y="63891"/>
                    <a:pt x="214898" y="71863"/>
                    <a:pt x="209933" y="81081"/>
                  </a:cubicBezTo>
                  <a:lnTo>
                    <a:pt x="209750" y="81081"/>
                  </a:lnTo>
                  <a:lnTo>
                    <a:pt x="209750" y="63891"/>
                  </a:lnTo>
                  <a:lnTo>
                    <a:pt x="183685" y="65837"/>
                  </a:lnTo>
                  <a:lnTo>
                    <a:pt x="183685" y="72220"/>
                  </a:lnTo>
                  <a:cubicBezTo>
                    <a:pt x="195570" y="72220"/>
                    <a:pt x="196984" y="73459"/>
                    <a:pt x="196984" y="82145"/>
                  </a:cubicBezTo>
                  <a:lnTo>
                    <a:pt x="196984" y="128046"/>
                  </a:lnTo>
                  <a:cubicBezTo>
                    <a:pt x="196984" y="135660"/>
                    <a:pt x="195212" y="135660"/>
                    <a:pt x="183685" y="135660"/>
                  </a:cubicBezTo>
                  <a:lnTo>
                    <a:pt x="183685" y="142043"/>
                  </a:lnTo>
                  <a:cubicBezTo>
                    <a:pt x="184043" y="142043"/>
                    <a:pt x="196451" y="141337"/>
                    <a:pt x="203903" y="141337"/>
                  </a:cubicBezTo>
                  <a:cubicBezTo>
                    <a:pt x="210465" y="141337"/>
                    <a:pt x="222699" y="141869"/>
                    <a:pt x="224296" y="142043"/>
                  </a:cubicBezTo>
                  <a:lnTo>
                    <a:pt x="224296" y="135660"/>
                  </a:lnTo>
                  <a:cubicBezTo>
                    <a:pt x="212769" y="135660"/>
                    <a:pt x="210997" y="135660"/>
                    <a:pt x="210997" y="128046"/>
                  </a:cubicBezTo>
                  <a:lnTo>
                    <a:pt x="210997" y="96144"/>
                  </a:lnTo>
                  <a:cubicBezTo>
                    <a:pt x="210997" y="77541"/>
                    <a:pt x="225710" y="68853"/>
                    <a:pt x="237412" y="68853"/>
                  </a:cubicBezTo>
                  <a:cubicBezTo>
                    <a:pt x="249828" y="68853"/>
                    <a:pt x="251425" y="78595"/>
                    <a:pt x="251425" y="87639"/>
                  </a:cubicBezTo>
                  <a:lnTo>
                    <a:pt x="251425" y="128046"/>
                  </a:lnTo>
                  <a:cubicBezTo>
                    <a:pt x="251425" y="135660"/>
                    <a:pt x="249646" y="135660"/>
                    <a:pt x="238127" y="135660"/>
                  </a:cubicBezTo>
                  <a:lnTo>
                    <a:pt x="238127" y="142043"/>
                  </a:lnTo>
                  <a:cubicBezTo>
                    <a:pt x="238476" y="142043"/>
                    <a:pt x="250893" y="141337"/>
                    <a:pt x="258336" y="141337"/>
                  </a:cubicBezTo>
                  <a:cubicBezTo>
                    <a:pt x="264899" y="141337"/>
                    <a:pt x="277131" y="141869"/>
                    <a:pt x="278730" y="142043"/>
                  </a:cubicBezTo>
                  <a:lnTo>
                    <a:pt x="278730" y="135660"/>
                  </a:lnTo>
                  <a:cubicBezTo>
                    <a:pt x="267201" y="135660"/>
                    <a:pt x="265430" y="135660"/>
                    <a:pt x="265430" y="128046"/>
                  </a:cubicBezTo>
                  <a:lnTo>
                    <a:pt x="265430" y="883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CA7ECD9-83D8-4731-BEAD-934C7BEFB75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303802" y="-14740905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7 w 203370"/>
                <a:gd name="connsiteY1" fmla="*/ 24114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4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7 w 203370"/>
                <a:gd name="connsiteY8" fmla="*/ 73214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4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7" y="29179"/>
                    <a:pt x="187467" y="24114"/>
                  </a:cubicBezTo>
                  <a:cubicBezTo>
                    <a:pt x="187467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4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7" y="78279"/>
                    <a:pt x="187467" y="73214"/>
                  </a:cubicBezTo>
                  <a:cubicBezTo>
                    <a:pt x="187467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4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26A9AC1-860A-4046-91B6-5908A26FAEA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205" y="-14992104"/>
              <a:ext cx="228792" cy="203260"/>
            </a:xfrm>
            <a:custGeom>
              <a:avLst/>
              <a:gdLst>
                <a:gd name="connsiteX0" fmla="*/ 200630 w 228792"/>
                <a:gd name="connsiteY0" fmla="*/ 45631 h 203260"/>
                <a:gd name="connsiteX1" fmla="*/ 227982 w 228792"/>
                <a:gd name="connsiteY1" fmla="*/ 26899 h 203260"/>
                <a:gd name="connsiteX2" fmla="*/ 232287 w 228792"/>
                <a:gd name="connsiteY2" fmla="*/ 21835 h 203260"/>
                <a:gd name="connsiteX3" fmla="*/ 228991 w 228792"/>
                <a:gd name="connsiteY3" fmla="*/ 19056 h 203260"/>
                <a:gd name="connsiteX4" fmla="*/ 203418 w 228792"/>
                <a:gd name="connsiteY4" fmla="*/ 19809 h 203260"/>
                <a:gd name="connsiteX5" fmla="*/ 177584 w 228792"/>
                <a:gd name="connsiteY5" fmla="*/ 19056 h 203260"/>
                <a:gd name="connsiteX6" fmla="*/ 173032 w 228792"/>
                <a:gd name="connsiteY6" fmla="*/ 24113 h 203260"/>
                <a:gd name="connsiteX7" fmla="*/ 177584 w 228792"/>
                <a:gd name="connsiteY7" fmla="*/ 26899 h 203260"/>
                <a:gd name="connsiteX8" fmla="*/ 194807 w 228792"/>
                <a:gd name="connsiteY8" fmla="*/ 38032 h 203260"/>
                <a:gd name="connsiteX9" fmla="*/ 194044 w 228792"/>
                <a:gd name="connsiteY9" fmla="*/ 43351 h 203260"/>
                <a:gd name="connsiteX10" fmla="*/ 165684 w 228792"/>
                <a:gd name="connsiteY10" fmla="*/ 155978 h 203260"/>
                <a:gd name="connsiteX11" fmla="*/ 109725 w 228792"/>
                <a:gd name="connsiteY11" fmla="*/ 23860 h 203260"/>
                <a:gd name="connsiteX12" fmla="*/ 101622 w 228792"/>
                <a:gd name="connsiteY12" fmla="*/ 19056 h 203260"/>
                <a:gd name="connsiteX13" fmla="*/ 67684 w 228792"/>
                <a:gd name="connsiteY13" fmla="*/ 19056 h 203260"/>
                <a:gd name="connsiteX14" fmla="*/ 60344 w 228792"/>
                <a:gd name="connsiteY14" fmla="*/ 24113 h 203260"/>
                <a:gd name="connsiteX15" fmla="*/ 67430 w 228792"/>
                <a:gd name="connsiteY15" fmla="*/ 26899 h 203260"/>
                <a:gd name="connsiteX16" fmla="*/ 84653 w 228792"/>
                <a:gd name="connsiteY16" fmla="*/ 29179 h 203260"/>
                <a:gd name="connsiteX17" fmla="*/ 50724 w 228792"/>
                <a:gd name="connsiteY17" fmla="*/ 165085 h 203260"/>
                <a:gd name="connsiteX18" fmla="*/ 23372 w 228792"/>
                <a:gd name="connsiteY18" fmla="*/ 184070 h 203260"/>
                <a:gd name="connsiteX19" fmla="*/ 19066 w 228792"/>
                <a:gd name="connsiteY19" fmla="*/ 189127 h 203260"/>
                <a:gd name="connsiteX20" fmla="*/ 22363 w 228792"/>
                <a:gd name="connsiteY20" fmla="*/ 191913 h 203260"/>
                <a:gd name="connsiteX21" fmla="*/ 47681 w 228792"/>
                <a:gd name="connsiteY21" fmla="*/ 191152 h 203260"/>
                <a:gd name="connsiteX22" fmla="*/ 73762 w 228792"/>
                <a:gd name="connsiteY22" fmla="*/ 191913 h 203260"/>
                <a:gd name="connsiteX23" fmla="*/ 78321 w 228792"/>
                <a:gd name="connsiteY23" fmla="*/ 186849 h 203260"/>
                <a:gd name="connsiteX24" fmla="*/ 73261 w 228792"/>
                <a:gd name="connsiteY24" fmla="*/ 184070 h 203260"/>
                <a:gd name="connsiteX25" fmla="*/ 56547 w 228792"/>
                <a:gd name="connsiteY25" fmla="*/ 172929 h 203260"/>
                <a:gd name="connsiteX26" fmla="*/ 57556 w 228792"/>
                <a:gd name="connsiteY26" fmla="*/ 167111 h 203260"/>
                <a:gd name="connsiteX27" fmla="*/ 90985 w 228792"/>
                <a:gd name="connsiteY27" fmla="*/ 33482 h 203260"/>
                <a:gd name="connsiteX28" fmla="*/ 93264 w 228792"/>
                <a:gd name="connsiteY28" fmla="*/ 38032 h 203260"/>
                <a:gd name="connsiteX29" fmla="*/ 156317 w 228792"/>
                <a:gd name="connsiteY29" fmla="*/ 187103 h 203260"/>
                <a:gd name="connsiteX30" fmla="*/ 161132 w 228792"/>
                <a:gd name="connsiteY30" fmla="*/ 191913 h 203260"/>
                <a:gd name="connsiteX31" fmla="*/ 165183 w 228792"/>
                <a:gd name="connsiteY31" fmla="*/ 186602 h 203260"/>
                <a:gd name="connsiteX32" fmla="*/ 200630 w 228792"/>
                <a:gd name="connsiteY32" fmla="*/ 45631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28792" h="203260">
                  <a:moveTo>
                    <a:pt x="200630" y="45631"/>
                  </a:moveTo>
                  <a:cubicBezTo>
                    <a:pt x="203164" y="35506"/>
                    <a:pt x="207724" y="27662"/>
                    <a:pt x="227982" y="26899"/>
                  </a:cubicBezTo>
                  <a:cubicBezTo>
                    <a:pt x="229245" y="26899"/>
                    <a:pt x="232287" y="26647"/>
                    <a:pt x="232287" y="21835"/>
                  </a:cubicBezTo>
                  <a:cubicBezTo>
                    <a:pt x="232287" y="21588"/>
                    <a:pt x="232287" y="19056"/>
                    <a:pt x="228991" y="19056"/>
                  </a:cubicBezTo>
                  <a:cubicBezTo>
                    <a:pt x="220633" y="19056"/>
                    <a:pt x="211776" y="19809"/>
                    <a:pt x="203418" y="19809"/>
                  </a:cubicBezTo>
                  <a:cubicBezTo>
                    <a:pt x="194807" y="19809"/>
                    <a:pt x="185941" y="19056"/>
                    <a:pt x="177584" y="19056"/>
                  </a:cubicBezTo>
                  <a:cubicBezTo>
                    <a:pt x="176067" y="19056"/>
                    <a:pt x="173032" y="19056"/>
                    <a:pt x="173032" y="24113"/>
                  </a:cubicBezTo>
                  <a:cubicBezTo>
                    <a:pt x="173032" y="26899"/>
                    <a:pt x="175558" y="26899"/>
                    <a:pt x="177584" y="26899"/>
                  </a:cubicBezTo>
                  <a:cubicBezTo>
                    <a:pt x="192019" y="27154"/>
                    <a:pt x="194807" y="32467"/>
                    <a:pt x="194807" y="38032"/>
                  </a:cubicBezTo>
                  <a:cubicBezTo>
                    <a:pt x="194807" y="38794"/>
                    <a:pt x="194299" y="42590"/>
                    <a:pt x="194044" y="43351"/>
                  </a:cubicBezTo>
                  <a:lnTo>
                    <a:pt x="165684" y="155978"/>
                  </a:lnTo>
                  <a:lnTo>
                    <a:pt x="109725" y="23860"/>
                  </a:lnTo>
                  <a:cubicBezTo>
                    <a:pt x="107699" y="19310"/>
                    <a:pt x="107445" y="19056"/>
                    <a:pt x="101622" y="19056"/>
                  </a:cubicBezTo>
                  <a:lnTo>
                    <a:pt x="67684" y="19056"/>
                  </a:lnTo>
                  <a:cubicBezTo>
                    <a:pt x="62624" y="19056"/>
                    <a:pt x="60344" y="19056"/>
                    <a:pt x="60344" y="24113"/>
                  </a:cubicBezTo>
                  <a:cubicBezTo>
                    <a:pt x="60344" y="26899"/>
                    <a:pt x="62624" y="26899"/>
                    <a:pt x="67430" y="26899"/>
                  </a:cubicBezTo>
                  <a:cubicBezTo>
                    <a:pt x="68701" y="26899"/>
                    <a:pt x="84653" y="26899"/>
                    <a:pt x="84653" y="29179"/>
                  </a:cubicBezTo>
                  <a:lnTo>
                    <a:pt x="50724" y="165085"/>
                  </a:lnTo>
                  <a:cubicBezTo>
                    <a:pt x="48189" y="175209"/>
                    <a:pt x="43883" y="183307"/>
                    <a:pt x="23372" y="184070"/>
                  </a:cubicBezTo>
                  <a:cubicBezTo>
                    <a:pt x="21854" y="184070"/>
                    <a:pt x="19066" y="184324"/>
                    <a:pt x="19066" y="189127"/>
                  </a:cubicBezTo>
                  <a:cubicBezTo>
                    <a:pt x="19066" y="190898"/>
                    <a:pt x="20337" y="191913"/>
                    <a:pt x="22363" y="191913"/>
                  </a:cubicBezTo>
                  <a:cubicBezTo>
                    <a:pt x="30466" y="191913"/>
                    <a:pt x="39324" y="191152"/>
                    <a:pt x="47681" y="191152"/>
                  </a:cubicBezTo>
                  <a:cubicBezTo>
                    <a:pt x="56292" y="191152"/>
                    <a:pt x="65404" y="191913"/>
                    <a:pt x="73762" y="191913"/>
                  </a:cubicBezTo>
                  <a:cubicBezTo>
                    <a:pt x="75033" y="191913"/>
                    <a:pt x="78321" y="191913"/>
                    <a:pt x="78321" y="186849"/>
                  </a:cubicBezTo>
                  <a:cubicBezTo>
                    <a:pt x="78321" y="184324"/>
                    <a:pt x="76041" y="184070"/>
                    <a:pt x="73261" y="184070"/>
                  </a:cubicBezTo>
                  <a:cubicBezTo>
                    <a:pt x="58572" y="183561"/>
                    <a:pt x="56547" y="177995"/>
                    <a:pt x="56547" y="172929"/>
                  </a:cubicBezTo>
                  <a:cubicBezTo>
                    <a:pt x="56547" y="171160"/>
                    <a:pt x="56801" y="169897"/>
                    <a:pt x="57556" y="167111"/>
                  </a:cubicBezTo>
                  <a:lnTo>
                    <a:pt x="90985" y="33482"/>
                  </a:lnTo>
                  <a:cubicBezTo>
                    <a:pt x="91993" y="34999"/>
                    <a:pt x="91993" y="35506"/>
                    <a:pt x="93264" y="38032"/>
                  </a:cubicBezTo>
                  <a:lnTo>
                    <a:pt x="156317" y="187103"/>
                  </a:lnTo>
                  <a:cubicBezTo>
                    <a:pt x="158089" y="191406"/>
                    <a:pt x="158852" y="191913"/>
                    <a:pt x="161132" y="191913"/>
                  </a:cubicBezTo>
                  <a:cubicBezTo>
                    <a:pt x="163912" y="191913"/>
                    <a:pt x="163912" y="191152"/>
                    <a:pt x="165183" y="186602"/>
                  </a:cubicBezTo>
                  <a:lnTo>
                    <a:pt x="200630" y="4563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489B98F-6964-480E-8B01-8B45D4B5218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801825" y="-14859440"/>
              <a:ext cx="101685" cy="101630"/>
            </a:xfrm>
            <a:custGeom>
              <a:avLst/>
              <a:gdLst>
                <a:gd name="connsiteX0" fmla="*/ 85733 w 101685"/>
                <a:gd name="connsiteY0" fmla="*/ 29331 h 101630"/>
                <a:gd name="connsiteX1" fmla="*/ 76693 w 101685"/>
                <a:gd name="connsiteY1" fmla="*/ 39256 h 101630"/>
                <a:gd name="connsiteX2" fmla="*/ 83604 w 101685"/>
                <a:gd name="connsiteY2" fmla="*/ 45814 h 101630"/>
                <a:gd name="connsiteX3" fmla="*/ 93718 w 101685"/>
                <a:gd name="connsiteY3" fmla="*/ 34475 h 101630"/>
                <a:gd name="connsiteX4" fmla="*/ 70306 w 101685"/>
                <a:gd name="connsiteY4" fmla="*/ 19056 h 101630"/>
                <a:gd name="connsiteX5" fmla="*/ 19066 w 101685"/>
                <a:gd name="connsiteY5" fmla="*/ 68148 h 101630"/>
                <a:gd name="connsiteX6" fmla="*/ 51868 w 101685"/>
                <a:gd name="connsiteY6" fmla="*/ 98978 h 101630"/>
                <a:gd name="connsiteX7" fmla="*/ 95839 w 101685"/>
                <a:gd name="connsiteY7" fmla="*/ 78955 h 101630"/>
                <a:gd name="connsiteX8" fmla="*/ 92828 w 101685"/>
                <a:gd name="connsiteY8" fmla="*/ 75945 h 101630"/>
                <a:gd name="connsiteX9" fmla="*/ 89991 w 101685"/>
                <a:gd name="connsiteY9" fmla="*/ 77716 h 101630"/>
                <a:gd name="connsiteX10" fmla="*/ 52225 w 101685"/>
                <a:gd name="connsiteY10" fmla="*/ 94016 h 101630"/>
                <a:gd name="connsiteX11" fmla="*/ 33779 w 101685"/>
                <a:gd name="connsiteY11" fmla="*/ 74349 h 101630"/>
                <a:gd name="connsiteX12" fmla="*/ 45489 w 101685"/>
                <a:gd name="connsiteY12" fmla="*/ 37658 h 101630"/>
                <a:gd name="connsiteX13" fmla="*/ 70306 w 101685"/>
                <a:gd name="connsiteY13" fmla="*/ 24018 h 101630"/>
                <a:gd name="connsiteX14" fmla="*/ 85733 w 101685"/>
                <a:gd name="connsiteY14" fmla="*/ 29331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685" h="101630">
                  <a:moveTo>
                    <a:pt x="85733" y="29331"/>
                  </a:moveTo>
                  <a:cubicBezTo>
                    <a:pt x="79354" y="30395"/>
                    <a:pt x="76693" y="35357"/>
                    <a:pt x="76693" y="39256"/>
                  </a:cubicBezTo>
                  <a:cubicBezTo>
                    <a:pt x="76693" y="44043"/>
                    <a:pt x="80419" y="45814"/>
                    <a:pt x="83604" y="45814"/>
                  </a:cubicBezTo>
                  <a:cubicBezTo>
                    <a:pt x="87505" y="45814"/>
                    <a:pt x="93718" y="42979"/>
                    <a:pt x="93718" y="34475"/>
                  </a:cubicBezTo>
                  <a:cubicBezTo>
                    <a:pt x="93718" y="22422"/>
                    <a:pt x="79887" y="19056"/>
                    <a:pt x="70306" y="19056"/>
                  </a:cubicBezTo>
                  <a:cubicBezTo>
                    <a:pt x="43709" y="19056"/>
                    <a:pt x="19066" y="43511"/>
                    <a:pt x="19066" y="68148"/>
                  </a:cubicBezTo>
                  <a:cubicBezTo>
                    <a:pt x="19066" y="83386"/>
                    <a:pt x="29703" y="98978"/>
                    <a:pt x="51868" y="98978"/>
                  </a:cubicBezTo>
                  <a:cubicBezTo>
                    <a:pt x="81833" y="98978"/>
                    <a:pt x="95839" y="81439"/>
                    <a:pt x="95839" y="78955"/>
                  </a:cubicBezTo>
                  <a:cubicBezTo>
                    <a:pt x="95839" y="77891"/>
                    <a:pt x="94250" y="75945"/>
                    <a:pt x="92828" y="75945"/>
                  </a:cubicBezTo>
                  <a:cubicBezTo>
                    <a:pt x="91763" y="75945"/>
                    <a:pt x="91406" y="76294"/>
                    <a:pt x="89991" y="77716"/>
                  </a:cubicBezTo>
                  <a:cubicBezTo>
                    <a:pt x="76161" y="94016"/>
                    <a:pt x="55411" y="94016"/>
                    <a:pt x="52225" y="94016"/>
                  </a:cubicBezTo>
                  <a:cubicBezTo>
                    <a:pt x="39459" y="94016"/>
                    <a:pt x="33779" y="85338"/>
                    <a:pt x="33779" y="74349"/>
                  </a:cubicBezTo>
                  <a:cubicBezTo>
                    <a:pt x="33779" y="69204"/>
                    <a:pt x="36265" y="49894"/>
                    <a:pt x="45489" y="37658"/>
                  </a:cubicBezTo>
                  <a:cubicBezTo>
                    <a:pt x="52225" y="28980"/>
                    <a:pt x="61440" y="24018"/>
                    <a:pt x="70306" y="24018"/>
                  </a:cubicBezTo>
                  <a:cubicBezTo>
                    <a:pt x="72792" y="24018"/>
                    <a:pt x="81301" y="24369"/>
                    <a:pt x="85733" y="293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7232F174-0297-4233-829C-81BD1A39680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598779" y="-14699853"/>
              <a:ext cx="305056" cy="25408"/>
            </a:xfrm>
            <a:custGeom>
              <a:avLst/>
              <a:gdLst>
                <a:gd name="connsiteX0" fmla="*/ 7588 w 305056"/>
                <a:gd name="connsiteY0" fmla="*/ 7584 h 0"/>
                <a:gd name="connsiteX1" fmla="*/ 314233 w 305056"/>
                <a:gd name="connsiteY1" fmla="*/ 75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5056">
                  <a:moveTo>
                    <a:pt x="7588" y="7584"/>
                  </a:moveTo>
                  <a:lnTo>
                    <a:pt x="314233" y="7584"/>
                  </a:lnTo>
                </a:path>
              </a:pathLst>
            </a:custGeom>
            <a:noFill/>
            <a:ln w="37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94FB859-DDCD-4B41-A071-CBB7C0862DE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690012" y="-14642946"/>
              <a:ext cx="127107" cy="203260"/>
            </a:xfrm>
            <a:custGeom>
              <a:avLst/>
              <a:gdLst>
                <a:gd name="connsiteX0" fmla="*/ 38561 w 127106"/>
                <a:gd name="connsiteY0" fmla="*/ 168126 h 203260"/>
                <a:gd name="connsiteX1" fmla="*/ 65404 w 127106"/>
                <a:gd name="connsiteY1" fmla="*/ 142052 h 203260"/>
                <a:gd name="connsiteX2" fmla="*/ 120100 w 127106"/>
                <a:gd name="connsiteY2" fmla="*/ 68156 h 203260"/>
                <a:gd name="connsiteX3" fmla="*/ 66421 w 127106"/>
                <a:gd name="connsiteY3" fmla="*/ 19056 h 203260"/>
                <a:gd name="connsiteX4" fmla="*/ 19066 w 127106"/>
                <a:gd name="connsiteY4" fmla="*/ 64860 h 203260"/>
                <a:gd name="connsiteX5" fmla="*/ 32483 w 127106"/>
                <a:gd name="connsiteY5" fmla="*/ 79034 h 203260"/>
                <a:gd name="connsiteX6" fmla="*/ 45655 w 127106"/>
                <a:gd name="connsiteY6" fmla="*/ 65623 h 203260"/>
                <a:gd name="connsiteX7" fmla="*/ 32229 w 127106"/>
                <a:gd name="connsiteY7" fmla="*/ 52459 h 203260"/>
                <a:gd name="connsiteX8" fmla="*/ 28941 w 127106"/>
                <a:gd name="connsiteY8" fmla="*/ 52713 h 203260"/>
                <a:gd name="connsiteX9" fmla="*/ 63124 w 127106"/>
                <a:gd name="connsiteY9" fmla="*/ 26901 h 203260"/>
                <a:gd name="connsiteX10" fmla="*/ 97062 w 127106"/>
                <a:gd name="connsiteY10" fmla="*/ 68156 h 203260"/>
                <a:gd name="connsiteX11" fmla="*/ 70473 w 127106"/>
                <a:gd name="connsiteY11" fmla="*/ 124084 h 203260"/>
                <a:gd name="connsiteX12" fmla="*/ 21846 w 127106"/>
                <a:gd name="connsiteY12" fmla="*/ 178250 h 203260"/>
                <a:gd name="connsiteX13" fmla="*/ 19066 w 127106"/>
                <a:gd name="connsiteY13" fmla="*/ 187612 h 203260"/>
                <a:gd name="connsiteX14" fmla="*/ 113014 w 127106"/>
                <a:gd name="connsiteY14" fmla="*/ 187612 h 203260"/>
                <a:gd name="connsiteX15" fmla="*/ 120100 w 127106"/>
                <a:gd name="connsiteY15" fmla="*/ 143576 h 203260"/>
                <a:gd name="connsiteX16" fmla="*/ 113768 w 127106"/>
                <a:gd name="connsiteY16" fmla="*/ 143576 h 203260"/>
                <a:gd name="connsiteX17" fmla="*/ 108200 w 127106"/>
                <a:gd name="connsiteY17" fmla="*/ 166101 h 203260"/>
                <a:gd name="connsiteX18" fmla="*/ 84145 w 127106"/>
                <a:gd name="connsiteY18" fmla="*/ 168126 h 203260"/>
                <a:gd name="connsiteX19" fmla="*/ 38561 w 127106"/>
                <a:gd name="connsiteY19" fmla="*/ 16812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106" h="203260">
                  <a:moveTo>
                    <a:pt x="38561" y="168126"/>
                  </a:moveTo>
                  <a:lnTo>
                    <a:pt x="65404" y="142052"/>
                  </a:lnTo>
                  <a:cubicBezTo>
                    <a:pt x="104911" y="107124"/>
                    <a:pt x="120100" y="93461"/>
                    <a:pt x="120100" y="68156"/>
                  </a:cubicBezTo>
                  <a:cubicBezTo>
                    <a:pt x="120100" y="39302"/>
                    <a:pt x="97308" y="19056"/>
                    <a:pt x="66421" y="19056"/>
                  </a:cubicBezTo>
                  <a:cubicBezTo>
                    <a:pt x="37806" y="19056"/>
                    <a:pt x="19066" y="42336"/>
                    <a:pt x="19066" y="64860"/>
                  </a:cubicBezTo>
                  <a:cubicBezTo>
                    <a:pt x="19066" y="79034"/>
                    <a:pt x="31729" y="79034"/>
                    <a:pt x="32483" y="79034"/>
                  </a:cubicBezTo>
                  <a:cubicBezTo>
                    <a:pt x="36790" y="79034"/>
                    <a:pt x="45655" y="76001"/>
                    <a:pt x="45655" y="65623"/>
                  </a:cubicBezTo>
                  <a:cubicBezTo>
                    <a:pt x="45655" y="59040"/>
                    <a:pt x="41095" y="52459"/>
                    <a:pt x="32229" y="52459"/>
                  </a:cubicBezTo>
                  <a:cubicBezTo>
                    <a:pt x="30204" y="52459"/>
                    <a:pt x="29703" y="52459"/>
                    <a:pt x="28941" y="52713"/>
                  </a:cubicBezTo>
                  <a:cubicBezTo>
                    <a:pt x="34764" y="36261"/>
                    <a:pt x="48435" y="26901"/>
                    <a:pt x="63124" y="26901"/>
                  </a:cubicBezTo>
                  <a:cubicBezTo>
                    <a:pt x="86171" y="26901"/>
                    <a:pt x="97062" y="47400"/>
                    <a:pt x="97062" y="68156"/>
                  </a:cubicBezTo>
                  <a:cubicBezTo>
                    <a:pt x="97062" y="88402"/>
                    <a:pt x="84399" y="108395"/>
                    <a:pt x="70473" y="124084"/>
                  </a:cubicBezTo>
                  <a:lnTo>
                    <a:pt x="21846" y="178250"/>
                  </a:lnTo>
                  <a:cubicBezTo>
                    <a:pt x="19066" y="181029"/>
                    <a:pt x="19066" y="181537"/>
                    <a:pt x="19066" y="187612"/>
                  </a:cubicBezTo>
                  <a:lnTo>
                    <a:pt x="113014" y="187612"/>
                  </a:lnTo>
                  <a:lnTo>
                    <a:pt x="120100" y="143576"/>
                  </a:lnTo>
                  <a:lnTo>
                    <a:pt x="113768" y="143576"/>
                  </a:lnTo>
                  <a:cubicBezTo>
                    <a:pt x="112505" y="151167"/>
                    <a:pt x="110734" y="162299"/>
                    <a:pt x="108200" y="166101"/>
                  </a:cubicBezTo>
                  <a:cubicBezTo>
                    <a:pt x="106428" y="168126"/>
                    <a:pt x="89713" y="168126"/>
                    <a:pt x="84145" y="168126"/>
                  </a:cubicBezTo>
                  <a:lnTo>
                    <a:pt x="38561" y="16812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0EC601C4-B889-41CE-A2A8-F8E758C4746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929208" y="-14803677"/>
              <a:ext cx="203371" cy="177853"/>
            </a:xfrm>
            <a:custGeom>
              <a:avLst/>
              <a:gdLst>
                <a:gd name="connsiteX0" fmla="*/ 58064 w 203370"/>
                <a:gd name="connsiteY0" fmla="*/ 73475 h 177852"/>
                <a:gd name="connsiteX1" fmla="*/ 94273 w 203370"/>
                <a:gd name="connsiteY1" fmla="*/ 73475 h 177852"/>
                <a:gd name="connsiteX2" fmla="*/ 94273 w 203370"/>
                <a:gd name="connsiteY2" fmla="*/ 65622 h 177852"/>
                <a:gd name="connsiteX3" fmla="*/ 58064 w 203370"/>
                <a:gd name="connsiteY3" fmla="*/ 65622 h 177852"/>
                <a:gd name="connsiteX4" fmla="*/ 58064 w 203370"/>
                <a:gd name="connsiteY4" fmla="*/ 19056 h 177852"/>
                <a:gd name="connsiteX5" fmla="*/ 51733 w 203370"/>
                <a:gd name="connsiteY5" fmla="*/ 19056 h 177852"/>
                <a:gd name="connsiteX6" fmla="*/ 19066 w 203370"/>
                <a:gd name="connsiteY6" fmla="*/ 67901 h 177852"/>
                <a:gd name="connsiteX7" fmla="*/ 19066 w 203370"/>
                <a:gd name="connsiteY7" fmla="*/ 73475 h 177852"/>
                <a:gd name="connsiteX8" fmla="*/ 40587 w 203370"/>
                <a:gd name="connsiteY8" fmla="*/ 73475 h 177852"/>
                <a:gd name="connsiteX9" fmla="*/ 40587 w 203370"/>
                <a:gd name="connsiteY9" fmla="*/ 143322 h 177852"/>
                <a:gd name="connsiteX10" fmla="*/ 73253 w 203370"/>
                <a:gd name="connsiteY10" fmla="*/ 177495 h 177852"/>
                <a:gd name="connsiteX11" fmla="*/ 98325 w 203370"/>
                <a:gd name="connsiteY11" fmla="*/ 143322 h 177852"/>
                <a:gd name="connsiteX12" fmla="*/ 98325 w 203370"/>
                <a:gd name="connsiteY12" fmla="*/ 128896 h 177852"/>
                <a:gd name="connsiteX13" fmla="*/ 91993 w 203370"/>
                <a:gd name="connsiteY13" fmla="*/ 128896 h 177852"/>
                <a:gd name="connsiteX14" fmla="*/ 91993 w 203370"/>
                <a:gd name="connsiteY14" fmla="*/ 142821 h 177852"/>
                <a:gd name="connsiteX15" fmla="*/ 75025 w 203370"/>
                <a:gd name="connsiteY15" fmla="*/ 171166 h 177852"/>
                <a:gd name="connsiteX16" fmla="*/ 58064 w 203370"/>
                <a:gd name="connsiteY16" fmla="*/ 143829 h 177852"/>
                <a:gd name="connsiteX17" fmla="*/ 58064 w 203370"/>
                <a:gd name="connsiteY17" fmla="*/ 73475 h 177852"/>
                <a:gd name="connsiteX18" fmla="*/ 155032 w 203370"/>
                <a:gd name="connsiteY18" fmla="*/ 90680 h 177852"/>
                <a:gd name="connsiteX19" fmla="*/ 155032 w 203370"/>
                <a:gd name="connsiteY19" fmla="*/ 62843 h 177852"/>
                <a:gd name="connsiteX20" fmla="*/ 119839 w 203370"/>
                <a:gd name="connsiteY20" fmla="*/ 65622 h 177852"/>
                <a:gd name="connsiteX21" fmla="*/ 119839 w 203370"/>
                <a:gd name="connsiteY21" fmla="*/ 73475 h 177852"/>
                <a:gd name="connsiteX22" fmla="*/ 139589 w 203370"/>
                <a:gd name="connsiteY22" fmla="*/ 87647 h 177852"/>
                <a:gd name="connsiteX23" fmla="*/ 139589 w 203370"/>
                <a:gd name="connsiteY23" fmla="*/ 155469 h 177852"/>
                <a:gd name="connsiteX24" fmla="*/ 119839 w 203370"/>
                <a:gd name="connsiteY24" fmla="*/ 166863 h 177852"/>
                <a:gd name="connsiteX25" fmla="*/ 119839 w 203370"/>
                <a:gd name="connsiteY25" fmla="*/ 174708 h 177852"/>
                <a:gd name="connsiteX26" fmla="*/ 148701 w 203370"/>
                <a:gd name="connsiteY26" fmla="*/ 173945 h 177852"/>
                <a:gd name="connsiteX27" fmla="*/ 180867 w 203370"/>
                <a:gd name="connsiteY27" fmla="*/ 174708 h 177852"/>
                <a:gd name="connsiteX28" fmla="*/ 180867 w 203370"/>
                <a:gd name="connsiteY28" fmla="*/ 166863 h 177852"/>
                <a:gd name="connsiteX29" fmla="*/ 175544 w 203370"/>
                <a:gd name="connsiteY29" fmla="*/ 166863 h 177852"/>
                <a:gd name="connsiteX30" fmla="*/ 156303 w 203370"/>
                <a:gd name="connsiteY30" fmla="*/ 154970 h 177852"/>
                <a:gd name="connsiteX31" fmla="*/ 156303 w 203370"/>
                <a:gd name="connsiteY31" fmla="*/ 115993 h 177852"/>
                <a:gd name="connsiteX32" fmla="*/ 186181 w 203370"/>
                <a:gd name="connsiteY32" fmla="*/ 68408 h 177852"/>
                <a:gd name="connsiteX33" fmla="*/ 188970 w 203370"/>
                <a:gd name="connsiteY33" fmla="*/ 68663 h 177852"/>
                <a:gd name="connsiteX34" fmla="*/ 183147 w 203370"/>
                <a:gd name="connsiteY34" fmla="*/ 78532 h 177852"/>
                <a:gd name="connsiteX35" fmla="*/ 194030 w 203370"/>
                <a:gd name="connsiteY35" fmla="*/ 89418 h 177852"/>
                <a:gd name="connsiteX36" fmla="*/ 204922 w 203370"/>
                <a:gd name="connsiteY36" fmla="*/ 78277 h 177852"/>
                <a:gd name="connsiteX37" fmla="*/ 186181 w 203370"/>
                <a:gd name="connsiteY37" fmla="*/ 62843 h 177852"/>
                <a:gd name="connsiteX38" fmla="*/ 155032 w 203370"/>
                <a:gd name="connsiteY38" fmla="*/ 90680 h 17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03370" h="177852">
                  <a:moveTo>
                    <a:pt x="58064" y="73475"/>
                  </a:moveTo>
                  <a:lnTo>
                    <a:pt x="94273" y="73475"/>
                  </a:lnTo>
                  <a:lnTo>
                    <a:pt x="94273" y="65622"/>
                  </a:lnTo>
                  <a:lnTo>
                    <a:pt x="58064" y="65622"/>
                  </a:lnTo>
                  <a:lnTo>
                    <a:pt x="58064" y="19056"/>
                  </a:lnTo>
                  <a:lnTo>
                    <a:pt x="51733" y="19056"/>
                  </a:lnTo>
                  <a:cubicBezTo>
                    <a:pt x="51478" y="39809"/>
                    <a:pt x="43875" y="66892"/>
                    <a:pt x="19066" y="67901"/>
                  </a:cubicBezTo>
                  <a:lnTo>
                    <a:pt x="19066" y="73475"/>
                  </a:lnTo>
                  <a:lnTo>
                    <a:pt x="40587" y="73475"/>
                  </a:lnTo>
                  <a:lnTo>
                    <a:pt x="40587" y="143322"/>
                  </a:lnTo>
                  <a:cubicBezTo>
                    <a:pt x="40587" y="174454"/>
                    <a:pt x="64141" y="177495"/>
                    <a:pt x="73253" y="177495"/>
                  </a:cubicBezTo>
                  <a:cubicBezTo>
                    <a:pt x="91231" y="177495"/>
                    <a:pt x="98325" y="159518"/>
                    <a:pt x="98325" y="143322"/>
                  </a:cubicBezTo>
                  <a:lnTo>
                    <a:pt x="98325" y="128896"/>
                  </a:lnTo>
                  <a:lnTo>
                    <a:pt x="91993" y="128896"/>
                  </a:lnTo>
                  <a:lnTo>
                    <a:pt x="91993" y="142821"/>
                  </a:lnTo>
                  <a:cubicBezTo>
                    <a:pt x="91993" y="161544"/>
                    <a:pt x="84399" y="171166"/>
                    <a:pt x="75025" y="171166"/>
                  </a:cubicBezTo>
                  <a:cubicBezTo>
                    <a:pt x="58064" y="171166"/>
                    <a:pt x="58064" y="148133"/>
                    <a:pt x="58064" y="143829"/>
                  </a:cubicBezTo>
                  <a:lnTo>
                    <a:pt x="58064" y="73475"/>
                  </a:lnTo>
                  <a:close/>
                  <a:moveTo>
                    <a:pt x="155032" y="90680"/>
                  </a:moveTo>
                  <a:lnTo>
                    <a:pt x="155032" y="62843"/>
                  </a:lnTo>
                  <a:lnTo>
                    <a:pt x="119839" y="65622"/>
                  </a:lnTo>
                  <a:lnTo>
                    <a:pt x="119839" y="73475"/>
                  </a:lnTo>
                  <a:cubicBezTo>
                    <a:pt x="137563" y="73475"/>
                    <a:pt x="139589" y="75246"/>
                    <a:pt x="139589" y="87647"/>
                  </a:cubicBezTo>
                  <a:lnTo>
                    <a:pt x="139589" y="155469"/>
                  </a:lnTo>
                  <a:cubicBezTo>
                    <a:pt x="139589" y="166863"/>
                    <a:pt x="136801" y="166863"/>
                    <a:pt x="119839" y="166863"/>
                  </a:cubicBezTo>
                  <a:lnTo>
                    <a:pt x="119839" y="174708"/>
                  </a:lnTo>
                  <a:cubicBezTo>
                    <a:pt x="129714" y="174454"/>
                    <a:pt x="141615" y="173945"/>
                    <a:pt x="148701" y="173945"/>
                  </a:cubicBezTo>
                  <a:cubicBezTo>
                    <a:pt x="158829" y="173945"/>
                    <a:pt x="170738" y="173945"/>
                    <a:pt x="180867" y="174708"/>
                  </a:cubicBezTo>
                  <a:lnTo>
                    <a:pt x="180867" y="166863"/>
                  </a:lnTo>
                  <a:lnTo>
                    <a:pt x="175544" y="166863"/>
                  </a:lnTo>
                  <a:cubicBezTo>
                    <a:pt x="156804" y="166863"/>
                    <a:pt x="156303" y="164076"/>
                    <a:pt x="156303" y="154970"/>
                  </a:cubicBezTo>
                  <a:lnTo>
                    <a:pt x="156303" y="115993"/>
                  </a:lnTo>
                  <a:cubicBezTo>
                    <a:pt x="156303" y="90935"/>
                    <a:pt x="166933" y="68408"/>
                    <a:pt x="186181" y="68408"/>
                  </a:cubicBezTo>
                  <a:cubicBezTo>
                    <a:pt x="187953" y="68408"/>
                    <a:pt x="188461" y="68408"/>
                    <a:pt x="188970" y="68663"/>
                  </a:cubicBezTo>
                  <a:cubicBezTo>
                    <a:pt x="188207" y="68917"/>
                    <a:pt x="183147" y="71950"/>
                    <a:pt x="183147" y="78532"/>
                  </a:cubicBezTo>
                  <a:cubicBezTo>
                    <a:pt x="183147" y="85623"/>
                    <a:pt x="188461" y="89418"/>
                    <a:pt x="194030" y="89418"/>
                  </a:cubicBezTo>
                  <a:cubicBezTo>
                    <a:pt x="198590" y="89418"/>
                    <a:pt x="204922" y="86377"/>
                    <a:pt x="204922" y="78277"/>
                  </a:cubicBezTo>
                  <a:cubicBezTo>
                    <a:pt x="204922" y="70179"/>
                    <a:pt x="197072" y="62843"/>
                    <a:pt x="186181" y="62843"/>
                  </a:cubicBezTo>
                  <a:cubicBezTo>
                    <a:pt x="167695" y="62843"/>
                    <a:pt x="158584" y="79803"/>
                    <a:pt x="155032" y="9068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05A03E8-6CAE-4914-B98A-E33053104F9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280183" y="-15166682"/>
              <a:ext cx="152528" cy="482743"/>
            </a:xfrm>
            <a:custGeom>
              <a:avLst/>
              <a:gdLst>
                <a:gd name="connsiteX0" fmla="*/ 40085 w 152528"/>
                <a:gd name="connsiteY0" fmla="*/ 476892 h 482743"/>
                <a:gd name="connsiteX1" fmla="*/ 47172 w 152528"/>
                <a:gd name="connsiteY1" fmla="*/ 473350 h 482743"/>
                <a:gd name="connsiteX2" fmla="*/ 156817 w 152528"/>
                <a:gd name="connsiteY2" fmla="*/ 24876 h 482743"/>
                <a:gd name="connsiteX3" fmla="*/ 158597 w 152528"/>
                <a:gd name="connsiteY3" fmla="*/ 21590 h 482743"/>
                <a:gd name="connsiteX4" fmla="*/ 152766 w 152528"/>
                <a:gd name="connsiteY4" fmla="*/ 19056 h 482743"/>
                <a:gd name="connsiteX5" fmla="*/ 147706 w 152528"/>
                <a:gd name="connsiteY5" fmla="*/ 19564 h 482743"/>
                <a:gd name="connsiteX6" fmla="*/ 88958 w 152528"/>
                <a:gd name="connsiteY6" fmla="*/ 108142 h 482743"/>
                <a:gd name="connsiteX7" fmla="*/ 25143 w 152528"/>
                <a:gd name="connsiteY7" fmla="*/ 343771 h 482743"/>
                <a:gd name="connsiteX8" fmla="*/ 19066 w 152528"/>
                <a:gd name="connsiteY8" fmla="*/ 464244 h 482743"/>
                <a:gd name="connsiteX9" fmla="*/ 19066 w 152528"/>
                <a:gd name="connsiteY9" fmla="*/ 474112 h 482743"/>
                <a:gd name="connsiteX10" fmla="*/ 26152 w 152528"/>
                <a:gd name="connsiteY10" fmla="*/ 476892 h 482743"/>
                <a:gd name="connsiteX11" fmla="*/ 40085 w 152528"/>
                <a:gd name="connsiteY11" fmla="*/ 476892 h 48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528" h="482743">
                  <a:moveTo>
                    <a:pt x="40085" y="476892"/>
                  </a:moveTo>
                  <a:cubicBezTo>
                    <a:pt x="45655" y="476892"/>
                    <a:pt x="47172" y="476892"/>
                    <a:pt x="47172" y="473350"/>
                  </a:cubicBezTo>
                  <a:cubicBezTo>
                    <a:pt x="47681" y="295935"/>
                    <a:pt x="68193" y="148635"/>
                    <a:pt x="156817" y="24876"/>
                  </a:cubicBezTo>
                  <a:cubicBezTo>
                    <a:pt x="158597" y="22598"/>
                    <a:pt x="158597" y="22089"/>
                    <a:pt x="158597" y="21590"/>
                  </a:cubicBezTo>
                  <a:cubicBezTo>
                    <a:pt x="158597" y="19056"/>
                    <a:pt x="156817" y="19056"/>
                    <a:pt x="152766" y="19056"/>
                  </a:cubicBezTo>
                  <a:cubicBezTo>
                    <a:pt x="148714" y="19056"/>
                    <a:pt x="148214" y="19056"/>
                    <a:pt x="147706" y="19564"/>
                  </a:cubicBezTo>
                  <a:cubicBezTo>
                    <a:pt x="146689" y="20320"/>
                    <a:pt x="114531" y="57271"/>
                    <a:pt x="88958" y="108142"/>
                  </a:cubicBezTo>
                  <a:cubicBezTo>
                    <a:pt x="55529" y="174956"/>
                    <a:pt x="34509" y="251647"/>
                    <a:pt x="25143" y="343771"/>
                  </a:cubicBezTo>
                  <a:cubicBezTo>
                    <a:pt x="24380" y="351618"/>
                    <a:pt x="19066" y="404260"/>
                    <a:pt x="19066" y="464244"/>
                  </a:cubicBezTo>
                  <a:lnTo>
                    <a:pt x="19066" y="474112"/>
                  </a:lnTo>
                  <a:cubicBezTo>
                    <a:pt x="19320" y="476892"/>
                    <a:pt x="20837" y="476892"/>
                    <a:pt x="26152" y="476892"/>
                  </a:cubicBezTo>
                  <a:lnTo>
                    <a:pt x="40085" y="47689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70EDA38F-5E3D-453F-A9A9-35695F025D6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280183" y="-14713834"/>
              <a:ext cx="152528" cy="482743"/>
            </a:xfrm>
            <a:custGeom>
              <a:avLst/>
              <a:gdLst>
                <a:gd name="connsiteX0" fmla="*/ 26152 w 152528"/>
                <a:gd name="connsiteY0" fmla="*/ 19056 h 482743"/>
                <a:gd name="connsiteX1" fmla="*/ 19066 w 152528"/>
                <a:gd name="connsiteY1" fmla="*/ 21842 h 482743"/>
                <a:gd name="connsiteX2" fmla="*/ 19066 w 152528"/>
                <a:gd name="connsiteY2" fmla="*/ 31711 h 482743"/>
                <a:gd name="connsiteX3" fmla="*/ 54520 w 152528"/>
                <a:gd name="connsiteY3" fmla="*/ 302516 h 482743"/>
                <a:gd name="connsiteX4" fmla="*/ 142137 w 152528"/>
                <a:gd name="connsiteY4" fmla="*/ 470063 h 482743"/>
                <a:gd name="connsiteX5" fmla="*/ 147959 w 152528"/>
                <a:gd name="connsiteY5" fmla="*/ 476391 h 482743"/>
                <a:gd name="connsiteX6" fmla="*/ 152766 w 152528"/>
                <a:gd name="connsiteY6" fmla="*/ 476900 h 482743"/>
                <a:gd name="connsiteX7" fmla="*/ 158597 w 152528"/>
                <a:gd name="connsiteY7" fmla="*/ 474368 h 482743"/>
                <a:gd name="connsiteX8" fmla="*/ 157072 w 152528"/>
                <a:gd name="connsiteY8" fmla="*/ 471080 h 482743"/>
                <a:gd name="connsiteX9" fmla="*/ 47172 w 152528"/>
                <a:gd name="connsiteY9" fmla="*/ 22596 h 482743"/>
                <a:gd name="connsiteX10" fmla="*/ 40085 w 152528"/>
                <a:gd name="connsiteY10" fmla="*/ 19056 h 482743"/>
                <a:gd name="connsiteX11" fmla="*/ 26152 w 152528"/>
                <a:gd name="connsiteY11" fmla="*/ 19056 h 48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528" h="482743">
                  <a:moveTo>
                    <a:pt x="26152" y="19056"/>
                  </a:moveTo>
                  <a:cubicBezTo>
                    <a:pt x="20837" y="19056"/>
                    <a:pt x="19320" y="19056"/>
                    <a:pt x="19066" y="21842"/>
                  </a:cubicBezTo>
                  <a:lnTo>
                    <a:pt x="19066" y="31711"/>
                  </a:lnTo>
                  <a:cubicBezTo>
                    <a:pt x="19066" y="186348"/>
                    <a:pt x="46663" y="276958"/>
                    <a:pt x="54520" y="302516"/>
                  </a:cubicBezTo>
                  <a:cubicBezTo>
                    <a:pt x="71736" y="358706"/>
                    <a:pt x="99842" y="417930"/>
                    <a:pt x="142137" y="470063"/>
                  </a:cubicBezTo>
                  <a:cubicBezTo>
                    <a:pt x="145934" y="474622"/>
                    <a:pt x="146943" y="475884"/>
                    <a:pt x="147959" y="476391"/>
                  </a:cubicBezTo>
                  <a:cubicBezTo>
                    <a:pt x="148461" y="476646"/>
                    <a:pt x="148714" y="476900"/>
                    <a:pt x="152766" y="476900"/>
                  </a:cubicBezTo>
                  <a:cubicBezTo>
                    <a:pt x="156817" y="476900"/>
                    <a:pt x="158597" y="476900"/>
                    <a:pt x="158597" y="474368"/>
                  </a:cubicBezTo>
                  <a:cubicBezTo>
                    <a:pt x="158597" y="473859"/>
                    <a:pt x="158597" y="473350"/>
                    <a:pt x="157072" y="471080"/>
                  </a:cubicBezTo>
                  <a:cubicBezTo>
                    <a:pt x="72752" y="354149"/>
                    <a:pt x="47426" y="213432"/>
                    <a:pt x="47172" y="22596"/>
                  </a:cubicBezTo>
                  <a:cubicBezTo>
                    <a:pt x="47172" y="19056"/>
                    <a:pt x="45655" y="19056"/>
                    <a:pt x="40085" y="19056"/>
                  </a:cubicBezTo>
                  <a:lnTo>
                    <a:pt x="26152" y="1905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B0C6E489-8EB7-47FE-BE83-715B8F5BF01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449112" y="-14716355"/>
              <a:ext cx="177949" cy="25408"/>
            </a:xfrm>
            <a:custGeom>
              <a:avLst/>
              <a:gdLst>
                <a:gd name="connsiteX0" fmla="*/ 164921 w 177949"/>
                <a:gd name="connsiteY0" fmla="*/ 29179 h 25407"/>
                <a:gd name="connsiteX1" fmla="*/ 173786 w 177949"/>
                <a:gd name="connsiteY1" fmla="*/ 24114 h 25407"/>
                <a:gd name="connsiteX2" fmla="*/ 164921 w 177949"/>
                <a:gd name="connsiteY2" fmla="*/ 19056 h 25407"/>
                <a:gd name="connsiteX3" fmla="*/ 27924 w 177949"/>
                <a:gd name="connsiteY3" fmla="*/ 19056 h 25407"/>
                <a:gd name="connsiteX4" fmla="*/ 19066 w 177949"/>
                <a:gd name="connsiteY4" fmla="*/ 24114 h 25407"/>
                <a:gd name="connsiteX5" fmla="*/ 27924 w 177949"/>
                <a:gd name="connsiteY5" fmla="*/ 29179 h 25407"/>
                <a:gd name="connsiteX6" fmla="*/ 164921 w 177949"/>
                <a:gd name="connsiteY6" fmla="*/ 29179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49" h="25407">
                  <a:moveTo>
                    <a:pt x="164921" y="29179"/>
                  </a:moveTo>
                  <a:cubicBezTo>
                    <a:pt x="169226" y="29179"/>
                    <a:pt x="173786" y="29179"/>
                    <a:pt x="173786" y="24114"/>
                  </a:cubicBezTo>
                  <a:cubicBezTo>
                    <a:pt x="173786" y="19056"/>
                    <a:pt x="169226" y="19056"/>
                    <a:pt x="164921" y="19056"/>
                  </a:cubicBezTo>
                  <a:lnTo>
                    <a:pt x="27924" y="19056"/>
                  </a:lnTo>
                  <a:cubicBezTo>
                    <a:pt x="23618" y="19056"/>
                    <a:pt x="19066" y="19056"/>
                    <a:pt x="19066" y="24114"/>
                  </a:cubicBezTo>
                  <a:cubicBezTo>
                    <a:pt x="19066" y="29179"/>
                    <a:pt x="23618" y="29179"/>
                    <a:pt x="27924" y="29179"/>
                  </a:cubicBezTo>
                  <a:lnTo>
                    <a:pt x="164921" y="291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F012322C-4F7D-4677-A573-628770C7886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680430" y="-15107268"/>
              <a:ext cx="203371" cy="152445"/>
            </a:xfrm>
            <a:custGeom>
              <a:avLst/>
              <a:gdLst>
                <a:gd name="connsiteX0" fmla="*/ 186982 w 203370"/>
                <a:gd name="connsiteY0" fmla="*/ 33411 h 152445"/>
                <a:gd name="connsiteX1" fmla="*/ 202053 w 203370"/>
                <a:gd name="connsiteY1" fmla="*/ 25439 h 152445"/>
                <a:gd name="connsiteX2" fmla="*/ 208082 w 203370"/>
                <a:gd name="connsiteY2" fmla="*/ 21715 h 152445"/>
                <a:gd name="connsiteX3" fmla="*/ 202759 w 203370"/>
                <a:gd name="connsiteY3" fmla="*/ 19056 h 152445"/>
                <a:gd name="connsiteX4" fmla="*/ 178648 w 203370"/>
                <a:gd name="connsiteY4" fmla="*/ 19056 h 152445"/>
                <a:gd name="connsiteX5" fmla="*/ 171022 w 203370"/>
                <a:gd name="connsiteY5" fmla="*/ 22604 h 152445"/>
                <a:gd name="connsiteX6" fmla="*/ 102575 w 203370"/>
                <a:gd name="connsiteY6" fmla="*/ 123615 h 152445"/>
                <a:gd name="connsiteX7" fmla="*/ 85027 w 203370"/>
                <a:gd name="connsiteY7" fmla="*/ 23843 h 152445"/>
                <a:gd name="connsiteX8" fmla="*/ 78823 w 203370"/>
                <a:gd name="connsiteY8" fmla="*/ 19056 h 152445"/>
                <a:gd name="connsiteX9" fmla="*/ 53465 w 203370"/>
                <a:gd name="connsiteY9" fmla="*/ 19056 h 152445"/>
                <a:gd name="connsiteX10" fmla="*/ 47610 w 203370"/>
                <a:gd name="connsiteY10" fmla="*/ 22954 h 152445"/>
                <a:gd name="connsiteX11" fmla="*/ 53639 w 203370"/>
                <a:gd name="connsiteY11" fmla="*/ 25439 h 152445"/>
                <a:gd name="connsiteX12" fmla="*/ 60376 w 203370"/>
                <a:gd name="connsiteY12" fmla="*/ 25797 h 152445"/>
                <a:gd name="connsiteX13" fmla="*/ 64276 w 203370"/>
                <a:gd name="connsiteY13" fmla="*/ 28273 h 152445"/>
                <a:gd name="connsiteX14" fmla="*/ 63570 w 203370"/>
                <a:gd name="connsiteY14" fmla="*/ 32172 h 152445"/>
                <a:gd name="connsiteX15" fmla="*/ 41231 w 203370"/>
                <a:gd name="connsiteY15" fmla="*/ 121137 h 152445"/>
                <a:gd name="connsiteX16" fmla="*/ 22784 w 203370"/>
                <a:gd name="connsiteY16" fmla="*/ 133715 h 152445"/>
                <a:gd name="connsiteX17" fmla="*/ 19066 w 203370"/>
                <a:gd name="connsiteY17" fmla="*/ 137622 h 152445"/>
                <a:gd name="connsiteX18" fmla="*/ 21720 w 203370"/>
                <a:gd name="connsiteY18" fmla="*/ 140098 h 152445"/>
                <a:gd name="connsiteX19" fmla="*/ 40166 w 203370"/>
                <a:gd name="connsiteY19" fmla="*/ 139391 h 152445"/>
                <a:gd name="connsiteX20" fmla="*/ 58962 w 203370"/>
                <a:gd name="connsiteY20" fmla="*/ 140098 h 152445"/>
                <a:gd name="connsiteX21" fmla="*/ 62505 w 203370"/>
                <a:gd name="connsiteY21" fmla="*/ 136200 h 152445"/>
                <a:gd name="connsiteX22" fmla="*/ 58605 w 203370"/>
                <a:gd name="connsiteY22" fmla="*/ 133715 h 152445"/>
                <a:gd name="connsiteX23" fmla="*/ 47260 w 203370"/>
                <a:gd name="connsiteY23" fmla="*/ 126275 h 152445"/>
                <a:gd name="connsiteX24" fmla="*/ 47968 w 203370"/>
                <a:gd name="connsiteY24" fmla="*/ 121844 h 152445"/>
                <a:gd name="connsiteX25" fmla="*/ 71546 w 203370"/>
                <a:gd name="connsiteY25" fmla="*/ 27566 h 152445"/>
                <a:gd name="connsiteX26" fmla="*/ 71729 w 203370"/>
                <a:gd name="connsiteY26" fmla="*/ 27566 h 152445"/>
                <a:gd name="connsiteX27" fmla="*/ 90699 w 203370"/>
                <a:gd name="connsiteY27" fmla="*/ 135311 h 152445"/>
                <a:gd name="connsiteX28" fmla="*/ 94242 w 203370"/>
                <a:gd name="connsiteY28" fmla="*/ 140098 h 152445"/>
                <a:gd name="connsiteX29" fmla="*/ 99390 w 203370"/>
                <a:gd name="connsiteY29" fmla="*/ 136200 h 152445"/>
                <a:gd name="connsiteX30" fmla="*/ 173859 w 203370"/>
                <a:gd name="connsiteY30" fmla="*/ 25797 h 152445"/>
                <a:gd name="connsiteX31" fmla="*/ 174033 w 203370"/>
                <a:gd name="connsiteY31" fmla="*/ 25970 h 152445"/>
                <a:gd name="connsiteX32" fmla="*/ 149033 w 203370"/>
                <a:gd name="connsiteY32" fmla="*/ 126275 h 152445"/>
                <a:gd name="connsiteX33" fmla="*/ 133430 w 203370"/>
                <a:gd name="connsiteY33" fmla="*/ 133715 h 152445"/>
                <a:gd name="connsiteX34" fmla="*/ 128108 w 203370"/>
                <a:gd name="connsiteY34" fmla="*/ 137622 h 152445"/>
                <a:gd name="connsiteX35" fmla="*/ 130952 w 203370"/>
                <a:gd name="connsiteY35" fmla="*/ 140098 h 152445"/>
                <a:gd name="connsiteX36" fmla="*/ 141938 w 203370"/>
                <a:gd name="connsiteY36" fmla="*/ 139566 h 152445"/>
                <a:gd name="connsiteX37" fmla="*/ 153116 w 203370"/>
                <a:gd name="connsiteY37" fmla="*/ 139391 h 152445"/>
                <a:gd name="connsiteX38" fmla="*/ 175630 w 203370"/>
                <a:gd name="connsiteY38" fmla="*/ 140098 h 152445"/>
                <a:gd name="connsiteX39" fmla="*/ 179356 w 203370"/>
                <a:gd name="connsiteY39" fmla="*/ 136200 h 152445"/>
                <a:gd name="connsiteX40" fmla="*/ 173684 w 203370"/>
                <a:gd name="connsiteY40" fmla="*/ 133715 h 152445"/>
                <a:gd name="connsiteX41" fmla="*/ 166947 w 203370"/>
                <a:gd name="connsiteY41" fmla="*/ 133365 h 152445"/>
                <a:gd name="connsiteX42" fmla="*/ 162864 w 203370"/>
                <a:gd name="connsiteY42" fmla="*/ 130705 h 152445"/>
                <a:gd name="connsiteX43" fmla="*/ 163571 w 203370"/>
                <a:gd name="connsiteY43" fmla="*/ 126807 h 152445"/>
                <a:gd name="connsiteX44" fmla="*/ 186982 w 203370"/>
                <a:gd name="connsiteY44" fmla="*/ 33411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3370" h="152445">
                  <a:moveTo>
                    <a:pt x="186982" y="33411"/>
                  </a:moveTo>
                  <a:cubicBezTo>
                    <a:pt x="188579" y="26861"/>
                    <a:pt x="188929" y="25439"/>
                    <a:pt x="202053" y="25439"/>
                  </a:cubicBezTo>
                  <a:cubicBezTo>
                    <a:pt x="205778" y="25439"/>
                    <a:pt x="208082" y="25439"/>
                    <a:pt x="208082" y="21715"/>
                  </a:cubicBezTo>
                  <a:cubicBezTo>
                    <a:pt x="208082" y="19056"/>
                    <a:pt x="205953" y="19056"/>
                    <a:pt x="202759" y="19056"/>
                  </a:cubicBezTo>
                  <a:lnTo>
                    <a:pt x="178648" y="19056"/>
                  </a:lnTo>
                  <a:cubicBezTo>
                    <a:pt x="173501" y="19056"/>
                    <a:pt x="173326" y="19237"/>
                    <a:pt x="171022" y="22604"/>
                  </a:cubicBezTo>
                  <a:lnTo>
                    <a:pt x="102575" y="123615"/>
                  </a:lnTo>
                  <a:lnTo>
                    <a:pt x="85027" y="23843"/>
                  </a:lnTo>
                  <a:cubicBezTo>
                    <a:pt x="84137" y="19237"/>
                    <a:pt x="84137" y="19056"/>
                    <a:pt x="78823" y="19056"/>
                  </a:cubicBezTo>
                  <a:lnTo>
                    <a:pt x="53465" y="19056"/>
                  </a:lnTo>
                  <a:cubicBezTo>
                    <a:pt x="49913" y="19056"/>
                    <a:pt x="47610" y="19056"/>
                    <a:pt x="47610" y="22954"/>
                  </a:cubicBezTo>
                  <a:cubicBezTo>
                    <a:pt x="47610" y="25439"/>
                    <a:pt x="49739" y="25439"/>
                    <a:pt x="53639" y="25439"/>
                  </a:cubicBezTo>
                  <a:cubicBezTo>
                    <a:pt x="56476" y="25439"/>
                    <a:pt x="57183" y="25439"/>
                    <a:pt x="60376" y="25797"/>
                  </a:cubicBezTo>
                  <a:cubicBezTo>
                    <a:pt x="63927" y="26146"/>
                    <a:pt x="64276" y="26502"/>
                    <a:pt x="64276" y="28273"/>
                  </a:cubicBezTo>
                  <a:cubicBezTo>
                    <a:pt x="64276" y="28449"/>
                    <a:pt x="64276" y="29512"/>
                    <a:pt x="63570" y="32172"/>
                  </a:cubicBezTo>
                  <a:lnTo>
                    <a:pt x="41231" y="121137"/>
                  </a:lnTo>
                  <a:cubicBezTo>
                    <a:pt x="39634" y="127165"/>
                    <a:pt x="36972" y="133191"/>
                    <a:pt x="22784" y="133715"/>
                  </a:cubicBezTo>
                  <a:cubicBezTo>
                    <a:pt x="21370" y="133715"/>
                    <a:pt x="19066" y="133897"/>
                    <a:pt x="19066" y="137622"/>
                  </a:cubicBezTo>
                  <a:cubicBezTo>
                    <a:pt x="19066" y="137795"/>
                    <a:pt x="19241" y="140098"/>
                    <a:pt x="21720" y="140098"/>
                  </a:cubicBezTo>
                  <a:cubicBezTo>
                    <a:pt x="27042" y="140098"/>
                    <a:pt x="34494" y="139391"/>
                    <a:pt x="40166" y="139391"/>
                  </a:cubicBezTo>
                  <a:cubicBezTo>
                    <a:pt x="44416" y="139391"/>
                    <a:pt x="54704" y="140098"/>
                    <a:pt x="58962" y="140098"/>
                  </a:cubicBezTo>
                  <a:cubicBezTo>
                    <a:pt x="59844" y="140098"/>
                    <a:pt x="62505" y="140098"/>
                    <a:pt x="62505" y="136200"/>
                  </a:cubicBezTo>
                  <a:cubicBezTo>
                    <a:pt x="62505" y="133897"/>
                    <a:pt x="60201" y="133715"/>
                    <a:pt x="58605" y="133715"/>
                  </a:cubicBezTo>
                  <a:cubicBezTo>
                    <a:pt x="47260" y="133365"/>
                    <a:pt x="47260" y="128761"/>
                    <a:pt x="47260" y="126275"/>
                  </a:cubicBezTo>
                  <a:cubicBezTo>
                    <a:pt x="47260" y="125568"/>
                    <a:pt x="47260" y="124679"/>
                    <a:pt x="47968" y="121844"/>
                  </a:cubicBezTo>
                  <a:lnTo>
                    <a:pt x="71546" y="27566"/>
                  </a:lnTo>
                  <a:lnTo>
                    <a:pt x="71729" y="27566"/>
                  </a:lnTo>
                  <a:lnTo>
                    <a:pt x="90699" y="135311"/>
                  </a:lnTo>
                  <a:cubicBezTo>
                    <a:pt x="91231" y="138502"/>
                    <a:pt x="91589" y="140098"/>
                    <a:pt x="94242" y="140098"/>
                  </a:cubicBezTo>
                  <a:cubicBezTo>
                    <a:pt x="96729" y="140098"/>
                    <a:pt x="98142" y="138146"/>
                    <a:pt x="99390" y="136200"/>
                  </a:cubicBezTo>
                  <a:lnTo>
                    <a:pt x="173859" y="25797"/>
                  </a:lnTo>
                  <a:lnTo>
                    <a:pt x="174033" y="25970"/>
                  </a:lnTo>
                  <a:lnTo>
                    <a:pt x="149033" y="126275"/>
                  </a:lnTo>
                  <a:cubicBezTo>
                    <a:pt x="147619" y="132301"/>
                    <a:pt x="147261" y="133715"/>
                    <a:pt x="133430" y="133715"/>
                  </a:cubicBezTo>
                  <a:cubicBezTo>
                    <a:pt x="130237" y="133715"/>
                    <a:pt x="128108" y="133715"/>
                    <a:pt x="128108" y="137622"/>
                  </a:cubicBezTo>
                  <a:cubicBezTo>
                    <a:pt x="128108" y="137795"/>
                    <a:pt x="128108" y="140098"/>
                    <a:pt x="130952" y="140098"/>
                  </a:cubicBezTo>
                  <a:cubicBezTo>
                    <a:pt x="134320" y="140098"/>
                    <a:pt x="138396" y="139566"/>
                    <a:pt x="141938" y="139566"/>
                  </a:cubicBezTo>
                  <a:cubicBezTo>
                    <a:pt x="145490" y="139566"/>
                    <a:pt x="149565" y="139391"/>
                    <a:pt x="153116" y="139391"/>
                  </a:cubicBezTo>
                  <a:cubicBezTo>
                    <a:pt x="158081" y="139391"/>
                    <a:pt x="170665" y="140098"/>
                    <a:pt x="175630" y="140098"/>
                  </a:cubicBezTo>
                  <a:cubicBezTo>
                    <a:pt x="176695" y="140098"/>
                    <a:pt x="179356" y="140098"/>
                    <a:pt x="179356" y="136200"/>
                  </a:cubicBezTo>
                  <a:cubicBezTo>
                    <a:pt x="179356" y="133715"/>
                    <a:pt x="177227" y="133715"/>
                    <a:pt x="173684" y="133715"/>
                  </a:cubicBezTo>
                  <a:cubicBezTo>
                    <a:pt x="173501" y="133715"/>
                    <a:pt x="170132" y="133715"/>
                    <a:pt x="166947" y="133365"/>
                  </a:cubicBezTo>
                  <a:cubicBezTo>
                    <a:pt x="162864" y="133008"/>
                    <a:pt x="162864" y="132476"/>
                    <a:pt x="162864" y="130705"/>
                  </a:cubicBezTo>
                  <a:cubicBezTo>
                    <a:pt x="162864" y="129641"/>
                    <a:pt x="163396" y="127870"/>
                    <a:pt x="163571" y="126807"/>
                  </a:cubicBezTo>
                  <a:lnTo>
                    <a:pt x="186982" y="334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3A37F655-6B01-40EC-BF37-68641234F8F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899839" y="-15119139"/>
              <a:ext cx="76264" cy="203260"/>
            </a:xfrm>
            <a:custGeom>
              <a:avLst/>
              <a:gdLst>
                <a:gd name="connsiteX0" fmla="*/ 61623 w 76264"/>
                <a:gd name="connsiteY0" fmla="*/ 19056 h 203260"/>
                <a:gd name="connsiteX1" fmla="*/ 19066 w 76264"/>
                <a:gd name="connsiteY1" fmla="*/ 107490 h 203260"/>
                <a:gd name="connsiteX2" fmla="*/ 61623 w 76264"/>
                <a:gd name="connsiteY2" fmla="*/ 196099 h 203260"/>
                <a:gd name="connsiteX3" fmla="*/ 65166 w 76264"/>
                <a:gd name="connsiteY3" fmla="*/ 193971 h 203260"/>
                <a:gd name="connsiteX4" fmla="*/ 63395 w 76264"/>
                <a:gd name="connsiteY4" fmla="*/ 191312 h 203260"/>
                <a:gd name="connsiteX5" fmla="*/ 31125 w 76264"/>
                <a:gd name="connsiteY5" fmla="*/ 107666 h 203260"/>
                <a:gd name="connsiteX6" fmla="*/ 63927 w 76264"/>
                <a:gd name="connsiteY6" fmla="*/ 23312 h 203260"/>
                <a:gd name="connsiteX7" fmla="*/ 65166 w 76264"/>
                <a:gd name="connsiteY7" fmla="*/ 21183 h 203260"/>
                <a:gd name="connsiteX8" fmla="*/ 61623 w 76264"/>
                <a:gd name="connsiteY8" fmla="*/ 1905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64" h="203260">
                  <a:moveTo>
                    <a:pt x="61623" y="19056"/>
                  </a:moveTo>
                  <a:cubicBezTo>
                    <a:pt x="27932" y="42804"/>
                    <a:pt x="19066" y="80376"/>
                    <a:pt x="19066" y="107490"/>
                  </a:cubicBezTo>
                  <a:cubicBezTo>
                    <a:pt x="19066" y="132476"/>
                    <a:pt x="26510" y="171287"/>
                    <a:pt x="61623" y="196099"/>
                  </a:cubicBezTo>
                  <a:cubicBezTo>
                    <a:pt x="63037" y="196099"/>
                    <a:pt x="65166" y="196099"/>
                    <a:pt x="65166" y="193971"/>
                  </a:cubicBezTo>
                  <a:cubicBezTo>
                    <a:pt x="65166" y="192908"/>
                    <a:pt x="64634" y="192549"/>
                    <a:pt x="63395" y="191312"/>
                  </a:cubicBezTo>
                  <a:cubicBezTo>
                    <a:pt x="39809" y="170048"/>
                    <a:pt x="31125" y="139917"/>
                    <a:pt x="31125" y="107666"/>
                  </a:cubicBezTo>
                  <a:cubicBezTo>
                    <a:pt x="31125" y="59819"/>
                    <a:pt x="49389" y="36421"/>
                    <a:pt x="63927" y="23312"/>
                  </a:cubicBezTo>
                  <a:cubicBezTo>
                    <a:pt x="64634" y="22598"/>
                    <a:pt x="65166" y="22066"/>
                    <a:pt x="65166" y="21183"/>
                  </a:cubicBezTo>
                  <a:cubicBezTo>
                    <a:pt x="65166" y="19056"/>
                    <a:pt x="63037" y="19056"/>
                    <a:pt x="61623" y="1905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1D5ACE88-E1ED-4358-B6EF-B6D001EE887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971708" y="-15107268"/>
              <a:ext cx="203371" cy="152445"/>
            </a:xfrm>
            <a:custGeom>
              <a:avLst/>
              <a:gdLst>
                <a:gd name="connsiteX0" fmla="*/ 186982 w 203370"/>
                <a:gd name="connsiteY0" fmla="*/ 33411 h 152445"/>
                <a:gd name="connsiteX1" fmla="*/ 202052 w 203370"/>
                <a:gd name="connsiteY1" fmla="*/ 25439 h 152445"/>
                <a:gd name="connsiteX2" fmla="*/ 208081 w 203370"/>
                <a:gd name="connsiteY2" fmla="*/ 21715 h 152445"/>
                <a:gd name="connsiteX3" fmla="*/ 202759 w 203370"/>
                <a:gd name="connsiteY3" fmla="*/ 19056 h 152445"/>
                <a:gd name="connsiteX4" fmla="*/ 178648 w 203370"/>
                <a:gd name="connsiteY4" fmla="*/ 19056 h 152445"/>
                <a:gd name="connsiteX5" fmla="*/ 171022 w 203370"/>
                <a:gd name="connsiteY5" fmla="*/ 22604 h 152445"/>
                <a:gd name="connsiteX6" fmla="*/ 102574 w 203370"/>
                <a:gd name="connsiteY6" fmla="*/ 123615 h 152445"/>
                <a:gd name="connsiteX7" fmla="*/ 85026 w 203370"/>
                <a:gd name="connsiteY7" fmla="*/ 23843 h 152445"/>
                <a:gd name="connsiteX8" fmla="*/ 78822 w 203370"/>
                <a:gd name="connsiteY8" fmla="*/ 19056 h 152445"/>
                <a:gd name="connsiteX9" fmla="*/ 53464 w 203370"/>
                <a:gd name="connsiteY9" fmla="*/ 19056 h 152445"/>
                <a:gd name="connsiteX10" fmla="*/ 47609 w 203370"/>
                <a:gd name="connsiteY10" fmla="*/ 22954 h 152445"/>
                <a:gd name="connsiteX11" fmla="*/ 53639 w 203370"/>
                <a:gd name="connsiteY11" fmla="*/ 25439 h 152445"/>
                <a:gd name="connsiteX12" fmla="*/ 60375 w 203370"/>
                <a:gd name="connsiteY12" fmla="*/ 25797 h 152445"/>
                <a:gd name="connsiteX13" fmla="*/ 64276 w 203370"/>
                <a:gd name="connsiteY13" fmla="*/ 28273 h 152445"/>
                <a:gd name="connsiteX14" fmla="*/ 63569 w 203370"/>
                <a:gd name="connsiteY14" fmla="*/ 32172 h 152445"/>
                <a:gd name="connsiteX15" fmla="*/ 41230 w 203370"/>
                <a:gd name="connsiteY15" fmla="*/ 121137 h 152445"/>
                <a:gd name="connsiteX16" fmla="*/ 22784 w 203370"/>
                <a:gd name="connsiteY16" fmla="*/ 133715 h 152445"/>
                <a:gd name="connsiteX17" fmla="*/ 19066 w 203370"/>
                <a:gd name="connsiteY17" fmla="*/ 137622 h 152445"/>
                <a:gd name="connsiteX18" fmla="*/ 21719 w 203370"/>
                <a:gd name="connsiteY18" fmla="*/ 140098 h 152445"/>
                <a:gd name="connsiteX19" fmla="*/ 40165 w 203370"/>
                <a:gd name="connsiteY19" fmla="*/ 139391 h 152445"/>
                <a:gd name="connsiteX20" fmla="*/ 58961 w 203370"/>
                <a:gd name="connsiteY20" fmla="*/ 140098 h 152445"/>
                <a:gd name="connsiteX21" fmla="*/ 62504 w 203370"/>
                <a:gd name="connsiteY21" fmla="*/ 136200 h 152445"/>
                <a:gd name="connsiteX22" fmla="*/ 58604 w 203370"/>
                <a:gd name="connsiteY22" fmla="*/ 133715 h 152445"/>
                <a:gd name="connsiteX23" fmla="*/ 47259 w 203370"/>
                <a:gd name="connsiteY23" fmla="*/ 126275 h 152445"/>
                <a:gd name="connsiteX24" fmla="*/ 47967 w 203370"/>
                <a:gd name="connsiteY24" fmla="*/ 121844 h 152445"/>
                <a:gd name="connsiteX25" fmla="*/ 71545 w 203370"/>
                <a:gd name="connsiteY25" fmla="*/ 27566 h 152445"/>
                <a:gd name="connsiteX26" fmla="*/ 71728 w 203370"/>
                <a:gd name="connsiteY26" fmla="*/ 27566 h 152445"/>
                <a:gd name="connsiteX27" fmla="*/ 90699 w 203370"/>
                <a:gd name="connsiteY27" fmla="*/ 135311 h 152445"/>
                <a:gd name="connsiteX28" fmla="*/ 94242 w 203370"/>
                <a:gd name="connsiteY28" fmla="*/ 140098 h 152445"/>
                <a:gd name="connsiteX29" fmla="*/ 99389 w 203370"/>
                <a:gd name="connsiteY29" fmla="*/ 136200 h 152445"/>
                <a:gd name="connsiteX30" fmla="*/ 173858 w 203370"/>
                <a:gd name="connsiteY30" fmla="*/ 25797 h 152445"/>
                <a:gd name="connsiteX31" fmla="*/ 174032 w 203370"/>
                <a:gd name="connsiteY31" fmla="*/ 25970 h 152445"/>
                <a:gd name="connsiteX32" fmla="*/ 149032 w 203370"/>
                <a:gd name="connsiteY32" fmla="*/ 126275 h 152445"/>
                <a:gd name="connsiteX33" fmla="*/ 133429 w 203370"/>
                <a:gd name="connsiteY33" fmla="*/ 133715 h 152445"/>
                <a:gd name="connsiteX34" fmla="*/ 128108 w 203370"/>
                <a:gd name="connsiteY34" fmla="*/ 137622 h 152445"/>
                <a:gd name="connsiteX35" fmla="*/ 130952 w 203370"/>
                <a:gd name="connsiteY35" fmla="*/ 140098 h 152445"/>
                <a:gd name="connsiteX36" fmla="*/ 141938 w 203370"/>
                <a:gd name="connsiteY36" fmla="*/ 139566 h 152445"/>
                <a:gd name="connsiteX37" fmla="*/ 153115 w 203370"/>
                <a:gd name="connsiteY37" fmla="*/ 139391 h 152445"/>
                <a:gd name="connsiteX38" fmla="*/ 175629 w 203370"/>
                <a:gd name="connsiteY38" fmla="*/ 140098 h 152445"/>
                <a:gd name="connsiteX39" fmla="*/ 179355 w 203370"/>
                <a:gd name="connsiteY39" fmla="*/ 136200 h 152445"/>
                <a:gd name="connsiteX40" fmla="*/ 173683 w 203370"/>
                <a:gd name="connsiteY40" fmla="*/ 133715 h 152445"/>
                <a:gd name="connsiteX41" fmla="*/ 166946 w 203370"/>
                <a:gd name="connsiteY41" fmla="*/ 133365 h 152445"/>
                <a:gd name="connsiteX42" fmla="*/ 162863 w 203370"/>
                <a:gd name="connsiteY42" fmla="*/ 130705 h 152445"/>
                <a:gd name="connsiteX43" fmla="*/ 163570 w 203370"/>
                <a:gd name="connsiteY43" fmla="*/ 126807 h 152445"/>
                <a:gd name="connsiteX44" fmla="*/ 186982 w 203370"/>
                <a:gd name="connsiteY44" fmla="*/ 33411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3370" h="152445">
                  <a:moveTo>
                    <a:pt x="186982" y="33411"/>
                  </a:moveTo>
                  <a:cubicBezTo>
                    <a:pt x="188579" y="26861"/>
                    <a:pt x="188928" y="25439"/>
                    <a:pt x="202052" y="25439"/>
                  </a:cubicBezTo>
                  <a:cubicBezTo>
                    <a:pt x="205777" y="25439"/>
                    <a:pt x="208081" y="25439"/>
                    <a:pt x="208081" y="21715"/>
                  </a:cubicBezTo>
                  <a:cubicBezTo>
                    <a:pt x="208081" y="19056"/>
                    <a:pt x="205953" y="19056"/>
                    <a:pt x="202759" y="19056"/>
                  </a:cubicBezTo>
                  <a:lnTo>
                    <a:pt x="178648" y="19056"/>
                  </a:lnTo>
                  <a:cubicBezTo>
                    <a:pt x="173500" y="19056"/>
                    <a:pt x="173326" y="19237"/>
                    <a:pt x="171022" y="22604"/>
                  </a:cubicBezTo>
                  <a:lnTo>
                    <a:pt x="102574" y="123615"/>
                  </a:lnTo>
                  <a:lnTo>
                    <a:pt x="85026" y="23843"/>
                  </a:lnTo>
                  <a:cubicBezTo>
                    <a:pt x="84136" y="19237"/>
                    <a:pt x="84136" y="19056"/>
                    <a:pt x="78822" y="19056"/>
                  </a:cubicBezTo>
                  <a:lnTo>
                    <a:pt x="53464" y="19056"/>
                  </a:lnTo>
                  <a:cubicBezTo>
                    <a:pt x="49913" y="19056"/>
                    <a:pt x="47609" y="19056"/>
                    <a:pt x="47609" y="22954"/>
                  </a:cubicBezTo>
                  <a:cubicBezTo>
                    <a:pt x="47609" y="25439"/>
                    <a:pt x="49738" y="25439"/>
                    <a:pt x="53639" y="25439"/>
                  </a:cubicBezTo>
                  <a:cubicBezTo>
                    <a:pt x="56475" y="25439"/>
                    <a:pt x="57182" y="25439"/>
                    <a:pt x="60375" y="25797"/>
                  </a:cubicBezTo>
                  <a:cubicBezTo>
                    <a:pt x="63927" y="26146"/>
                    <a:pt x="64276" y="26502"/>
                    <a:pt x="64276" y="28273"/>
                  </a:cubicBezTo>
                  <a:cubicBezTo>
                    <a:pt x="64276" y="28449"/>
                    <a:pt x="64276" y="29512"/>
                    <a:pt x="63569" y="32172"/>
                  </a:cubicBezTo>
                  <a:lnTo>
                    <a:pt x="41230" y="121137"/>
                  </a:lnTo>
                  <a:cubicBezTo>
                    <a:pt x="39633" y="127165"/>
                    <a:pt x="36972" y="133191"/>
                    <a:pt x="22784" y="133715"/>
                  </a:cubicBezTo>
                  <a:cubicBezTo>
                    <a:pt x="21369" y="133715"/>
                    <a:pt x="19066" y="133897"/>
                    <a:pt x="19066" y="137622"/>
                  </a:cubicBezTo>
                  <a:cubicBezTo>
                    <a:pt x="19066" y="137795"/>
                    <a:pt x="19241" y="140098"/>
                    <a:pt x="21719" y="140098"/>
                  </a:cubicBezTo>
                  <a:cubicBezTo>
                    <a:pt x="27042" y="140098"/>
                    <a:pt x="34494" y="139391"/>
                    <a:pt x="40165" y="139391"/>
                  </a:cubicBezTo>
                  <a:cubicBezTo>
                    <a:pt x="44415" y="139391"/>
                    <a:pt x="54703" y="140098"/>
                    <a:pt x="58961" y="140098"/>
                  </a:cubicBezTo>
                  <a:cubicBezTo>
                    <a:pt x="59843" y="140098"/>
                    <a:pt x="62504" y="140098"/>
                    <a:pt x="62504" y="136200"/>
                  </a:cubicBezTo>
                  <a:cubicBezTo>
                    <a:pt x="62504" y="133897"/>
                    <a:pt x="60200" y="133715"/>
                    <a:pt x="58604" y="133715"/>
                  </a:cubicBezTo>
                  <a:cubicBezTo>
                    <a:pt x="47259" y="133365"/>
                    <a:pt x="47259" y="128761"/>
                    <a:pt x="47259" y="126275"/>
                  </a:cubicBezTo>
                  <a:cubicBezTo>
                    <a:pt x="47259" y="125568"/>
                    <a:pt x="47259" y="124679"/>
                    <a:pt x="47967" y="121844"/>
                  </a:cubicBezTo>
                  <a:lnTo>
                    <a:pt x="71545" y="27566"/>
                  </a:lnTo>
                  <a:lnTo>
                    <a:pt x="71728" y="27566"/>
                  </a:lnTo>
                  <a:lnTo>
                    <a:pt x="90699" y="135311"/>
                  </a:lnTo>
                  <a:cubicBezTo>
                    <a:pt x="91231" y="138502"/>
                    <a:pt x="91588" y="140098"/>
                    <a:pt x="94242" y="140098"/>
                  </a:cubicBezTo>
                  <a:cubicBezTo>
                    <a:pt x="96728" y="140098"/>
                    <a:pt x="98142" y="138146"/>
                    <a:pt x="99389" y="136200"/>
                  </a:cubicBezTo>
                  <a:lnTo>
                    <a:pt x="173858" y="25797"/>
                  </a:lnTo>
                  <a:lnTo>
                    <a:pt x="174032" y="25970"/>
                  </a:lnTo>
                  <a:lnTo>
                    <a:pt x="149032" y="126275"/>
                  </a:lnTo>
                  <a:cubicBezTo>
                    <a:pt x="147618" y="132301"/>
                    <a:pt x="147261" y="133715"/>
                    <a:pt x="133429" y="133715"/>
                  </a:cubicBezTo>
                  <a:cubicBezTo>
                    <a:pt x="130236" y="133715"/>
                    <a:pt x="128108" y="133715"/>
                    <a:pt x="128108" y="137622"/>
                  </a:cubicBezTo>
                  <a:cubicBezTo>
                    <a:pt x="128108" y="137795"/>
                    <a:pt x="128108" y="140098"/>
                    <a:pt x="130952" y="140098"/>
                  </a:cubicBezTo>
                  <a:cubicBezTo>
                    <a:pt x="134319" y="140098"/>
                    <a:pt x="138395" y="139566"/>
                    <a:pt x="141938" y="139566"/>
                  </a:cubicBezTo>
                  <a:cubicBezTo>
                    <a:pt x="145489" y="139566"/>
                    <a:pt x="149565" y="139391"/>
                    <a:pt x="153115" y="139391"/>
                  </a:cubicBezTo>
                  <a:cubicBezTo>
                    <a:pt x="158080" y="139391"/>
                    <a:pt x="170664" y="140098"/>
                    <a:pt x="175629" y="140098"/>
                  </a:cubicBezTo>
                  <a:cubicBezTo>
                    <a:pt x="176694" y="140098"/>
                    <a:pt x="179355" y="140098"/>
                    <a:pt x="179355" y="136200"/>
                  </a:cubicBezTo>
                  <a:cubicBezTo>
                    <a:pt x="179355" y="133715"/>
                    <a:pt x="177226" y="133715"/>
                    <a:pt x="173683" y="133715"/>
                  </a:cubicBezTo>
                  <a:cubicBezTo>
                    <a:pt x="173500" y="133715"/>
                    <a:pt x="170132" y="133715"/>
                    <a:pt x="166946" y="133365"/>
                  </a:cubicBezTo>
                  <a:cubicBezTo>
                    <a:pt x="162863" y="133008"/>
                    <a:pt x="162863" y="132476"/>
                    <a:pt x="162863" y="130705"/>
                  </a:cubicBezTo>
                  <a:cubicBezTo>
                    <a:pt x="162863" y="129641"/>
                    <a:pt x="163395" y="127870"/>
                    <a:pt x="163570" y="126807"/>
                  </a:cubicBezTo>
                  <a:lnTo>
                    <a:pt x="186982" y="334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5BA08198-451E-4A6B-8F0D-9F27F4AA0A9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0189879" y="-15034961"/>
              <a:ext cx="152528" cy="25408"/>
            </a:xfrm>
            <a:custGeom>
              <a:avLst/>
              <a:gdLst>
                <a:gd name="connsiteX0" fmla="*/ 131834 w 152528"/>
                <a:gd name="connsiteY0" fmla="*/ 27743 h 25407"/>
                <a:gd name="connsiteX1" fmla="*/ 138928 w 152528"/>
                <a:gd name="connsiteY1" fmla="*/ 23488 h 25407"/>
                <a:gd name="connsiteX2" fmla="*/ 131834 w 152528"/>
                <a:gd name="connsiteY2" fmla="*/ 19056 h 25407"/>
                <a:gd name="connsiteX3" fmla="*/ 26152 w 152528"/>
                <a:gd name="connsiteY3" fmla="*/ 19056 h 25407"/>
                <a:gd name="connsiteX4" fmla="*/ 19066 w 152528"/>
                <a:gd name="connsiteY4" fmla="*/ 23312 h 25407"/>
                <a:gd name="connsiteX5" fmla="*/ 26152 w 152528"/>
                <a:gd name="connsiteY5" fmla="*/ 27743 h 25407"/>
                <a:gd name="connsiteX6" fmla="*/ 131834 w 152528"/>
                <a:gd name="connsiteY6" fmla="*/ 27743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28" h="25407">
                  <a:moveTo>
                    <a:pt x="131834" y="27743"/>
                  </a:moveTo>
                  <a:cubicBezTo>
                    <a:pt x="134670" y="27743"/>
                    <a:pt x="138928" y="27743"/>
                    <a:pt x="138928" y="23488"/>
                  </a:cubicBezTo>
                  <a:cubicBezTo>
                    <a:pt x="138928" y="19056"/>
                    <a:pt x="134852" y="19056"/>
                    <a:pt x="131834" y="19056"/>
                  </a:cubicBezTo>
                  <a:lnTo>
                    <a:pt x="26152" y="19056"/>
                  </a:lnTo>
                  <a:cubicBezTo>
                    <a:pt x="23317" y="19056"/>
                    <a:pt x="19066" y="19056"/>
                    <a:pt x="19066" y="23312"/>
                  </a:cubicBezTo>
                  <a:cubicBezTo>
                    <a:pt x="19066" y="27743"/>
                    <a:pt x="23142" y="27743"/>
                    <a:pt x="26152" y="27743"/>
                  </a:cubicBezTo>
                  <a:lnTo>
                    <a:pt x="131834" y="2774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524BE75-4BBD-4443-B489-2EA36218CE9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348353" y="-15119139"/>
              <a:ext cx="177949" cy="203260"/>
            </a:xfrm>
            <a:custGeom>
              <a:avLst/>
              <a:gdLst>
                <a:gd name="connsiteX0" fmla="*/ 59136 w 177949"/>
                <a:gd name="connsiteY0" fmla="*/ 39256 h 203260"/>
                <a:gd name="connsiteX1" fmla="*/ 53822 w 177949"/>
                <a:gd name="connsiteY1" fmla="*/ 34301 h 203260"/>
                <a:gd name="connsiteX2" fmla="*/ 19066 w 177949"/>
                <a:gd name="connsiteY2" fmla="*/ 45639 h 203260"/>
                <a:gd name="connsiteX3" fmla="*/ 19066 w 177949"/>
                <a:gd name="connsiteY3" fmla="*/ 52023 h 203260"/>
                <a:gd name="connsiteX4" fmla="*/ 44773 w 177949"/>
                <a:gd name="connsiteY4" fmla="*/ 47059 h 203260"/>
                <a:gd name="connsiteX5" fmla="*/ 44773 w 177949"/>
                <a:gd name="connsiteY5" fmla="*/ 137439 h 203260"/>
                <a:gd name="connsiteX6" fmla="*/ 27042 w 177949"/>
                <a:gd name="connsiteY6" fmla="*/ 145586 h 203260"/>
                <a:gd name="connsiteX7" fmla="*/ 20305 w 177949"/>
                <a:gd name="connsiteY7" fmla="*/ 145586 h 203260"/>
                <a:gd name="connsiteX8" fmla="*/ 20305 w 177949"/>
                <a:gd name="connsiteY8" fmla="*/ 151969 h 203260"/>
                <a:gd name="connsiteX9" fmla="*/ 51868 w 177949"/>
                <a:gd name="connsiteY9" fmla="*/ 151262 h 203260"/>
                <a:gd name="connsiteX10" fmla="*/ 83604 w 177949"/>
                <a:gd name="connsiteY10" fmla="*/ 151969 h 203260"/>
                <a:gd name="connsiteX11" fmla="*/ 83604 w 177949"/>
                <a:gd name="connsiteY11" fmla="*/ 145586 h 203260"/>
                <a:gd name="connsiteX12" fmla="*/ 76868 w 177949"/>
                <a:gd name="connsiteY12" fmla="*/ 145586 h 203260"/>
                <a:gd name="connsiteX13" fmla="*/ 59136 w 177949"/>
                <a:gd name="connsiteY13" fmla="*/ 137439 h 203260"/>
                <a:gd name="connsiteX14" fmla="*/ 59136 w 177949"/>
                <a:gd name="connsiteY14" fmla="*/ 39256 h 203260"/>
                <a:gd name="connsiteX15" fmla="*/ 116660 w 177949"/>
                <a:gd name="connsiteY15" fmla="*/ 19056 h 203260"/>
                <a:gd name="connsiteX16" fmla="*/ 113291 w 177949"/>
                <a:gd name="connsiteY16" fmla="*/ 21183 h 203260"/>
                <a:gd name="connsiteX17" fmla="*/ 114889 w 177949"/>
                <a:gd name="connsiteY17" fmla="*/ 23844 h 203260"/>
                <a:gd name="connsiteX18" fmla="*/ 147157 w 177949"/>
                <a:gd name="connsiteY18" fmla="*/ 107490 h 203260"/>
                <a:gd name="connsiteX19" fmla="*/ 116478 w 177949"/>
                <a:gd name="connsiteY19" fmla="*/ 189890 h 203260"/>
                <a:gd name="connsiteX20" fmla="*/ 113291 w 177949"/>
                <a:gd name="connsiteY20" fmla="*/ 193971 h 203260"/>
                <a:gd name="connsiteX21" fmla="*/ 115595 w 177949"/>
                <a:gd name="connsiteY21" fmla="*/ 196099 h 203260"/>
                <a:gd name="connsiteX22" fmla="*/ 146268 w 177949"/>
                <a:gd name="connsiteY22" fmla="*/ 162251 h 203260"/>
                <a:gd name="connsiteX23" fmla="*/ 159217 w 177949"/>
                <a:gd name="connsiteY23" fmla="*/ 107666 h 203260"/>
                <a:gd name="connsiteX24" fmla="*/ 116660 w 177949"/>
                <a:gd name="connsiteY24" fmla="*/ 1905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7949" h="203260">
                  <a:moveTo>
                    <a:pt x="59136" y="39256"/>
                  </a:moveTo>
                  <a:cubicBezTo>
                    <a:pt x="59136" y="34475"/>
                    <a:pt x="58787" y="34301"/>
                    <a:pt x="53822" y="34301"/>
                  </a:cubicBezTo>
                  <a:cubicBezTo>
                    <a:pt x="42470" y="45463"/>
                    <a:pt x="26334" y="45639"/>
                    <a:pt x="19066" y="45639"/>
                  </a:cubicBezTo>
                  <a:lnTo>
                    <a:pt x="19066" y="52023"/>
                  </a:lnTo>
                  <a:cubicBezTo>
                    <a:pt x="23324" y="52023"/>
                    <a:pt x="35026" y="52023"/>
                    <a:pt x="44773" y="47059"/>
                  </a:cubicBezTo>
                  <a:lnTo>
                    <a:pt x="44773" y="137439"/>
                  </a:lnTo>
                  <a:cubicBezTo>
                    <a:pt x="44773" y="143283"/>
                    <a:pt x="44773" y="145586"/>
                    <a:pt x="27042" y="145586"/>
                  </a:cubicBezTo>
                  <a:lnTo>
                    <a:pt x="20305" y="145586"/>
                  </a:lnTo>
                  <a:lnTo>
                    <a:pt x="20305" y="151969"/>
                  </a:lnTo>
                  <a:cubicBezTo>
                    <a:pt x="23499" y="151794"/>
                    <a:pt x="45306" y="151262"/>
                    <a:pt x="51868" y="151262"/>
                  </a:cubicBezTo>
                  <a:cubicBezTo>
                    <a:pt x="57365" y="151262"/>
                    <a:pt x="79704" y="151794"/>
                    <a:pt x="83604" y="151969"/>
                  </a:cubicBezTo>
                  <a:lnTo>
                    <a:pt x="83604" y="145586"/>
                  </a:lnTo>
                  <a:lnTo>
                    <a:pt x="76868" y="145586"/>
                  </a:lnTo>
                  <a:cubicBezTo>
                    <a:pt x="59136" y="145586"/>
                    <a:pt x="59136" y="143283"/>
                    <a:pt x="59136" y="137439"/>
                  </a:cubicBezTo>
                  <a:lnTo>
                    <a:pt x="59136" y="39256"/>
                  </a:lnTo>
                  <a:close/>
                  <a:moveTo>
                    <a:pt x="116660" y="19056"/>
                  </a:moveTo>
                  <a:cubicBezTo>
                    <a:pt x="115421" y="19056"/>
                    <a:pt x="113291" y="19056"/>
                    <a:pt x="113291" y="21183"/>
                  </a:cubicBezTo>
                  <a:cubicBezTo>
                    <a:pt x="113291" y="22066"/>
                    <a:pt x="113824" y="22598"/>
                    <a:pt x="114889" y="23844"/>
                  </a:cubicBezTo>
                  <a:cubicBezTo>
                    <a:pt x="130133" y="37841"/>
                    <a:pt x="147157" y="61765"/>
                    <a:pt x="147157" y="107490"/>
                  </a:cubicBezTo>
                  <a:cubicBezTo>
                    <a:pt x="147157" y="144530"/>
                    <a:pt x="135630" y="172526"/>
                    <a:pt x="116478" y="189890"/>
                  </a:cubicBezTo>
                  <a:cubicBezTo>
                    <a:pt x="113467" y="192908"/>
                    <a:pt x="113291" y="193081"/>
                    <a:pt x="113291" y="193971"/>
                  </a:cubicBezTo>
                  <a:cubicBezTo>
                    <a:pt x="113291" y="194852"/>
                    <a:pt x="113824" y="196099"/>
                    <a:pt x="115595" y="196099"/>
                  </a:cubicBezTo>
                  <a:cubicBezTo>
                    <a:pt x="117724" y="196099"/>
                    <a:pt x="134566" y="184403"/>
                    <a:pt x="146268" y="162251"/>
                  </a:cubicBezTo>
                  <a:cubicBezTo>
                    <a:pt x="154069" y="147539"/>
                    <a:pt x="159217" y="128396"/>
                    <a:pt x="159217" y="107666"/>
                  </a:cubicBezTo>
                  <a:cubicBezTo>
                    <a:pt x="159217" y="82678"/>
                    <a:pt x="151765" y="43868"/>
                    <a:pt x="116660" y="1905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781A032-C05B-410E-AE05-3608F67DEDD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919482" y="-14888481"/>
              <a:ext cx="355899" cy="381113"/>
            </a:xfrm>
            <a:custGeom>
              <a:avLst/>
              <a:gdLst>
                <a:gd name="connsiteX0" fmla="*/ 325474 w 355898"/>
                <a:gd name="connsiteY0" fmla="*/ 373378 h 381113"/>
                <a:gd name="connsiteX1" fmla="*/ 356114 w 355898"/>
                <a:gd name="connsiteY1" fmla="*/ 292391 h 381113"/>
                <a:gd name="connsiteX2" fmla="*/ 349782 w 355898"/>
                <a:gd name="connsiteY2" fmla="*/ 292391 h 381113"/>
                <a:gd name="connsiteX3" fmla="*/ 283940 w 355898"/>
                <a:gd name="connsiteY3" fmla="*/ 343517 h 381113"/>
                <a:gd name="connsiteX4" fmla="*/ 205190 w 355898"/>
                <a:gd name="connsiteY4" fmla="*/ 351362 h 381113"/>
                <a:gd name="connsiteX5" fmla="*/ 52495 w 355898"/>
                <a:gd name="connsiteY5" fmla="*/ 351362 h 381113"/>
                <a:gd name="connsiteX6" fmla="*/ 181389 w 355898"/>
                <a:gd name="connsiteY6" fmla="*/ 200266 h 381113"/>
                <a:gd name="connsiteX7" fmla="*/ 183662 w 355898"/>
                <a:gd name="connsiteY7" fmla="*/ 196217 h 381113"/>
                <a:gd name="connsiteX8" fmla="*/ 181890 w 355898"/>
                <a:gd name="connsiteY8" fmla="*/ 192422 h 381113"/>
                <a:gd name="connsiteX9" fmla="*/ 63887 w 355898"/>
                <a:gd name="connsiteY9" fmla="*/ 31203 h 381113"/>
                <a:gd name="connsiteX10" fmla="*/ 202656 w 355898"/>
                <a:gd name="connsiteY10" fmla="*/ 31203 h 381113"/>
                <a:gd name="connsiteX11" fmla="*/ 261912 w 355898"/>
                <a:gd name="connsiteY11" fmla="*/ 35252 h 381113"/>
                <a:gd name="connsiteX12" fmla="*/ 317623 w 355898"/>
                <a:gd name="connsiteY12" fmla="*/ 54236 h 381113"/>
                <a:gd name="connsiteX13" fmla="*/ 349782 w 355898"/>
                <a:gd name="connsiteY13" fmla="*/ 90172 h 381113"/>
                <a:gd name="connsiteX14" fmla="*/ 356114 w 355898"/>
                <a:gd name="connsiteY14" fmla="*/ 90172 h 381113"/>
                <a:gd name="connsiteX15" fmla="*/ 325474 w 355898"/>
                <a:gd name="connsiteY15" fmla="*/ 19056 h 381113"/>
                <a:gd name="connsiteX16" fmla="*/ 26161 w 355898"/>
                <a:gd name="connsiteY16" fmla="*/ 19056 h 381113"/>
                <a:gd name="connsiteX17" fmla="*/ 19320 w 355898"/>
                <a:gd name="connsiteY17" fmla="*/ 20825 h 381113"/>
                <a:gd name="connsiteX18" fmla="*/ 19066 w 355898"/>
                <a:gd name="connsiteY18" fmla="*/ 29179 h 381113"/>
                <a:gd name="connsiteX19" fmla="*/ 153021 w 355898"/>
                <a:gd name="connsiteY19" fmla="*/ 212414 h 381113"/>
                <a:gd name="connsiteX20" fmla="*/ 21854 w 355898"/>
                <a:gd name="connsiteY20" fmla="*/ 366043 h 381113"/>
                <a:gd name="connsiteX21" fmla="*/ 19320 w 355898"/>
                <a:gd name="connsiteY21" fmla="*/ 370601 h 381113"/>
                <a:gd name="connsiteX22" fmla="*/ 26161 w 355898"/>
                <a:gd name="connsiteY22" fmla="*/ 373378 h 381113"/>
                <a:gd name="connsiteX23" fmla="*/ 325474 w 355898"/>
                <a:gd name="connsiteY23" fmla="*/ 373378 h 38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5898" h="381113">
                  <a:moveTo>
                    <a:pt x="325474" y="373378"/>
                  </a:moveTo>
                  <a:lnTo>
                    <a:pt x="356114" y="292391"/>
                  </a:lnTo>
                  <a:lnTo>
                    <a:pt x="349782" y="292391"/>
                  </a:lnTo>
                  <a:cubicBezTo>
                    <a:pt x="339908" y="318714"/>
                    <a:pt x="313063" y="335927"/>
                    <a:pt x="283940" y="343517"/>
                  </a:cubicBezTo>
                  <a:cubicBezTo>
                    <a:pt x="278627" y="344779"/>
                    <a:pt x="253808" y="351362"/>
                    <a:pt x="205190" y="351362"/>
                  </a:cubicBezTo>
                  <a:lnTo>
                    <a:pt x="52495" y="351362"/>
                  </a:lnTo>
                  <a:lnTo>
                    <a:pt x="181389" y="200266"/>
                  </a:lnTo>
                  <a:cubicBezTo>
                    <a:pt x="183161" y="198242"/>
                    <a:pt x="183662" y="197487"/>
                    <a:pt x="183662" y="196217"/>
                  </a:cubicBezTo>
                  <a:cubicBezTo>
                    <a:pt x="183662" y="195708"/>
                    <a:pt x="183662" y="194955"/>
                    <a:pt x="181890" y="192422"/>
                  </a:cubicBezTo>
                  <a:lnTo>
                    <a:pt x="63887" y="31203"/>
                  </a:lnTo>
                  <a:lnTo>
                    <a:pt x="202656" y="31203"/>
                  </a:lnTo>
                  <a:cubicBezTo>
                    <a:pt x="236586" y="31203"/>
                    <a:pt x="259632" y="34745"/>
                    <a:pt x="261912" y="35252"/>
                  </a:cubicBezTo>
                  <a:cubicBezTo>
                    <a:pt x="275584" y="37277"/>
                    <a:pt x="297619" y="41580"/>
                    <a:pt x="317623" y="54236"/>
                  </a:cubicBezTo>
                  <a:cubicBezTo>
                    <a:pt x="323956" y="58285"/>
                    <a:pt x="341171" y="69672"/>
                    <a:pt x="349782" y="90172"/>
                  </a:cubicBezTo>
                  <a:lnTo>
                    <a:pt x="356114" y="90172"/>
                  </a:lnTo>
                  <a:lnTo>
                    <a:pt x="325474" y="19056"/>
                  </a:lnTo>
                  <a:lnTo>
                    <a:pt x="26161" y="19056"/>
                  </a:lnTo>
                  <a:cubicBezTo>
                    <a:pt x="20329" y="19056"/>
                    <a:pt x="20083" y="19308"/>
                    <a:pt x="19320" y="20825"/>
                  </a:cubicBezTo>
                  <a:cubicBezTo>
                    <a:pt x="19066" y="21588"/>
                    <a:pt x="19066" y="26391"/>
                    <a:pt x="19066" y="29179"/>
                  </a:cubicBezTo>
                  <a:lnTo>
                    <a:pt x="153021" y="212414"/>
                  </a:lnTo>
                  <a:lnTo>
                    <a:pt x="21854" y="366043"/>
                  </a:lnTo>
                  <a:cubicBezTo>
                    <a:pt x="19320" y="369075"/>
                    <a:pt x="19320" y="370348"/>
                    <a:pt x="19320" y="370601"/>
                  </a:cubicBezTo>
                  <a:cubicBezTo>
                    <a:pt x="19320" y="373378"/>
                    <a:pt x="21601" y="373378"/>
                    <a:pt x="26161" y="373378"/>
                  </a:cubicBezTo>
                  <a:lnTo>
                    <a:pt x="325474" y="37337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E7C13C0F-144F-4723-96D9-9BC845D6851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912978" y="-14466853"/>
              <a:ext cx="101685" cy="177853"/>
            </a:xfrm>
            <a:custGeom>
              <a:avLst/>
              <a:gdLst>
                <a:gd name="connsiteX0" fmla="*/ 96903 w 101685"/>
                <a:gd name="connsiteY0" fmla="*/ 25789 h 177852"/>
                <a:gd name="connsiteX1" fmla="*/ 89816 w 101685"/>
                <a:gd name="connsiteY1" fmla="*/ 19056 h 177852"/>
                <a:gd name="connsiteX2" fmla="*/ 79886 w 101685"/>
                <a:gd name="connsiteY2" fmla="*/ 28797 h 177852"/>
                <a:gd name="connsiteX3" fmla="*/ 86981 w 101685"/>
                <a:gd name="connsiteY3" fmla="*/ 35539 h 177852"/>
                <a:gd name="connsiteX4" fmla="*/ 96903 w 101685"/>
                <a:gd name="connsiteY4" fmla="*/ 25789 h 177852"/>
                <a:gd name="connsiteX5" fmla="*/ 59319 w 101685"/>
                <a:gd name="connsiteY5" fmla="*/ 145236 h 177852"/>
                <a:gd name="connsiteX6" fmla="*/ 36440 w 101685"/>
                <a:gd name="connsiteY6" fmla="*/ 167737 h 177852"/>
                <a:gd name="connsiteX7" fmla="*/ 30061 w 101685"/>
                <a:gd name="connsiteY7" fmla="*/ 166673 h 177852"/>
                <a:gd name="connsiteX8" fmla="*/ 36090 w 101685"/>
                <a:gd name="connsiteY8" fmla="*/ 157637 h 177852"/>
                <a:gd name="connsiteX9" fmla="*/ 29171 w 101685"/>
                <a:gd name="connsiteY9" fmla="*/ 151079 h 177852"/>
                <a:gd name="connsiteX10" fmla="*/ 19066 w 101685"/>
                <a:gd name="connsiteY10" fmla="*/ 161536 h 177852"/>
                <a:gd name="connsiteX11" fmla="*/ 36622 w 101685"/>
                <a:gd name="connsiteY11" fmla="*/ 172700 h 177852"/>
                <a:gd name="connsiteX12" fmla="*/ 73499 w 101685"/>
                <a:gd name="connsiteY12" fmla="*/ 144704 h 177852"/>
                <a:gd name="connsiteX13" fmla="*/ 89460 w 101685"/>
                <a:gd name="connsiteY13" fmla="*/ 81256 h 177852"/>
                <a:gd name="connsiteX14" fmla="*/ 90349 w 101685"/>
                <a:gd name="connsiteY14" fmla="*/ 75055 h 177852"/>
                <a:gd name="connsiteX15" fmla="*/ 71370 w 101685"/>
                <a:gd name="connsiteY15" fmla="*/ 58397 h 177852"/>
                <a:gd name="connsiteX16" fmla="*/ 40341 w 101685"/>
                <a:gd name="connsiteY16" fmla="*/ 85512 h 177852"/>
                <a:gd name="connsiteX17" fmla="*/ 43359 w 101685"/>
                <a:gd name="connsiteY17" fmla="*/ 87815 h 177852"/>
                <a:gd name="connsiteX18" fmla="*/ 46902 w 101685"/>
                <a:gd name="connsiteY18" fmla="*/ 84623 h 177852"/>
                <a:gd name="connsiteX19" fmla="*/ 70838 w 101685"/>
                <a:gd name="connsiteY19" fmla="*/ 63359 h 177852"/>
                <a:gd name="connsiteX20" fmla="*/ 76868 w 101685"/>
                <a:gd name="connsiteY20" fmla="*/ 72046 h 177852"/>
                <a:gd name="connsiteX21" fmla="*/ 76335 w 101685"/>
                <a:gd name="connsiteY21" fmla="*/ 77358 h 177852"/>
                <a:gd name="connsiteX22" fmla="*/ 59319 w 101685"/>
                <a:gd name="connsiteY22" fmla="*/ 145236 h 17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1685" h="177852">
                  <a:moveTo>
                    <a:pt x="96903" y="25789"/>
                  </a:moveTo>
                  <a:cubicBezTo>
                    <a:pt x="96903" y="22779"/>
                    <a:pt x="94599" y="19056"/>
                    <a:pt x="89816" y="19056"/>
                  </a:cubicBezTo>
                  <a:cubicBezTo>
                    <a:pt x="84669" y="19056"/>
                    <a:pt x="79886" y="24018"/>
                    <a:pt x="79886" y="28797"/>
                  </a:cubicBezTo>
                  <a:cubicBezTo>
                    <a:pt x="79886" y="31640"/>
                    <a:pt x="82016" y="35539"/>
                    <a:pt x="86981" y="35539"/>
                  </a:cubicBezTo>
                  <a:cubicBezTo>
                    <a:pt x="91763" y="35539"/>
                    <a:pt x="96903" y="30925"/>
                    <a:pt x="96903" y="25789"/>
                  </a:cubicBezTo>
                  <a:close/>
                  <a:moveTo>
                    <a:pt x="59319" y="145236"/>
                  </a:moveTo>
                  <a:cubicBezTo>
                    <a:pt x="56300" y="157463"/>
                    <a:pt x="46902" y="167737"/>
                    <a:pt x="36440" y="167737"/>
                  </a:cubicBezTo>
                  <a:cubicBezTo>
                    <a:pt x="34136" y="167737"/>
                    <a:pt x="32007" y="167388"/>
                    <a:pt x="30061" y="166673"/>
                  </a:cubicBezTo>
                  <a:cubicBezTo>
                    <a:pt x="34668" y="164554"/>
                    <a:pt x="36090" y="160297"/>
                    <a:pt x="36090" y="157637"/>
                  </a:cubicBezTo>
                  <a:cubicBezTo>
                    <a:pt x="36090" y="153382"/>
                    <a:pt x="32722" y="151079"/>
                    <a:pt x="29171" y="151079"/>
                  </a:cubicBezTo>
                  <a:cubicBezTo>
                    <a:pt x="23673" y="151079"/>
                    <a:pt x="19066" y="155866"/>
                    <a:pt x="19066" y="161536"/>
                  </a:cubicBezTo>
                  <a:cubicBezTo>
                    <a:pt x="19066" y="168269"/>
                    <a:pt x="25978" y="172700"/>
                    <a:pt x="36622" y="172700"/>
                  </a:cubicBezTo>
                  <a:cubicBezTo>
                    <a:pt x="47260" y="172700"/>
                    <a:pt x="68002" y="166324"/>
                    <a:pt x="73499" y="144704"/>
                  </a:cubicBezTo>
                  <a:lnTo>
                    <a:pt x="89460" y="81256"/>
                  </a:lnTo>
                  <a:cubicBezTo>
                    <a:pt x="89992" y="79310"/>
                    <a:pt x="90349" y="77714"/>
                    <a:pt x="90349" y="75055"/>
                  </a:cubicBezTo>
                  <a:cubicBezTo>
                    <a:pt x="90349" y="65305"/>
                    <a:pt x="82016" y="58397"/>
                    <a:pt x="71370" y="58397"/>
                  </a:cubicBezTo>
                  <a:cubicBezTo>
                    <a:pt x="51693" y="58397"/>
                    <a:pt x="40341" y="83027"/>
                    <a:pt x="40341" y="85512"/>
                  </a:cubicBezTo>
                  <a:cubicBezTo>
                    <a:pt x="40341" y="87815"/>
                    <a:pt x="42827" y="87815"/>
                    <a:pt x="43359" y="87815"/>
                  </a:cubicBezTo>
                  <a:cubicBezTo>
                    <a:pt x="45488" y="87815"/>
                    <a:pt x="45663" y="87283"/>
                    <a:pt x="46902" y="84623"/>
                  </a:cubicBezTo>
                  <a:cubicBezTo>
                    <a:pt x="51335" y="74348"/>
                    <a:pt x="60558" y="63359"/>
                    <a:pt x="70838" y="63359"/>
                  </a:cubicBezTo>
                  <a:cubicBezTo>
                    <a:pt x="75271" y="63359"/>
                    <a:pt x="76868" y="66369"/>
                    <a:pt x="76868" y="72046"/>
                  </a:cubicBezTo>
                  <a:cubicBezTo>
                    <a:pt x="76868" y="73991"/>
                    <a:pt x="76518" y="76477"/>
                    <a:pt x="76335" y="77358"/>
                  </a:cubicBezTo>
                  <a:lnTo>
                    <a:pt x="59319" y="14523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125466-2118-4BFC-B441-B6F9198FB92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0019421" y="-14467028"/>
              <a:ext cx="254213" cy="152445"/>
            </a:xfrm>
            <a:custGeom>
              <a:avLst/>
              <a:gdLst>
                <a:gd name="connsiteX0" fmla="*/ 142836 w 254213"/>
                <a:gd name="connsiteY0" fmla="*/ 77176 h 152445"/>
                <a:gd name="connsiteX1" fmla="*/ 149572 w 254213"/>
                <a:gd name="connsiteY1" fmla="*/ 72746 h 152445"/>
                <a:gd name="connsiteX2" fmla="*/ 143011 w 254213"/>
                <a:gd name="connsiteY2" fmla="*/ 68497 h 152445"/>
                <a:gd name="connsiteX3" fmla="*/ 25628 w 254213"/>
                <a:gd name="connsiteY3" fmla="*/ 68497 h 152445"/>
                <a:gd name="connsiteX4" fmla="*/ 19066 w 254213"/>
                <a:gd name="connsiteY4" fmla="*/ 72746 h 152445"/>
                <a:gd name="connsiteX5" fmla="*/ 25811 w 254213"/>
                <a:gd name="connsiteY5" fmla="*/ 77176 h 152445"/>
                <a:gd name="connsiteX6" fmla="*/ 142836 w 254213"/>
                <a:gd name="connsiteY6" fmla="*/ 77176 h 152445"/>
                <a:gd name="connsiteX7" fmla="*/ 143011 w 254213"/>
                <a:gd name="connsiteY7" fmla="*/ 116168 h 152445"/>
                <a:gd name="connsiteX8" fmla="*/ 149572 w 254213"/>
                <a:gd name="connsiteY8" fmla="*/ 111913 h 152445"/>
                <a:gd name="connsiteX9" fmla="*/ 142836 w 254213"/>
                <a:gd name="connsiteY9" fmla="*/ 107483 h 152445"/>
                <a:gd name="connsiteX10" fmla="*/ 25811 w 254213"/>
                <a:gd name="connsiteY10" fmla="*/ 107483 h 152445"/>
                <a:gd name="connsiteX11" fmla="*/ 19066 w 254213"/>
                <a:gd name="connsiteY11" fmla="*/ 111913 h 152445"/>
                <a:gd name="connsiteX12" fmla="*/ 25628 w 254213"/>
                <a:gd name="connsiteY12" fmla="*/ 116168 h 152445"/>
                <a:gd name="connsiteX13" fmla="*/ 143011 w 254213"/>
                <a:gd name="connsiteY13" fmla="*/ 116168 h 152445"/>
                <a:gd name="connsiteX14" fmla="*/ 221533 w 254213"/>
                <a:gd name="connsiteY14" fmla="*/ 24010 h 152445"/>
                <a:gd name="connsiteX15" fmla="*/ 216218 w 254213"/>
                <a:gd name="connsiteY15" fmla="*/ 19056 h 152445"/>
                <a:gd name="connsiteX16" fmla="*/ 181463 w 254213"/>
                <a:gd name="connsiteY16" fmla="*/ 30395 h 152445"/>
                <a:gd name="connsiteX17" fmla="*/ 181463 w 254213"/>
                <a:gd name="connsiteY17" fmla="*/ 36778 h 152445"/>
                <a:gd name="connsiteX18" fmla="*/ 207170 w 254213"/>
                <a:gd name="connsiteY18" fmla="*/ 31815 h 152445"/>
                <a:gd name="connsiteX19" fmla="*/ 207170 w 254213"/>
                <a:gd name="connsiteY19" fmla="*/ 122195 h 152445"/>
                <a:gd name="connsiteX20" fmla="*/ 189439 w 254213"/>
                <a:gd name="connsiteY20" fmla="*/ 130341 h 152445"/>
                <a:gd name="connsiteX21" fmla="*/ 182702 w 254213"/>
                <a:gd name="connsiteY21" fmla="*/ 130341 h 152445"/>
                <a:gd name="connsiteX22" fmla="*/ 182702 w 254213"/>
                <a:gd name="connsiteY22" fmla="*/ 136725 h 152445"/>
                <a:gd name="connsiteX23" fmla="*/ 214264 w 254213"/>
                <a:gd name="connsiteY23" fmla="*/ 136018 h 152445"/>
                <a:gd name="connsiteX24" fmla="*/ 246001 w 254213"/>
                <a:gd name="connsiteY24" fmla="*/ 136725 h 152445"/>
                <a:gd name="connsiteX25" fmla="*/ 246001 w 254213"/>
                <a:gd name="connsiteY25" fmla="*/ 130341 h 152445"/>
                <a:gd name="connsiteX26" fmla="*/ 239265 w 254213"/>
                <a:gd name="connsiteY26" fmla="*/ 130341 h 152445"/>
                <a:gd name="connsiteX27" fmla="*/ 221533 w 254213"/>
                <a:gd name="connsiteY27" fmla="*/ 122195 h 152445"/>
                <a:gd name="connsiteX28" fmla="*/ 221533 w 254213"/>
                <a:gd name="connsiteY28" fmla="*/ 24010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213" h="152445">
                  <a:moveTo>
                    <a:pt x="142836" y="77176"/>
                  </a:moveTo>
                  <a:cubicBezTo>
                    <a:pt x="145497" y="77176"/>
                    <a:pt x="149572" y="77176"/>
                    <a:pt x="149572" y="72746"/>
                  </a:cubicBezTo>
                  <a:cubicBezTo>
                    <a:pt x="149572" y="68497"/>
                    <a:pt x="145315" y="68497"/>
                    <a:pt x="143011" y="68497"/>
                  </a:cubicBezTo>
                  <a:lnTo>
                    <a:pt x="25628" y="68497"/>
                  </a:lnTo>
                  <a:cubicBezTo>
                    <a:pt x="23324" y="68497"/>
                    <a:pt x="19066" y="68497"/>
                    <a:pt x="19066" y="72746"/>
                  </a:cubicBezTo>
                  <a:cubicBezTo>
                    <a:pt x="19066" y="77176"/>
                    <a:pt x="23149" y="77176"/>
                    <a:pt x="25811" y="77176"/>
                  </a:cubicBezTo>
                  <a:lnTo>
                    <a:pt x="142836" y="77176"/>
                  </a:lnTo>
                  <a:close/>
                  <a:moveTo>
                    <a:pt x="143011" y="116168"/>
                  </a:moveTo>
                  <a:cubicBezTo>
                    <a:pt x="145315" y="116168"/>
                    <a:pt x="149572" y="116168"/>
                    <a:pt x="149572" y="111913"/>
                  </a:cubicBezTo>
                  <a:cubicBezTo>
                    <a:pt x="149572" y="107483"/>
                    <a:pt x="145497" y="107483"/>
                    <a:pt x="142836" y="107483"/>
                  </a:cubicBezTo>
                  <a:lnTo>
                    <a:pt x="25811" y="107483"/>
                  </a:lnTo>
                  <a:cubicBezTo>
                    <a:pt x="23149" y="107483"/>
                    <a:pt x="19066" y="107483"/>
                    <a:pt x="19066" y="111913"/>
                  </a:cubicBezTo>
                  <a:cubicBezTo>
                    <a:pt x="19066" y="116168"/>
                    <a:pt x="23324" y="116168"/>
                    <a:pt x="25628" y="116168"/>
                  </a:cubicBezTo>
                  <a:lnTo>
                    <a:pt x="143011" y="116168"/>
                  </a:lnTo>
                  <a:close/>
                  <a:moveTo>
                    <a:pt x="221533" y="24010"/>
                  </a:moveTo>
                  <a:cubicBezTo>
                    <a:pt x="221533" y="19231"/>
                    <a:pt x="221184" y="19056"/>
                    <a:pt x="216218" y="19056"/>
                  </a:cubicBezTo>
                  <a:cubicBezTo>
                    <a:pt x="204866" y="30220"/>
                    <a:pt x="188731" y="30395"/>
                    <a:pt x="181463" y="30395"/>
                  </a:cubicBezTo>
                  <a:lnTo>
                    <a:pt x="181463" y="36778"/>
                  </a:lnTo>
                  <a:cubicBezTo>
                    <a:pt x="185721" y="36778"/>
                    <a:pt x="197423" y="36778"/>
                    <a:pt x="207170" y="31815"/>
                  </a:cubicBezTo>
                  <a:lnTo>
                    <a:pt x="207170" y="122195"/>
                  </a:lnTo>
                  <a:cubicBezTo>
                    <a:pt x="207170" y="128038"/>
                    <a:pt x="207170" y="130341"/>
                    <a:pt x="189439" y="130341"/>
                  </a:cubicBezTo>
                  <a:lnTo>
                    <a:pt x="182702" y="130341"/>
                  </a:lnTo>
                  <a:lnTo>
                    <a:pt x="182702" y="136725"/>
                  </a:lnTo>
                  <a:cubicBezTo>
                    <a:pt x="185895" y="136550"/>
                    <a:pt x="207702" y="136018"/>
                    <a:pt x="214264" y="136018"/>
                  </a:cubicBezTo>
                  <a:cubicBezTo>
                    <a:pt x="219762" y="136018"/>
                    <a:pt x="242100" y="136550"/>
                    <a:pt x="246001" y="136725"/>
                  </a:cubicBezTo>
                  <a:lnTo>
                    <a:pt x="246001" y="130341"/>
                  </a:lnTo>
                  <a:lnTo>
                    <a:pt x="239265" y="130341"/>
                  </a:lnTo>
                  <a:cubicBezTo>
                    <a:pt x="221533" y="130341"/>
                    <a:pt x="221533" y="128038"/>
                    <a:pt x="221533" y="122195"/>
                  </a:cubicBezTo>
                  <a:lnTo>
                    <a:pt x="221533" y="2401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23BABA9-F9D3-48FC-A998-366A939716A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0602029" y="-14864145"/>
              <a:ext cx="127107" cy="25408"/>
            </a:xfrm>
            <a:custGeom>
              <a:avLst/>
              <a:gdLst>
                <a:gd name="connsiteX0" fmla="*/ 110488 w 127106"/>
                <a:gd name="connsiteY0" fmla="*/ 26899 h 25407"/>
                <a:gd name="connsiteX1" fmla="*/ 110488 w 127106"/>
                <a:gd name="connsiteY1" fmla="*/ 19056 h 25407"/>
                <a:gd name="connsiteX2" fmla="*/ 19066 w 127106"/>
                <a:gd name="connsiteY2" fmla="*/ 19056 h 25407"/>
                <a:gd name="connsiteX3" fmla="*/ 19066 w 127106"/>
                <a:gd name="connsiteY3" fmla="*/ 26899 h 25407"/>
                <a:gd name="connsiteX4" fmla="*/ 110488 w 127106"/>
                <a:gd name="connsiteY4" fmla="*/ 26899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06" h="25407">
                  <a:moveTo>
                    <a:pt x="110488" y="26899"/>
                  </a:moveTo>
                  <a:lnTo>
                    <a:pt x="110488" y="19056"/>
                  </a:lnTo>
                  <a:lnTo>
                    <a:pt x="19066" y="19056"/>
                  </a:lnTo>
                  <a:lnTo>
                    <a:pt x="19066" y="26899"/>
                  </a:lnTo>
                  <a:lnTo>
                    <a:pt x="110488" y="2689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398DC4AA-7AD7-4C98-84BC-7435D48A69C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0563741" y="-14823671"/>
              <a:ext cx="152528" cy="254075"/>
            </a:xfrm>
            <a:custGeom>
              <a:avLst/>
              <a:gdLst>
                <a:gd name="connsiteX0" fmla="*/ 117319 w 152528"/>
                <a:gd name="connsiteY0" fmla="*/ 25130 h 254075"/>
                <a:gd name="connsiteX1" fmla="*/ 118074 w 152528"/>
                <a:gd name="connsiteY1" fmla="*/ 21590 h 254075"/>
                <a:gd name="connsiteX2" fmla="*/ 115039 w 152528"/>
                <a:gd name="connsiteY2" fmla="*/ 19056 h 254075"/>
                <a:gd name="connsiteX3" fmla="*/ 111242 w 152528"/>
                <a:gd name="connsiteY3" fmla="*/ 24122 h 254075"/>
                <a:gd name="connsiteX4" fmla="*/ 96553 w 152528"/>
                <a:gd name="connsiteY4" fmla="*/ 82582 h 254075"/>
                <a:gd name="connsiteX5" fmla="*/ 19066 w 152528"/>
                <a:gd name="connsiteY5" fmla="*/ 151930 h 254075"/>
                <a:gd name="connsiteX6" fmla="*/ 67684 w 152528"/>
                <a:gd name="connsiteY6" fmla="*/ 197743 h 254075"/>
                <a:gd name="connsiteX7" fmla="*/ 61861 w 152528"/>
                <a:gd name="connsiteY7" fmla="*/ 221530 h 254075"/>
                <a:gd name="connsiteX8" fmla="*/ 56293 w 152528"/>
                <a:gd name="connsiteY8" fmla="*/ 243802 h 254075"/>
                <a:gd name="connsiteX9" fmla="*/ 59327 w 152528"/>
                <a:gd name="connsiteY9" fmla="*/ 246588 h 254075"/>
                <a:gd name="connsiteX10" fmla="*/ 61861 w 152528"/>
                <a:gd name="connsiteY10" fmla="*/ 245573 h 254075"/>
                <a:gd name="connsiteX11" fmla="*/ 64650 w 152528"/>
                <a:gd name="connsiteY11" fmla="*/ 235449 h 254075"/>
                <a:gd name="connsiteX12" fmla="*/ 74270 w 152528"/>
                <a:gd name="connsiteY12" fmla="*/ 197743 h 254075"/>
                <a:gd name="connsiteX13" fmla="*/ 151758 w 152528"/>
                <a:gd name="connsiteY13" fmla="*/ 128396 h 254075"/>
                <a:gd name="connsiteX14" fmla="*/ 103139 w 152528"/>
                <a:gd name="connsiteY14" fmla="*/ 82582 h 254075"/>
                <a:gd name="connsiteX15" fmla="*/ 117319 w 152528"/>
                <a:gd name="connsiteY15" fmla="*/ 25130 h 254075"/>
                <a:gd name="connsiteX16" fmla="*/ 68947 w 152528"/>
                <a:gd name="connsiteY16" fmla="*/ 192169 h 254075"/>
                <a:gd name="connsiteX17" fmla="*/ 35526 w 152528"/>
                <a:gd name="connsiteY17" fmla="*/ 157242 h 254075"/>
                <a:gd name="connsiteX18" fmla="*/ 95036 w 152528"/>
                <a:gd name="connsiteY18" fmla="*/ 88149 h 254075"/>
                <a:gd name="connsiteX19" fmla="*/ 68947 w 152528"/>
                <a:gd name="connsiteY19" fmla="*/ 192169 h 254075"/>
                <a:gd name="connsiteX20" fmla="*/ 101614 w 152528"/>
                <a:gd name="connsiteY20" fmla="*/ 88149 h 254075"/>
                <a:gd name="connsiteX21" fmla="*/ 135298 w 152528"/>
                <a:gd name="connsiteY21" fmla="*/ 123076 h 254075"/>
                <a:gd name="connsiteX22" fmla="*/ 75533 w 152528"/>
                <a:gd name="connsiteY22" fmla="*/ 192169 h 254075"/>
                <a:gd name="connsiteX23" fmla="*/ 101614 w 152528"/>
                <a:gd name="connsiteY23" fmla="*/ 88149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528" h="254075">
                  <a:moveTo>
                    <a:pt x="117319" y="25130"/>
                  </a:moveTo>
                  <a:cubicBezTo>
                    <a:pt x="117319" y="24621"/>
                    <a:pt x="118074" y="21842"/>
                    <a:pt x="118074" y="21590"/>
                  </a:cubicBezTo>
                  <a:cubicBezTo>
                    <a:pt x="118074" y="21335"/>
                    <a:pt x="118074" y="19056"/>
                    <a:pt x="115039" y="19056"/>
                  </a:cubicBezTo>
                  <a:cubicBezTo>
                    <a:pt x="112505" y="19056"/>
                    <a:pt x="112251" y="19819"/>
                    <a:pt x="111242" y="24122"/>
                  </a:cubicBezTo>
                  <a:lnTo>
                    <a:pt x="96553" y="82582"/>
                  </a:lnTo>
                  <a:cubicBezTo>
                    <a:pt x="56293" y="83845"/>
                    <a:pt x="19066" y="117510"/>
                    <a:pt x="19066" y="151930"/>
                  </a:cubicBezTo>
                  <a:cubicBezTo>
                    <a:pt x="19066" y="175972"/>
                    <a:pt x="36790" y="195964"/>
                    <a:pt x="67684" y="197743"/>
                  </a:cubicBezTo>
                  <a:cubicBezTo>
                    <a:pt x="65659" y="205586"/>
                    <a:pt x="63887" y="213686"/>
                    <a:pt x="61861" y="221530"/>
                  </a:cubicBezTo>
                  <a:cubicBezTo>
                    <a:pt x="58819" y="233424"/>
                    <a:pt x="56293" y="243040"/>
                    <a:pt x="56293" y="243802"/>
                  </a:cubicBezTo>
                  <a:cubicBezTo>
                    <a:pt x="56293" y="246334"/>
                    <a:pt x="58064" y="246588"/>
                    <a:pt x="59327" y="246588"/>
                  </a:cubicBezTo>
                  <a:cubicBezTo>
                    <a:pt x="60598" y="246588"/>
                    <a:pt x="61099" y="246334"/>
                    <a:pt x="61861" y="245573"/>
                  </a:cubicBezTo>
                  <a:cubicBezTo>
                    <a:pt x="62369" y="245064"/>
                    <a:pt x="63887" y="238990"/>
                    <a:pt x="64650" y="235449"/>
                  </a:cubicBezTo>
                  <a:lnTo>
                    <a:pt x="74270" y="197743"/>
                  </a:lnTo>
                  <a:cubicBezTo>
                    <a:pt x="115039" y="196473"/>
                    <a:pt x="151758" y="162306"/>
                    <a:pt x="151758" y="128396"/>
                  </a:cubicBezTo>
                  <a:cubicBezTo>
                    <a:pt x="151758" y="108396"/>
                    <a:pt x="138332" y="85116"/>
                    <a:pt x="103139" y="82582"/>
                  </a:cubicBezTo>
                  <a:lnTo>
                    <a:pt x="117319" y="25130"/>
                  </a:lnTo>
                  <a:close/>
                  <a:moveTo>
                    <a:pt x="68947" y="192169"/>
                  </a:moveTo>
                  <a:cubicBezTo>
                    <a:pt x="53758" y="191414"/>
                    <a:pt x="35526" y="182553"/>
                    <a:pt x="35526" y="157242"/>
                  </a:cubicBezTo>
                  <a:cubicBezTo>
                    <a:pt x="35526" y="126872"/>
                    <a:pt x="57301" y="91443"/>
                    <a:pt x="95036" y="88149"/>
                  </a:cubicBezTo>
                  <a:lnTo>
                    <a:pt x="68947" y="192169"/>
                  </a:lnTo>
                  <a:close/>
                  <a:moveTo>
                    <a:pt x="101614" y="88149"/>
                  </a:moveTo>
                  <a:cubicBezTo>
                    <a:pt x="120862" y="89165"/>
                    <a:pt x="135298" y="100805"/>
                    <a:pt x="135298" y="123076"/>
                  </a:cubicBezTo>
                  <a:cubicBezTo>
                    <a:pt x="135298" y="152938"/>
                    <a:pt x="113523" y="189136"/>
                    <a:pt x="75533" y="192169"/>
                  </a:cubicBezTo>
                  <a:lnTo>
                    <a:pt x="101614" y="8814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4CAA0A22-7EC7-44F1-8656-A4850B6B561F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0710568" y="-14727533"/>
              <a:ext cx="76264" cy="152445"/>
            </a:xfrm>
            <a:custGeom>
              <a:avLst/>
              <a:gdLst>
                <a:gd name="connsiteX0" fmla="*/ 68185 w 76264"/>
                <a:gd name="connsiteY0" fmla="*/ 25787 h 152445"/>
                <a:gd name="connsiteX1" fmla="*/ 61090 w 76264"/>
                <a:gd name="connsiteY1" fmla="*/ 19056 h 152445"/>
                <a:gd name="connsiteX2" fmla="*/ 51160 w 76264"/>
                <a:gd name="connsiteY2" fmla="*/ 28797 h 152445"/>
                <a:gd name="connsiteX3" fmla="*/ 58255 w 76264"/>
                <a:gd name="connsiteY3" fmla="*/ 35539 h 152445"/>
                <a:gd name="connsiteX4" fmla="*/ 68185 w 76264"/>
                <a:gd name="connsiteY4" fmla="*/ 25787 h 152445"/>
                <a:gd name="connsiteX5" fmla="*/ 32007 w 76264"/>
                <a:gd name="connsiteY5" fmla="*/ 115818 h 152445"/>
                <a:gd name="connsiteX6" fmla="*/ 30418 w 76264"/>
                <a:gd name="connsiteY6" fmla="*/ 123259 h 152445"/>
                <a:gd name="connsiteX7" fmla="*/ 47260 w 76264"/>
                <a:gd name="connsiteY7" fmla="*/ 138319 h 152445"/>
                <a:gd name="connsiteX8" fmla="*/ 72792 w 76264"/>
                <a:gd name="connsiteY8" fmla="*/ 111205 h 152445"/>
                <a:gd name="connsiteX9" fmla="*/ 69956 w 76264"/>
                <a:gd name="connsiteY9" fmla="*/ 108903 h 152445"/>
                <a:gd name="connsiteX10" fmla="*/ 66588 w 76264"/>
                <a:gd name="connsiteY10" fmla="*/ 111919 h 152445"/>
                <a:gd name="connsiteX11" fmla="*/ 47791 w 76264"/>
                <a:gd name="connsiteY11" fmla="*/ 133357 h 152445"/>
                <a:gd name="connsiteX12" fmla="*/ 43359 w 76264"/>
                <a:gd name="connsiteY12" fmla="*/ 127156 h 152445"/>
                <a:gd name="connsiteX13" fmla="*/ 46195 w 76264"/>
                <a:gd name="connsiteY13" fmla="*/ 115818 h 152445"/>
                <a:gd name="connsiteX14" fmla="*/ 51868 w 76264"/>
                <a:gd name="connsiteY14" fmla="*/ 101638 h 152445"/>
                <a:gd name="connsiteX15" fmla="*/ 60558 w 76264"/>
                <a:gd name="connsiteY15" fmla="*/ 79129 h 152445"/>
                <a:gd name="connsiteX16" fmla="*/ 61623 w 76264"/>
                <a:gd name="connsiteY16" fmla="*/ 73459 h 152445"/>
                <a:gd name="connsiteX17" fmla="*/ 44773 w 76264"/>
                <a:gd name="connsiteY17" fmla="*/ 58397 h 152445"/>
                <a:gd name="connsiteX18" fmla="*/ 19066 w 76264"/>
                <a:gd name="connsiteY18" fmla="*/ 85512 h 152445"/>
                <a:gd name="connsiteX19" fmla="*/ 22077 w 76264"/>
                <a:gd name="connsiteY19" fmla="*/ 87815 h 152445"/>
                <a:gd name="connsiteX20" fmla="*/ 25270 w 76264"/>
                <a:gd name="connsiteY20" fmla="*/ 84980 h 152445"/>
                <a:gd name="connsiteX21" fmla="*/ 44241 w 76264"/>
                <a:gd name="connsiteY21" fmla="*/ 63359 h 152445"/>
                <a:gd name="connsiteX22" fmla="*/ 48674 w 76264"/>
                <a:gd name="connsiteY22" fmla="*/ 69561 h 152445"/>
                <a:gd name="connsiteX23" fmla="*/ 43184 w 76264"/>
                <a:gd name="connsiteY23" fmla="*/ 87283 h 152445"/>
                <a:gd name="connsiteX24" fmla="*/ 32007 w 76264"/>
                <a:gd name="connsiteY24" fmla="*/ 115818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6264" h="152445">
                  <a:moveTo>
                    <a:pt x="68185" y="25787"/>
                  </a:moveTo>
                  <a:cubicBezTo>
                    <a:pt x="68185" y="22954"/>
                    <a:pt x="66055" y="19056"/>
                    <a:pt x="61090" y="19056"/>
                  </a:cubicBezTo>
                  <a:cubicBezTo>
                    <a:pt x="56300" y="19056"/>
                    <a:pt x="51160" y="23660"/>
                    <a:pt x="51160" y="28797"/>
                  </a:cubicBezTo>
                  <a:cubicBezTo>
                    <a:pt x="51160" y="31814"/>
                    <a:pt x="53464" y="35539"/>
                    <a:pt x="58255" y="35539"/>
                  </a:cubicBezTo>
                  <a:cubicBezTo>
                    <a:pt x="63394" y="35539"/>
                    <a:pt x="68185" y="30576"/>
                    <a:pt x="68185" y="25787"/>
                  </a:cubicBezTo>
                  <a:close/>
                  <a:moveTo>
                    <a:pt x="32007" y="115818"/>
                  </a:moveTo>
                  <a:cubicBezTo>
                    <a:pt x="31300" y="118121"/>
                    <a:pt x="30418" y="120249"/>
                    <a:pt x="30418" y="123259"/>
                  </a:cubicBezTo>
                  <a:cubicBezTo>
                    <a:pt x="30418" y="131586"/>
                    <a:pt x="37504" y="138319"/>
                    <a:pt x="47260" y="138319"/>
                  </a:cubicBezTo>
                  <a:cubicBezTo>
                    <a:pt x="64991" y="138319"/>
                    <a:pt x="72792" y="113866"/>
                    <a:pt x="72792" y="111205"/>
                  </a:cubicBezTo>
                  <a:cubicBezTo>
                    <a:pt x="72792" y="108903"/>
                    <a:pt x="70488" y="108903"/>
                    <a:pt x="69956" y="108903"/>
                  </a:cubicBezTo>
                  <a:cubicBezTo>
                    <a:pt x="67470" y="108903"/>
                    <a:pt x="67295" y="109967"/>
                    <a:pt x="66588" y="111919"/>
                  </a:cubicBezTo>
                  <a:cubicBezTo>
                    <a:pt x="62504" y="126092"/>
                    <a:pt x="54703" y="133357"/>
                    <a:pt x="47791" y="133357"/>
                  </a:cubicBezTo>
                  <a:cubicBezTo>
                    <a:pt x="44241" y="133357"/>
                    <a:pt x="43359" y="131054"/>
                    <a:pt x="43359" y="127156"/>
                  </a:cubicBezTo>
                  <a:cubicBezTo>
                    <a:pt x="43359" y="123083"/>
                    <a:pt x="44598" y="119717"/>
                    <a:pt x="46195" y="115818"/>
                  </a:cubicBezTo>
                  <a:cubicBezTo>
                    <a:pt x="47967" y="111031"/>
                    <a:pt x="49921" y="106242"/>
                    <a:pt x="51868" y="101638"/>
                  </a:cubicBezTo>
                  <a:cubicBezTo>
                    <a:pt x="53464" y="97383"/>
                    <a:pt x="59851" y="81256"/>
                    <a:pt x="60558" y="79129"/>
                  </a:cubicBezTo>
                  <a:cubicBezTo>
                    <a:pt x="61090" y="77358"/>
                    <a:pt x="61623" y="75230"/>
                    <a:pt x="61623" y="73459"/>
                  </a:cubicBezTo>
                  <a:cubicBezTo>
                    <a:pt x="61623" y="65130"/>
                    <a:pt x="54529" y="58397"/>
                    <a:pt x="44773" y="58397"/>
                  </a:cubicBezTo>
                  <a:cubicBezTo>
                    <a:pt x="27224" y="58397"/>
                    <a:pt x="19066" y="82494"/>
                    <a:pt x="19066" y="85512"/>
                  </a:cubicBezTo>
                  <a:cubicBezTo>
                    <a:pt x="19066" y="87815"/>
                    <a:pt x="21552" y="87815"/>
                    <a:pt x="22077" y="87815"/>
                  </a:cubicBezTo>
                  <a:cubicBezTo>
                    <a:pt x="24563" y="87815"/>
                    <a:pt x="24738" y="86924"/>
                    <a:pt x="25270" y="84980"/>
                  </a:cubicBezTo>
                  <a:cubicBezTo>
                    <a:pt x="29886" y="69736"/>
                    <a:pt x="37687" y="63359"/>
                    <a:pt x="44241" y="63359"/>
                  </a:cubicBezTo>
                  <a:cubicBezTo>
                    <a:pt x="47085" y="63359"/>
                    <a:pt x="48674" y="64773"/>
                    <a:pt x="48674" y="69561"/>
                  </a:cubicBezTo>
                  <a:cubicBezTo>
                    <a:pt x="48674" y="73634"/>
                    <a:pt x="47617" y="76294"/>
                    <a:pt x="43184" y="87283"/>
                  </a:cubicBezTo>
                  <a:lnTo>
                    <a:pt x="32007" y="11581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25960EA0-A384-453B-990C-66524CA8E37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0916564" y="-14939106"/>
              <a:ext cx="127107" cy="482743"/>
            </a:xfrm>
            <a:custGeom>
              <a:avLst/>
              <a:gdLst>
                <a:gd name="connsiteX0" fmla="*/ 103894 w 127106"/>
                <a:gd name="connsiteY0" fmla="*/ 471581 h 482743"/>
                <a:gd name="connsiteX1" fmla="*/ 106937 w 127106"/>
                <a:gd name="connsiteY1" fmla="*/ 474368 h 482743"/>
                <a:gd name="connsiteX2" fmla="*/ 112505 w 127106"/>
                <a:gd name="connsiteY2" fmla="*/ 474368 h 482743"/>
                <a:gd name="connsiteX3" fmla="*/ 115294 w 127106"/>
                <a:gd name="connsiteY3" fmla="*/ 471835 h 482743"/>
                <a:gd name="connsiteX4" fmla="*/ 114277 w 127106"/>
                <a:gd name="connsiteY4" fmla="*/ 469556 h 482743"/>
                <a:gd name="connsiteX5" fmla="*/ 75788 w 127106"/>
                <a:gd name="connsiteY5" fmla="*/ 418685 h 482743"/>
                <a:gd name="connsiteX6" fmla="*/ 38307 w 127106"/>
                <a:gd name="connsiteY6" fmla="*/ 246835 h 482743"/>
                <a:gd name="connsiteX7" fmla="*/ 114531 w 127106"/>
                <a:gd name="connsiteY7" fmla="*/ 23613 h 482743"/>
                <a:gd name="connsiteX8" fmla="*/ 115294 w 127106"/>
                <a:gd name="connsiteY8" fmla="*/ 21590 h 482743"/>
                <a:gd name="connsiteX9" fmla="*/ 110480 w 127106"/>
                <a:gd name="connsiteY9" fmla="*/ 19056 h 482743"/>
                <a:gd name="connsiteX10" fmla="*/ 104402 w 127106"/>
                <a:gd name="connsiteY10" fmla="*/ 21081 h 482743"/>
                <a:gd name="connsiteX11" fmla="*/ 35773 w 127106"/>
                <a:gd name="connsiteY11" fmla="*/ 130412 h 482743"/>
                <a:gd name="connsiteX12" fmla="*/ 19066 w 127106"/>
                <a:gd name="connsiteY12" fmla="*/ 246581 h 482743"/>
                <a:gd name="connsiteX13" fmla="*/ 69710 w 127106"/>
                <a:gd name="connsiteY13" fmla="*/ 433111 h 482743"/>
                <a:gd name="connsiteX14" fmla="*/ 85917 w 127106"/>
                <a:gd name="connsiteY14" fmla="*/ 453612 h 482743"/>
                <a:gd name="connsiteX15" fmla="*/ 94020 w 127106"/>
                <a:gd name="connsiteY15" fmla="*/ 462475 h 482743"/>
                <a:gd name="connsiteX16" fmla="*/ 103894 w 127106"/>
                <a:gd name="connsiteY16" fmla="*/ 471581 h 48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7106" h="482743">
                  <a:moveTo>
                    <a:pt x="103894" y="471581"/>
                  </a:moveTo>
                  <a:cubicBezTo>
                    <a:pt x="104402" y="471835"/>
                    <a:pt x="106682" y="474368"/>
                    <a:pt x="106937" y="474368"/>
                  </a:cubicBezTo>
                  <a:lnTo>
                    <a:pt x="112505" y="474368"/>
                  </a:lnTo>
                  <a:cubicBezTo>
                    <a:pt x="113260" y="474368"/>
                    <a:pt x="115294" y="474113"/>
                    <a:pt x="115294" y="471835"/>
                  </a:cubicBezTo>
                  <a:cubicBezTo>
                    <a:pt x="115294" y="470818"/>
                    <a:pt x="114786" y="470319"/>
                    <a:pt x="114277" y="469556"/>
                  </a:cubicBezTo>
                  <a:cubicBezTo>
                    <a:pt x="105157" y="460450"/>
                    <a:pt x="91485" y="446521"/>
                    <a:pt x="75788" y="418685"/>
                  </a:cubicBezTo>
                  <a:cubicBezTo>
                    <a:pt x="48435" y="370093"/>
                    <a:pt x="38307" y="307575"/>
                    <a:pt x="38307" y="246835"/>
                  </a:cubicBezTo>
                  <a:cubicBezTo>
                    <a:pt x="38307" y="134463"/>
                    <a:pt x="70219" y="68410"/>
                    <a:pt x="114531" y="23613"/>
                  </a:cubicBezTo>
                  <a:cubicBezTo>
                    <a:pt x="115294" y="22852"/>
                    <a:pt x="115294" y="22089"/>
                    <a:pt x="115294" y="21590"/>
                  </a:cubicBezTo>
                  <a:cubicBezTo>
                    <a:pt x="115294" y="19056"/>
                    <a:pt x="113514" y="19056"/>
                    <a:pt x="110480" y="19056"/>
                  </a:cubicBezTo>
                  <a:cubicBezTo>
                    <a:pt x="107183" y="19056"/>
                    <a:pt x="106682" y="19056"/>
                    <a:pt x="104402" y="21081"/>
                  </a:cubicBezTo>
                  <a:cubicBezTo>
                    <a:pt x="80348" y="41836"/>
                    <a:pt x="53250" y="77018"/>
                    <a:pt x="35773" y="130412"/>
                  </a:cubicBezTo>
                  <a:cubicBezTo>
                    <a:pt x="24889" y="163823"/>
                    <a:pt x="19066" y="204571"/>
                    <a:pt x="19066" y="246581"/>
                  </a:cubicBezTo>
                  <a:cubicBezTo>
                    <a:pt x="19066" y="306567"/>
                    <a:pt x="29950" y="374397"/>
                    <a:pt x="69710" y="433111"/>
                  </a:cubicBezTo>
                  <a:cubicBezTo>
                    <a:pt x="76543" y="442982"/>
                    <a:pt x="85917" y="453358"/>
                    <a:pt x="85917" y="453612"/>
                  </a:cubicBezTo>
                  <a:cubicBezTo>
                    <a:pt x="88451" y="456646"/>
                    <a:pt x="91993" y="460696"/>
                    <a:pt x="94020" y="462475"/>
                  </a:cubicBezTo>
                  <a:lnTo>
                    <a:pt x="103894" y="47158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E1CE90DD-2503-442F-B30E-F4C7C5BD00B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1036420" y="-14821896"/>
              <a:ext cx="203371" cy="203260"/>
            </a:xfrm>
            <a:custGeom>
              <a:avLst/>
              <a:gdLst>
                <a:gd name="connsiteX0" fmla="*/ 187467 w 203370"/>
                <a:gd name="connsiteY0" fmla="*/ 27917 h 203260"/>
                <a:gd name="connsiteX1" fmla="*/ 178601 w 203370"/>
                <a:gd name="connsiteY1" fmla="*/ 19056 h 203260"/>
                <a:gd name="connsiteX2" fmla="*/ 27932 w 203370"/>
                <a:gd name="connsiteY2" fmla="*/ 19056 h 203260"/>
                <a:gd name="connsiteX3" fmla="*/ 19066 w 203370"/>
                <a:gd name="connsiteY3" fmla="*/ 27917 h 203260"/>
                <a:gd name="connsiteX4" fmla="*/ 19066 w 203370"/>
                <a:gd name="connsiteY4" fmla="*/ 183815 h 203260"/>
                <a:gd name="connsiteX5" fmla="*/ 28186 w 203370"/>
                <a:gd name="connsiteY5" fmla="*/ 192931 h 203260"/>
                <a:gd name="connsiteX6" fmla="*/ 178347 w 203370"/>
                <a:gd name="connsiteY6" fmla="*/ 192931 h 203260"/>
                <a:gd name="connsiteX7" fmla="*/ 187467 w 203370"/>
                <a:gd name="connsiteY7" fmla="*/ 184070 h 203260"/>
                <a:gd name="connsiteX8" fmla="*/ 187467 w 203370"/>
                <a:gd name="connsiteY8" fmla="*/ 27917 h 203260"/>
                <a:gd name="connsiteX9" fmla="*/ 29195 w 203370"/>
                <a:gd name="connsiteY9" fmla="*/ 29179 h 203260"/>
                <a:gd name="connsiteX10" fmla="*/ 177330 w 203370"/>
                <a:gd name="connsiteY10" fmla="*/ 29179 h 203260"/>
                <a:gd name="connsiteX11" fmla="*/ 177330 w 203370"/>
                <a:gd name="connsiteY11" fmla="*/ 182807 h 203260"/>
                <a:gd name="connsiteX12" fmla="*/ 29195 w 203370"/>
                <a:gd name="connsiteY12" fmla="*/ 182807 h 203260"/>
                <a:gd name="connsiteX13" fmla="*/ 29195 w 203370"/>
                <a:gd name="connsiteY13" fmla="*/ 2917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203260">
                  <a:moveTo>
                    <a:pt x="187467" y="27917"/>
                  </a:moveTo>
                  <a:cubicBezTo>
                    <a:pt x="187467" y="20071"/>
                    <a:pt x="186704" y="19056"/>
                    <a:pt x="178601" y="19056"/>
                  </a:cubicBezTo>
                  <a:lnTo>
                    <a:pt x="27932" y="19056"/>
                  </a:lnTo>
                  <a:cubicBezTo>
                    <a:pt x="20083" y="19056"/>
                    <a:pt x="19066" y="19819"/>
                    <a:pt x="19066" y="27917"/>
                  </a:cubicBezTo>
                  <a:lnTo>
                    <a:pt x="19066" y="183815"/>
                  </a:lnTo>
                  <a:cubicBezTo>
                    <a:pt x="19066" y="191915"/>
                    <a:pt x="19829" y="192931"/>
                    <a:pt x="28186" y="192931"/>
                  </a:cubicBezTo>
                  <a:lnTo>
                    <a:pt x="178347" y="192931"/>
                  </a:lnTo>
                  <a:cubicBezTo>
                    <a:pt x="186704" y="192931"/>
                    <a:pt x="187467" y="192168"/>
                    <a:pt x="187467" y="184070"/>
                  </a:cubicBezTo>
                  <a:lnTo>
                    <a:pt x="187467" y="27917"/>
                  </a:lnTo>
                  <a:close/>
                  <a:moveTo>
                    <a:pt x="29195" y="29179"/>
                  </a:moveTo>
                  <a:lnTo>
                    <a:pt x="177330" y="29179"/>
                  </a:lnTo>
                  <a:lnTo>
                    <a:pt x="177330" y="182807"/>
                  </a:lnTo>
                  <a:lnTo>
                    <a:pt x="29195" y="182807"/>
                  </a:lnTo>
                  <a:lnTo>
                    <a:pt x="29195" y="291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7FB2C2E9-04BD-43F3-974F-04EF50BE08F9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1231794" y="-14873569"/>
              <a:ext cx="177949" cy="152445"/>
            </a:xfrm>
            <a:custGeom>
              <a:avLst/>
              <a:gdLst>
                <a:gd name="connsiteX0" fmla="*/ 39983 w 177949"/>
                <a:gd name="connsiteY0" fmla="*/ 126276 h 152445"/>
                <a:gd name="connsiteX1" fmla="*/ 24381 w 177949"/>
                <a:gd name="connsiteY1" fmla="*/ 133715 h 152445"/>
                <a:gd name="connsiteX2" fmla="*/ 19066 w 177949"/>
                <a:gd name="connsiteY2" fmla="*/ 137622 h 152445"/>
                <a:gd name="connsiteX3" fmla="*/ 24381 w 177949"/>
                <a:gd name="connsiteY3" fmla="*/ 140098 h 152445"/>
                <a:gd name="connsiteX4" fmla="*/ 87688 w 177949"/>
                <a:gd name="connsiteY4" fmla="*/ 140098 h 152445"/>
                <a:gd name="connsiteX5" fmla="*/ 164818 w 177949"/>
                <a:gd name="connsiteY5" fmla="*/ 65313 h 152445"/>
                <a:gd name="connsiteX6" fmla="*/ 118003 w 177949"/>
                <a:gd name="connsiteY6" fmla="*/ 19056 h 152445"/>
                <a:gd name="connsiteX7" fmla="*/ 53465 w 177949"/>
                <a:gd name="connsiteY7" fmla="*/ 19056 h 152445"/>
                <a:gd name="connsiteX8" fmla="*/ 47792 w 177949"/>
                <a:gd name="connsiteY8" fmla="*/ 22954 h 152445"/>
                <a:gd name="connsiteX9" fmla="*/ 53639 w 177949"/>
                <a:gd name="connsiteY9" fmla="*/ 25440 h 152445"/>
                <a:gd name="connsiteX10" fmla="*/ 60376 w 177949"/>
                <a:gd name="connsiteY10" fmla="*/ 25797 h 152445"/>
                <a:gd name="connsiteX11" fmla="*/ 64276 w 177949"/>
                <a:gd name="connsiteY11" fmla="*/ 28273 h 152445"/>
                <a:gd name="connsiteX12" fmla="*/ 63570 w 177949"/>
                <a:gd name="connsiteY12" fmla="*/ 32172 h 152445"/>
                <a:gd name="connsiteX13" fmla="*/ 39983 w 177949"/>
                <a:gd name="connsiteY13" fmla="*/ 126276 h 152445"/>
                <a:gd name="connsiteX14" fmla="*/ 79704 w 177949"/>
                <a:gd name="connsiteY14" fmla="*/ 31466 h 152445"/>
                <a:gd name="connsiteX15" fmla="*/ 88744 w 177949"/>
                <a:gd name="connsiteY15" fmla="*/ 25440 h 152445"/>
                <a:gd name="connsiteX16" fmla="*/ 111441 w 177949"/>
                <a:gd name="connsiteY16" fmla="*/ 25440 h 152445"/>
                <a:gd name="connsiteX17" fmla="*/ 147969 w 177949"/>
                <a:gd name="connsiteY17" fmla="*/ 59462 h 152445"/>
                <a:gd name="connsiteX18" fmla="*/ 128465 w 177949"/>
                <a:gd name="connsiteY18" fmla="*/ 114405 h 152445"/>
                <a:gd name="connsiteX19" fmla="*/ 84494 w 177949"/>
                <a:gd name="connsiteY19" fmla="*/ 133715 h 152445"/>
                <a:gd name="connsiteX20" fmla="*/ 60376 w 177949"/>
                <a:gd name="connsiteY20" fmla="*/ 133715 h 152445"/>
                <a:gd name="connsiteX21" fmla="*/ 54704 w 177949"/>
                <a:gd name="connsiteY21" fmla="*/ 131944 h 152445"/>
                <a:gd name="connsiteX22" fmla="*/ 55411 w 177949"/>
                <a:gd name="connsiteY22" fmla="*/ 128229 h 152445"/>
                <a:gd name="connsiteX23" fmla="*/ 79704 w 177949"/>
                <a:gd name="connsiteY23" fmla="*/ 31466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7949" h="152445">
                  <a:moveTo>
                    <a:pt x="39983" y="126276"/>
                  </a:moveTo>
                  <a:cubicBezTo>
                    <a:pt x="38570" y="132303"/>
                    <a:pt x="38212" y="133715"/>
                    <a:pt x="24381" y="133715"/>
                  </a:cubicBezTo>
                  <a:cubicBezTo>
                    <a:pt x="21196" y="133715"/>
                    <a:pt x="19066" y="133715"/>
                    <a:pt x="19066" y="137622"/>
                  </a:cubicBezTo>
                  <a:cubicBezTo>
                    <a:pt x="19066" y="140098"/>
                    <a:pt x="21196" y="140098"/>
                    <a:pt x="24381" y="140098"/>
                  </a:cubicBezTo>
                  <a:lnTo>
                    <a:pt x="87688" y="140098"/>
                  </a:lnTo>
                  <a:cubicBezTo>
                    <a:pt x="127052" y="140098"/>
                    <a:pt x="164818" y="103949"/>
                    <a:pt x="164818" y="65313"/>
                  </a:cubicBezTo>
                  <a:cubicBezTo>
                    <a:pt x="164818" y="39437"/>
                    <a:pt x="146904" y="19056"/>
                    <a:pt x="118003" y="19056"/>
                  </a:cubicBezTo>
                  <a:lnTo>
                    <a:pt x="53465" y="19056"/>
                  </a:lnTo>
                  <a:cubicBezTo>
                    <a:pt x="49913" y="19056"/>
                    <a:pt x="47792" y="19056"/>
                    <a:pt x="47792" y="22954"/>
                  </a:cubicBezTo>
                  <a:cubicBezTo>
                    <a:pt x="47792" y="25440"/>
                    <a:pt x="49739" y="25440"/>
                    <a:pt x="53639" y="25440"/>
                  </a:cubicBezTo>
                  <a:cubicBezTo>
                    <a:pt x="56476" y="25440"/>
                    <a:pt x="57190" y="25440"/>
                    <a:pt x="60376" y="25797"/>
                  </a:cubicBezTo>
                  <a:cubicBezTo>
                    <a:pt x="63927" y="26146"/>
                    <a:pt x="64276" y="26504"/>
                    <a:pt x="64276" y="28273"/>
                  </a:cubicBezTo>
                  <a:cubicBezTo>
                    <a:pt x="64276" y="28632"/>
                    <a:pt x="64276" y="29512"/>
                    <a:pt x="63570" y="32172"/>
                  </a:cubicBezTo>
                  <a:lnTo>
                    <a:pt x="39983" y="126276"/>
                  </a:lnTo>
                  <a:close/>
                  <a:moveTo>
                    <a:pt x="79704" y="31466"/>
                  </a:moveTo>
                  <a:cubicBezTo>
                    <a:pt x="81126" y="25970"/>
                    <a:pt x="81301" y="25440"/>
                    <a:pt x="88744" y="25440"/>
                  </a:cubicBezTo>
                  <a:lnTo>
                    <a:pt x="111441" y="25440"/>
                  </a:lnTo>
                  <a:cubicBezTo>
                    <a:pt x="131301" y="25440"/>
                    <a:pt x="147969" y="35363"/>
                    <a:pt x="147969" y="59462"/>
                  </a:cubicBezTo>
                  <a:cubicBezTo>
                    <a:pt x="147969" y="63542"/>
                    <a:pt x="146197" y="94199"/>
                    <a:pt x="128465" y="114405"/>
                  </a:cubicBezTo>
                  <a:cubicBezTo>
                    <a:pt x="121554" y="122378"/>
                    <a:pt x="106301" y="133715"/>
                    <a:pt x="84494" y="133715"/>
                  </a:cubicBezTo>
                  <a:lnTo>
                    <a:pt x="60376" y="133715"/>
                  </a:lnTo>
                  <a:cubicBezTo>
                    <a:pt x="54878" y="133715"/>
                    <a:pt x="54704" y="133540"/>
                    <a:pt x="54704" y="131944"/>
                  </a:cubicBezTo>
                  <a:cubicBezTo>
                    <a:pt x="54704" y="131771"/>
                    <a:pt x="54704" y="130880"/>
                    <a:pt x="55411" y="128229"/>
                  </a:cubicBezTo>
                  <a:lnTo>
                    <a:pt x="79704" y="3146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8F3A5E4A-3965-4914-B3AC-AE12E2E4CC25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1403891" y="-14885439"/>
              <a:ext cx="101685" cy="203260"/>
            </a:xfrm>
            <a:custGeom>
              <a:avLst/>
              <a:gdLst>
                <a:gd name="connsiteX0" fmla="*/ 94242 w 101685"/>
                <a:gd name="connsiteY0" fmla="*/ 26851 h 203260"/>
                <a:gd name="connsiteX1" fmla="*/ 95305 w 101685"/>
                <a:gd name="connsiteY1" fmla="*/ 23486 h 203260"/>
                <a:gd name="connsiteX2" fmla="*/ 91057 w 101685"/>
                <a:gd name="connsiteY2" fmla="*/ 19056 h 203260"/>
                <a:gd name="connsiteX3" fmla="*/ 86266 w 101685"/>
                <a:gd name="connsiteY3" fmla="*/ 23486 h 203260"/>
                <a:gd name="connsiteX4" fmla="*/ 20130 w 101685"/>
                <a:gd name="connsiteY4" fmla="*/ 188475 h 203260"/>
                <a:gd name="connsiteX5" fmla="*/ 19066 w 101685"/>
                <a:gd name="connsiteY5" fmla="*/ 191842 h 203260"/>
                <a:gd name="connsiteX6" fmla="*/ 23317 w 101685"/>
                <a:gd name="connsiteY6" fmla="*/ 196273 h 203260"/>
                <a:gd name="connsiteX7" fmla="*/ 28106 w 101685"/>
                <a:gd name="connsiteY7" fmla="*/ 191842 h 203260"/>
                <a:gd name="connsiteX8" fmla="*/ 94242 w 101685"/>
                <a:gd name="connsiteY8" fmla="*/ 26851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85" h="203260">
                  <a:moveTo>
                    <a:pt x="94242" y="26851"/>
                  </a:moveTo>
                  <a:cubicBezTo>
                    <a:pt x="95305" y="24550"/>
                    <a:pt x="95305" y="24192"/>
                    <a:pt x="95305" y="23486"/>
                  </a:cubicBezTo>
                  <a:cubicBezTo>
                    <a:pt x="95305" y="20651"/>
                    <a:pt x="93002" y="19056"/>
                    <a:pt x="91057" y="19056"/>
                  </a:cubicBezTo>
                  <a:cubicBezTo>
                    <a:pt x="88038" y="19056"/>
                    <a:pt x="87155" y="21183"/>
                    <a:pt x="86266" y="23486"/>
                  </a:cubicBezTo>
                  <a:lnTo>
                    <a:pt x="20130" y="188475"/>
                  </a:lnTo>
                  <a:cubicBezTo>
                    <a:pt x="19066" y="190778"/>
                    <a:pt x="19066" y="191135"/>
                    <a:pt x="19066" y="191842"/>
                  </a:cubicBezTo>
                  <a:cubicBezTo>
                    <a:pt x="19066" y="194677"/>
                    <a:pt x="21370" y="196273"/>
                    <a:pt x="23317" y="196273"/>
                  </a:cubicBezTo>
                  <a:cubicBezTo>
                    <a:pt x="26335" y="196273"/>
                    <a:pt x="27217" y="194145"/>
                    <a:pt x="28106" y="191842"/>
                  </a:cubicBezTo>
                  <a:lnTo>
                    <a:pt x="94242" y="2685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04DF21F2-F439-4BBE-8011-3BC444CA2B7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1505203" y="-14870195"/>
              <a:ext cx="101685" cy="152445"/>
            </a:xfrm>
            <a:custGeom>
              <a:avLst/>
              <a:gdLst>
                <a:gd name="connsiteX0" fmla="*/ 97443 w 101685"/>
                <a:gd name="connsiteY0" fmla="*/ 104473 h 152445"/>
                <a:gd name="connsiteX1" fmla="*/ 91414 w 101685"/>
                <a:gd name="connsiteY1" fmla="*/ 104473 h 152445"/>
                <a:gd name="connsiteX2" fmla="*/ 86798 w 101685"/>
                <a:gd name="connsiteY2" fmla="*/ 120599 h 152445"/>
                <a:gd name="connsiteX3" fmla="*/ 69249 w 101685"/>
                <a:gd name="connsiteY3" fmla="*/ 121663 h 152445"/>
                <a:gd name="connsiteX4" fmla="*/ 36623 w 101685"/>
                <a:gd name="connsiteY4" fmla="*/ 121663 h 152445"/>
                <a:gd name="connsiteX5" fmla="*/ 72086 w 101685"/>
                <a:gd name="connsiteY5" fmla="*/ 91888 h 152445"/>
                <a:gd name="connsiteX6" fmla="*/ 97443 w 101685"/>
                <a:gd name="connsiteY6" fmla="*/ 53610 h 152445"/>
                <a:gd name="connsiteX7" fmla="*/ 55951 w 101685"/>
                <a:gd name="connsiteY7" fmla="*/ 19056 h 152445"/>
                <a:gd name="connsiteX8" fmla="*/ 19066 w 101685"/>
                <a:gd name="connsiteY8" fmla="*/ 50776 h 152445"/>
                <a:gd name="connsiteX9" fmla="*/ 28464 w 101685"/>
                <a:gd name="connsiteY9" fmla="*/ 60700 h 152445"/>
                <a:gd name="connsiteX10" fmla="*/ 37862 w 101685"/>
                <a:gd name="connsiteY10" fmla="*/ 51307 h 152445"/>
                <a:gd name="connsiteX11" fmla="*/ 27400 w 101685"/>
                <a:gd name="connsiteY11" fmla="*/ 41915 h 152445"/>
                <a:gd name="connsiteX12" fmla="*/ 53290 w 101685"/>
                <a:gd name="connsiteY12" fmla="*/ 25431 h 152445"/>
                <a:gd name="connsiteX13" fmla="*/ 80245 w 101685"/>
                <a:gd name="connsiteY13" fmla="*/ 53610 h 152445"/>
                <a:gd name="connsiteX14" fmla="*/ 63570 w 101685"/>
                <a:gd name="connsiteY14" fmla="*/ 87632 h 152445"/>
                <a:gd name="connsiteX15" fmla="*/ 20838 w 101685"/>
                <a:gd name="connsiteY15" fmla="*/ 129817 h 152445"/>
                <a:gd name="connsiteX16" fmla="*/ 19066 w 101685"/>
                <a:gd name="connsiteY16" fmla="*/ 136724 h 152445"/>
                <a:gd name="connsiteX17" fmla="*/ 92121 w 101685"/>
                <a:gd name="connsiteY17" fmla="*/ 136724 h 152445"/>
                <a:gd name="connsiteX18" fmla="*/ 97443 w 101685"/>
                <a:gd name="connsiteY18" fmla="*/ 10447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685" h="152445">
                  <a:moveTo>
                    <a:pt x="97443" y="104473"/>
                  </a:moveTo>
                  <a:lnTo>
                    <a:pt x="91414" y="104473"/>
                  </a:lnTo>
                  <a:cubicBezTo>
                    <a:pt x="90882" y="108371"/>
                    <a:pt x="89110" y="118828"/>
                    <a:pt x="86798" y="120599"/>
                  </a:cubicBezTo>
                  <a:cubicBezTo>
                    <a:pt x="85384" y="121663"/>
                    <a:pt x="71728" y="121663"/>
                    <a:pt x="69249" y="121663"/>
                  </a:cubicBezTo>
                  <a:lnTo>
                    <a:pt x="36623" y="121663"/>
                  </a:lnTo>
                  <a:cubicBezTo>
                    <a:pt x="55236" y="105180"/>
                    <a:pt x="61449" y="100217"/>
                    <a:pt x="72086" y="91888"/>
                  </a:cubicBezTo>
                  <a:cubicBezTo>
                    <a:pt x="85209" y="81432"/>
                    <a:pt x="97443" y="70443"/>
                    <a:pt x="97443" y="53610"/>
                  </a:cubicBezTo>
                  <a:cubicBezTo>
                    <a:pt x="97443" y="32164"/>
                    <a:pt x="78647" y="19056"/>
                    <a:pt x="55951" y="19056"/>
                  </a:cubicBezTo>
                  <a:cubicBezTo>
                    <a:pt x="33961" y="19056"/>
                    <a:pt x="19066" y="34467"/>
                    <a:pt x="19066" y="50776"/>
                  </a:cubicBezTo>
                  <a:cubicBezTo>
                    <a:pt x="19066" y="59811"/>
                    <a:pt x="26693" y="60700"/>
                    <a:pt x="28464" y="60700"/>
                  </a:cubicBezTo>
                  <a:cubicBezTo>
                    <a:pt x="32722" y="60700"/>
                    <a:pt x="37862" y="57683"/>
                    <a:pt x="37862" y="51307"/>
                  </a:cubicBezTo>
                  <a:cubicBezTo>
                    <a:pt x="37862" y="48115"/>
                    <a:pt x="36623" y="41915"/>
                    <a:pt x="27400" y="41915"/>
                  </a:cubicBezTo>
                  <a:cubicBezTo>
                    <a:pt x="32897" y="29329"/>
                    <a:pt x="44956" y="25431"/>
                    <a:pt x="53290" y="25431"/>
                  </a:cubicBezTo>
                  <a:cubicBezTo>
                    <a:pt x="71021" y="25431"/>
                    <a:pt x="80245" y="39254"/>
                    <a:pt x="80245" y="53610"/>
                  </a:cubicBezTo>
                  <a:cubicBezTo>
                    <a:pt x="80245" y="69029"/>
                    <a:pt x="69249" y="81256"/>
                    <a:pt x="63570" y="87632"/>
                  </a:cubicBezTo>
                  <a:lnTo>
                    <a:pt x="20838" y="129817"/>
                  </a:lnTo>
                  <a:cubicBezTo>
                    <a:pt x="19066" y="131405"/>
                    <a:pt x="19066" y="131761"/>
                    <a:pt x="19066" y="136724"/>
                  </a:cubicBezTo>
                  <a:lnTo>
                    <a:pt x="92121" y="136724"/>
                  </a:lnTo>
                  <a:lnTo>
                    <a:pt x="97443" y="1044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C2115B0F-CA50-4AA2-A017-8142B71E1758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614135" y="-14801261"/>
              <a:ext cx="152528" cy="25408"/>
            </a:xfrm>
            <a:custGeom>
              <a:avLst/>
              <a:gdLst>
                <a:gd name="connsiteX0" fmla="*/ 131833 w 152528"/>
                <a:gd name="connsiteY0" fmla="*/ 27741 h 25407"/>
                <a:gd name="connsiteX1" fmla="*/ 138928 w 152528"/>
                <a:gd name="connsiteY1" fmla="*/ 23486 h 25407"/>
                <a:gd name="connsiteX2" fmla="*/ 131833 w 152528"/>
                <a:gd name="connsiteY2" fmla="*/ 19056 h 25407"/>
                <a:gd name="connsiteX3" fmla="*/ 26152 w 152528"/>
                <a:gd name="connsiteY3" fmla="*/ 19056 h 25407"/>
                <a:gd name="connsiteX4" fmla="*/ 19066 w 152528"/>
                <a:gd name="connsiteY4" fmla="*/ 23311 h 25407"/>
                <a:gd name="connsiteX5" fmla="*/ 26152 w 152528"/>
                <a:gd name="connsiteY5" fmla="*/ 27741 h 25407"/>
                <a:gd name="connsiteX6" fmla="*/ 131833 w 152528"/>
                <a:gd name="connsiteY6" fmla="*/ 27741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28" h="25407">
                  <a:moveTo>
                    <a:pt x="131833" y="27741"/>
                  </a:moveTo>
                  <a:cubicBezTo>
                    <a:pt x="134669" y="27741"/>
                    <a:pt x="138928" y="27741"/>
                    <a:pt x="138928" y="23486"/>
                  </a:cubicBezTo>
                  <a:cubicBezTo>
                    <a:pt x="138928" y="19056"/>
                    <a:pt x="134852" y="19056"/>
                    <a:pt x="131833" y="19056"/>
                  </a:cubicBezTo>
                  <a:lnTo>
                    <a:pt x="26152" y="19056"/>
                  </a:lnTo>
                  <a:cubicBezTo>
                    <a:pt x="23316" y="19056"/>
                    <a:pt x="19066" y="19056"/>
                    <a:pt x="19066" y="23311"/>
                  </a:cubicBezTo>
                  <a:cubicBezTo>
                    <a:pt x="19066" y="27741"/>
                    <a:pt x="23141" y="27741"/>
                    <a:pt x="26152" y="27741"/>
                  </a:cubicBezTo>
                  <a:lnTo>
                    <a:pt x="131833" y="2774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55911C58-AEC1-4727-8D60-71952638546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1764099" y="-14878881"/>
              <a:ext cx="177949" cy="152445"/>
            </a:xfrm>
            <a:custGeom>
              <a:avLst/>
              <a:gdLst>
                <a:gd name="connsiteX0" fmla="*/ 97078 w 177949"/>
                <a:gd name="connsiteY0" fmla="*/ 23128 h 152445"/>
                <a:gd name="connsiteX1" fmla="*/ 91231 w 177949"/>
                <a:gd name="connsiteY1" fmla="*/ 19056 h 152445"/>
                <a:gd name="connsiteX2" fmla="*/ 85733 w 177949"/>
                <a:gd name="connsiteY2" fmla="*/ 22422 h 152445"/>
                <a:gd name="connsiteX3" fmla="*/ 20305 w 177949"/>
                <a:gd name="connsiteY3" fmla="*/ 141154 h 152445"/>
                <a:gd name="connsiteX4" fmla="*/ 19066 w 177949"/>
                <a:gd name="connsiteY4" fmla="*/ 143640 h 152445"/>
                <a:gd name="connsiteX5" fmla="*/ 23316 w 177949"/>
                <a:gd name="connsiteY5" fmla="*/ 145409 h 152445"/>
                <a:gd name="connsiteX6" fmla="*/ 159320 w 177949"/>
                <a:gd name="connsiteY6" fmla="*/ 145409 h 152445"/>
                <a:gd name="connsiteX7" fmla="*/ 163571 w 177949"/>
                <a:gd name="connsiteY7" fmla="*/ 143640 h 152445"/>
                <a:gd name="connsiteX8" fmla="*/ 162331 w 177949"/>
                <a:gd name="connsiteY8" fmla="*/ 141154 h 152445"/>
                <a:gd name="connsiteX9" fmla="*/ 97078 w 177949"/>
                <a:gd name="connsiteY9" fmla="*/ 23128 h 152445"/>
                <a:gd name="connsiteX10" fmla="*/ 85376 w 177949"/>
                <a:gd name="connsiteY10" fmla="*/ 36419 h 152445"/>
                <a:gd name="connsiteX11" fmla="*/ 137506 w 177949"/>
                <a:gd name="connsiteY11" fmla="*/ 130880 h 152445"/>
                <a:gd name="connsiteX12" fmla="*/ 33246 w 177949"/>
                <a:gd name="connsiteY12" fmla="*/ 130880 h 152445"/>
                <a:gd name="connsiteX13" fmla="*/ 85376 w 177949"/>
                <a:gd name="connsiteY13" fmla="*/ 36419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949" h="152445">
                  <a:moveTo>
                    <a:pt x="97078" y="23128"/>
                  </a:moveTo>
                  <a:cubicBezTo>
                    <a:pt x="95306" y="19936"/>
                    <a:pt x="94774" y="19056"/>
                    <a:pt x="91231" y="19056"/>
                  </a:cubicBezTo>
                  <a:cubicBezTo>
                    <a:pt x="89102" y="19056"/>
                    <a:pt x="87330" y="19588"/>
                    <a:pt x="85733" y="22422"/>
                  </a:cubicBezTo>
                  <a:lnTo>
                    <a:pt x="20305" y="141154"/>
                  </a:lnTo>
                  <a:cubicBezTo>
                    <a:pt x="19066" y="143108"/>
                    <a:pt x="19066" y="143457"/>
                    <a:pt x="19066" y="143640"/>
                  </a:cubicBezTo>
                  <a:cubicBezTo>
                    <a:pt x="19066" y="145409"/>
                    <a:pt x="20480" y="145409"/>
                    <a:pt x="23316" y="145409"/>
                  </a:cubicBezTo>
                  <a:lnTo>
                    <a:pt x="159320" y="145409"/>
                  </a:lnTo>
                  <a:cubicBezTo>
                    <a:pt x="162157" y="145409"/>
                    <a:pt x="163571" y="145409"/>
                    <a:pt x="163571" y="143640"/>
                  </a:cubicBezTo>
                  <a:cubicBezTo>
                    <a:pt x="163571" y="143457"/>
                    <a:pt x="163571" y="143108"/>
                    <a:pt x="162331" y="141154"/>
                  </a:cubicBezTo>
                  <a:lnTo>
                    <a:pt x="97078" y="23128"/>
                  </a:lnTo>
                  <a:close/>
                  <a:moveTo>
                    <a:pt x="85376" y="36419"/>
                  </a:moveTo>
                  <a:lnTo>
                    <a:pt x="137506" y="130880"/>
                  </a:lnTo>
                  <a:lnTo>
                    <a:pt x="33246" y="130880"/>
                  </a:lnTo>
                  <a:lnTo>
                    <a:pt x="85376" y="3641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EBEEBECB-8DDD-4337-B4C4-57526D68DD8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1934098" y="-14813518"/>
              <a:ext cx="101685" cy="127038"/>
            </a:xfrm>
            <a:custGeom>
              <a:avLst/>
              <a:gdLst>
                <a:gd name="connsiteX0" fmla="*/ 77074 w 101685"/>
                <a:gd name="connsiteY0" fmla="*/ 22723 h 127037"/>
                <a:gd name="connsiteX1" fmla="*/ 77456 w 101685"/>
                <a:gd name="connsiteY1" fmla="*/ 20827 h 127037"/>
                <a:gd name="connsiteX2" fmla="*/ 74794 w 101685"/>
                <a:gd name="connsiteY2" fmla="*/ 19056 h 127037"/>
                <a:gd name="connsiteX3" fmla="*/ 71887 w 101685"/>
                <a:gd name="connsiteY3" fmla="*/ 21962 h 127037"/>
                <a:gd name="connsiteX4" fmla="*/ 65174 w 101685"/>
                <a:gd name="connsiteY4" fmla="*/ 48418 h 127037"/>
                <a:gd name="connsiteX5" fmla="*/ 64666 w 101685"/>
                <a:gd name="connsiteY5" fmla="*/ 50322 h 127037"/>
                <a:gd name="connsiteX6" fmla="*/ 63148 w 101685"/>
                <a:gd name="connsiteY6" fmla="*/ 50696 h 127037"/>
                <a:gd name="connsiteX7" fmla="*/ 19066 w 101685"/>
                <a:gd name="connsiteY7" fmla="*/ 84242 h 127037"/>
                <a:gd name="connsiteX8" fmla="*/ 50223 w 101685"/>
                <a:gd name="connsiteY8" fmla="*/ 108545 h 127037"/>
                <a:gd name="connsiteX9" fmla="*/ 44654 w 101685"/>
                <a:gd name="connsiteY9" fmla="*/ 130952 h 127037"/>
                <a:gd name="connsiteX10" fmla="*/ 47316 w 101685"/>
                <a:gd name="connsiteY10" fmla="*/ 132850 h 127037"/>
                <a:gd name="connsiteX11" fmla="*/ 50223 w 101685"/>
                <a:gd name="connsiteY11" fmla="*/ 130071 h 127037"/>
                <a:gd name="connsiteX12" fmla="*/ 55546 w 101685"/>
                <a:gd name="connsiteY12" fmla="*/ 108672 h 127037"/>
                <a:gd name="connsiteX13" fmla="*/ 101264 w 101685"/>
                <a:gd name="connsiteY13" fmla="*/ 74873 h 127037"/>
                <a:gd name="connsiteX14" fmla="*/ 70107 w 101685"/>
                <a:gd name="connsiteY14" fmla="*/ 50696 h 127037"/>
                <a:gd name="connsiteX15" fmla="*/ 77074 w 101685"/>
                <a:gd name="connsiteY15" fmla="*/ 22723 h 127037"/>
                <a:gd name="connsiteX16" fmla="*/ 51240 w 101685"/>
                <a:gd name="connsiteY16" fmla="*/ 104242 h 127037"/>
                <a:gd name="connsiteX17" fmla="*/ 29457 w 101685"/>
                <a:gd name="connsiteY17" fmla="*/ 86013 h 127037"/>
                <a:gd name="connsiteX18" fmla="*/ 63522 w 101685"/>
                <a:gd name="connsiteY18" fmla="*/ 54999 h 127037"/>
                <a:gd name="connsiteX19" fmla="*/ 51240 w 101685"/>
                <a:gd name="connsiteY19" fmla="*/ 104242 h 127037"/>
                <a:gd name="connsiteX20" fmla="*/ 68972 w 101685"/>
                <a:gd name="connsiteY20" fmla="*/ 54999 h 127037"/>
                <a:gd name="connsiteX21" fmla="*/ 90754 w 101685"/>
                <a:gd name="connsiteY21" fmla="*/ 73230 h 127037"/>
                <a:gd name="connsiteX22" fmla="*/ 56690 w 101685"/>
                <a:gd name="connsiteY22" fmla="*/ 104242 h 127037"/>
                <a:gd name="connsiteX23" fmla="*/ 68972 w 101685"/>
                <a:gd name="connsiteY23" fmla="*/ 54999 h 12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685" h="127037">
                  <a:moveTo>
                    <a:pt x="77074" y="22723"/>
                  </a:moveTo>
                  <a:cubicBezTo>
                    <a:pt x="77456" y="21207"/>
                    <a:pt x="77456" y="20954"/>
                    <a:pt x="77456" y="20827"/>
                  </a:cubicBezTo>
                  <a:cubicBezTo>
                    <a:pt x="77456" y="19056"/>
                    <a:pt x="75684" y="19056"/>
                    <a:pt x="74794" y="19056"/>
                  </a:cubicBezTo>
                  <a:cubicBezTo>
                    <a:pt x="72642" y="19056"/>
                    <a:pt x="72515" y="19429"/>
                    <a:pt x="71887" y="21962"/>
                  </a:cubicBezTo>
                  <a:lnTo>
                    <a:pt x="65174" y="48418"/>
                  </a:lnTo>
                  <a:cubicBezTo>
                    <a:pt x="65174" y="48672"/>
                    <a:pt x="64666" y="50196"/>
                    <a:pt x="64666" y="50322"/>
                  </a:cubicBezTo>
                  <a:cubicBezTo>
                    <a:pt x="64411" y="50441"/>
                    <a:pt x="64284" y="50569"/>
                    <a:pt x="63148" y="50696"/>
                  </a:cubicBezTo>
                  <a:cubicBezTo>
                    <a:pt x="38704" y="52220"/>
                    <a:pt x="19066" y="68291"/>
                    <a:pt x="19066" y="84242"/>
                  </a:cubicBezTo>
                  <a:cubicBezTo>
                    <a:pt x="19066" y="97406"/>
                    <a:pt x="31991" y="107791"/>
                    <a:pt x="50223" y="108545"/>
                  </a:cubicBezTo>
                  <a:cubicBezTo>
                    <a:pt x="47570" y="119058"/>
                    <a:pt x="44654" y="130316"/>
                    <a:pt x="44654" y="130952"/>
                  </a:cubicBezTo>
                  <a:cubicBezTo>
                    <a:pt x="44654" y="132850"/>
                    <a:pt x="46426" y="132850"/>
                    <a:pt x="47316" y="132850"/>
                  </a:cubicBezTo>
                  <a:cubicBezTo>
                    <a:pt x="49595" y="132850"/>
                    <a:pt x="49722" y="132349"/>
                    <a:pt x="50223" y="130071"/>
                  </a:cubicBezTo>
                  <a:cubicBezTo>
                    <a:pt x="52630" y="120956"/>
                    <a:pt x="53647" y="116779"/>
                    <a:pt x="55546" y="108672"/>
                  </a:cubicBezTo>
                  <a:cubicBezTo>
                    <a:pt x="81889" y="107410"/>
                    <a:pt x="101264" y="90697"/>
                    <a:pt x="101264" y="74873"/>
                  </a:cubicBezTo>
                  <a:cubicBezTo>
                    <a:pt x="101264" y="63234"/>
                    <a:pt x="90245" y="51713"/>
                    <a:pt x="70107" y="50696"/>
                  </a:cubicBezTo>
                  <a:lnTo>
                    <a:pt x="77074" y="22723"/>
                  </a:lnTo>
                  <a:close/>
                  <a:moveTo>
                    <a:pt x="51240" y="104242"/>
                  </a:moveTo>
                  <a:cubicBezTo>
                    <a:pt x="41111" y="103862"/>
                    <a:pt x="29457" y="99057"/>
                    <a:pt x="29457" y="86013"/>
                  </a:cubicBezTo>
                  <a:cubicBezTo>
                    <a:pt x="29457" y="72220"/>
                    <a:pt x="41739" y="56651"/>
                    <a:pt x="63522" y="54999"/>
                  </a:cubicBezTo>
                  <a:lnTo>
                    <a:pt x="51240" y="104242"/>
                  </a:lnTo>
                  <a:close/>
                  <a:moveTo>
                    <a:pt x="68972" y="54999"/>
                  </a:moveTo>
                  <a:cubicBezTo>
                    <a:pt x="77837" y="55381"/>
                    <a:pt x="90754" y="59183"/>
                    <a:pt x="90754" y="73230"/>
                  </a:cubicBezTo>
                  <a:cubicBezTo>
                    <a:pt x="90754" y="87410"/>
                    <a:pt x="78473" y="102599"/>
                    <a:pt x="56690" y="104242"/>
                  </a:cubicBezTo>
                  <a:lnTo>
                    <a:pt x="68972" y="5499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6A983B6E-B2B8-476D-9537-14D867034AB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2037756" y="-14769349"/>
              <a:ext cx="76264" cy="101630"/>
            </a:xfrm>
            <a:custGeom>
              <a:avLst/>
              <a:gdLst>
                <a:gd name="connsiteX0" fmla="*/ 57691 w 76264"/>
                <a:gd name="connsiteY0" fmla="*/ 24502 h 101630"/>
                <a:gd name="connsiteX1" fmla="*/ 52122 w 76264"/>
                <a:gd name="connsiteY1" fmla="*/ 19056 h 101630"/>
                <a:gd name="connsiteX2" fmla="*/ 44392 w 76264"/>
                <a:gd name="connsiteY2" fmla="*/ 26654 h 101630"/>
                <a:gd name="connsiteX3" fmla="*/ 49842 w 76264"/>
                <a:gd name="connsiteY3" fmla="*/ 32093 h 101630"/>
                <a:gd name="connsiteX4" fmla="*/ 57691 w 76264"/>
                <a:gd name="connsiteY4" fmla="*/ 24502 h 101630"/>
                <a:gd name="connsiteX5" fmla="*/ 63649 w 76264"/>
                <a:gd name="connsiteY5" fmla="*/ 85257 h 101630"/>
                <a:gd name="connsiteX6" fmla="*/ 60988 w 76264"/>
                <a:gd name="connsiteY6" fmla="*/ 83488 h 101630"/>
                <a:gd name="connsiteX7" fmla="*/ 57945 w 76264"/>
                <a:gd name="connsiteY7" fmla="*/ 86402 h 101630"/>
                <a:gd name="connsiteX8" fmla="*/ 43764 w 76264"/>
                <a:gd name="connsiteY8" fmla="*/ 100574 h 101630"/>
                <a:gd name="connsiteX9" fmla="*/ 39960 w 76264"/>
                <a:gd name="connsiteY9" fmla="*/ 95762 h 101630"/>
                <a:gd name="connsiteX10" fmla="*/ 41611 w 76264"/>
                <a:gd name="connsiteY10" fmla="*/ 89308 h 101630"/>
                <a:gd name="connsiteX11" fmla="*/ 44265 w 76264"/>
                <a:gd name="connsiteY11" fmla="*/ 82471 h 101630"/>
                <a:gd name="connsiteX12" fmla="*/ 51487 w 76264"/>
                <a:gd name="connsiteY12" fmla="*/ 65003 h 101630"/>
                <a:gd name="connsiteX13" fmla="*/ 53258 w 76264"/>
                <a:gd name="connsiteY13" fmla="*/ 58676 h 101630"/>
                <a:gd name="connsiteX14" fmla="*/ 39459 w 76264"/>
                <a:gd name="connsiteY14" fmla="*/ 47535 h 101630"/>
                <a:gd name="connsiteX15" fmla="*/ 19066 w 76264"/>
                <a:gd name="connsiteY15" fmla="*/ 67155 h 101630"/>
                <a:gd name="connsiteX16" fmla="*/ 21728 w 76264"/>
                <a:gd name="connsiteY16" fmla="*/ 68934 h 101630"/>
                <a:gd name="connsiteX17" fmla="*/ 24635 w 76264"/>
                <a:gd name="connsiteY17" fmla="*/ 66402 h 101630"/>
                <a:gd name="connsiteX18" fmla="*/ 38950 w 76264"/>
                <a:gd name="connsiteY18" fmla="*/ 51839 h 101630"/>
                <a:gd name="connsiteX19" fmla="*/ 42748 w 76264"/>
                <a:gd name="connsiteY19" fmla="*/ 56651 h 101630"/>
                <a:gd name="connsiteX20" fmla="*/ 41985 w 76264"/>
                <a:gd name="connsiteY20" fmla="*/ 61208 h 101630"/>
                <a:gd name="connsiteX21" fmla="*/ 33628 w 76264"/>
                <a:gd name="connsiteY21" fmla="*/ 81335 h 101630"/>
                <a:gd name="connsiteX22" fmla="*/ 30840 w 76264"/>
                <a:gd name="connsiteY22" fmla="*/ 88046 h 101630"/>
                <a:gd name="connsiteX23" fmla="*/ 29449 w 76264"/>
                <a:gd name="connsiteY23" fmla="*/ 93738 h 101630"/>
                <a:gd name="connsiteX24" fmla="*/ 43256 w 76264"/>
                <a:gd name="connsiteY24" fmla="*/ 104877 h 101630"/>
                <a:gd name="connsiteX25" fmla="*/ 63649 w 76264"/>
                <a:gd name="connsiteY25" fmla="*/ 85257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264" h="101630">
                  <a:moveTo>
                    <a:pt x="57691" y="24502"/>
                  </a:moveTo>
                  <a:cubicBezTo>
                    <a:pt x="57691" y="21461"/>
                    <a:pt x="55411" y="19056"/>
                    <a:pt x="52122" y="19056"/>
                  </a:cubicBezTo>
                  <a:cubicBezTo>
                    <a:pt x="48571" y="19056"/>
                    <a:pt x="44392" y="22478"/>
                    <a:pt x="44392" y="26654"/>
                  </a:cubicBezTo>
                  <a:cubicBezTo>
                    <a:pt x="44392" y="30195"/>
                    <a:pt x="47181" y="32093"/>
                    <a:pt x="49842" y="32093"/>
                  </a:cubicBezTo>
                  <a:cubicBezTo>
                    <a:pt x="54020" y="32093"/>
                    <a:pt x="57691" y="28298"/>
                    <a:pt x="57691" y="24502"/>
                  </a:cubicBezTo>
                  <a:close/>
                  <a:moveTo>
                    <a:pt x="63649" y="85257"/>
                  </a:moveTo>
                  <a:cubicBezTo>
                    <a:pt x="63649" y="83488"/>
                    <a:pt x="61496" y="83488"/>
                    <a:pt x="60988" y="83488"/>
                  </a:cubicBezTo>
                  <a:cubicBezTo>
                    <a:pt x="58835" y="83488"/>
                    <a:pt x="58708" y="83995"/>
                    <a:pt x="57945" y="86402"/>
                  </a:cubicBezTo>
                  <a:cubicBezTo>
                    <a:pt x="55792" y="93365"/>
                    <a:pt x="50096" y="100574"/>
                    <a:pt x="43764" y="100574"/>
                  </a:cubicBezTo>
                  <a:cubicBezTo>
                    <a:pt x="40849" y="100574"/>
                    <a:pt x="39960" y="98549"/>
                    <a:pt x="39960" y="95762"/>
                  </a:cubicBezTo>
                  <a:cubicBezTo>
                    <a:pt x="39960" y="93110"/>
                    <a:pt x="40595" y="91713"/>
                    <a:pt x="41611" y="89308"/>
                  </a:cubicBezTo>
                  <a:cubicBezTo>
                    <a:pt x="42621" y="86783"/>
                    <a:pt x="43637" y="84249"/>
                    <a:pt x="44265" y="82471"/>
                  </a:cubicBezTo>
                  <a:cubicBezTo>
                    <a:pt x="44774" y="81335"/>
                    <a:pt x="49715" y="69561"/>
                    <a:pt x="51487" y="65003"/>
                  </a:cubicBezTo>
                  <a:cubicBezTo>
                    <a:pt x="52503" y="62478"/>
                    <a:pt x="53258" y="60827"/>
                    <a:pt x="53258" y="58676"/>
                  </a:cubicBezTo>
                  <a:cubicBezTo>
                    <a:pt x="53258" y="52602"/>
                    <a:pt x="47435" y="47535"/>
                    <a:pt x="39459" y="47535"/>
                  </a:cubicBezTo>
                  <a:cubicBezTo>
                    <a:pt x="26161" y="47535"/>
                    <a:pt x="19066" y="63741"/>
                    <a:pt x="19066" y="67155"/>
                  </a:cubicBezTo>
                  <a:cubicBezTo>
                    <a:pt x="19066" y="68934"/>
                    <a:pt x="21092" y="68934"/>
                    <a:pt x="21728" y="68934"/>
                  </a:cubicBezTo>
                  <a:cubicBezTo>
                    <a:pt x="23881" y="68934"/>
                    <a:pt x="24008" y="68298"/>
                    <a:pt x="24635" y="66402"/>
                  </a:cubicBezTo>
                  <a:cubicBezTo>
                    <a:pt x="27424" y="57414"/>
                    <a:pt x="33501" y="51839"/>
                    <a:pt x="38950" y="51839"/>
                  </a:cubicBezTo>
                  <a:cubicBezTo>
                    <a:pt x="41358" y="51839"/>
                    <a:pt x="42748" y="53237"/>
                    <a:pt x="42748" y="56651"/>
                  </a:cubicBezTo>
                  <a:cubicBezTo>
                    <a:pt x="42748" y="57159"/>
                    <a:pt x="42748" y="58803"/>
                    <a:pt x="41985" y="61208"/>
                  </a:cubicBezTo>
                  <a:cubicBezTo>
                    <a:pt x="41103" y="63486"/>
                    <a:pt x="35400" y="77032"/>
                    <a:pt x="33628" y="81335"/>
                  </a:cubicBezTo>
                  <a:cubicBezTo>
                    <a:pt x="32746" y="83488"/>
                    <a:pt x="32746" y="83742"/>
                    <a:pt x="30840" y="88046"/>
                  </a:cubicBezTo>
                  <a:cubicBezTo>
                    <a:pt x="30212" y="89815"/>
                    <a:pt x="29449" y="91586"/>
                    <a:pt x="29449" y="93738"/>
                  </a:cubicBezTo>
                  <a:cubicBezTo>
                    <a:pt x="29449" y="100320"/>
                    <a:pt x="35653" y="104877"/>
                    <a:pt x="43256" y="104877"/>
                  </a:cubicBezTo>
                  <a:cubicBezTo>
                    <a:pt x="56555" y="104877"/>
                    <a:pt x="63649" y="88426"/>
                    <a:pt x="63649" y="8525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7E7B4B1C-D38F-45C0-85DA-17EA6B5AA87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2140898" y="-14939106"/>
              <a:ext cx="127107" cy="482743"/>
            </a:xfrm>
            <a:custGeom>
              <a:avLst/>
              <a:gdLst>
                <a:gd name="connsiteX0" fmla="*/ 115286 w 127106"/>
                <a:gd name="connsiteY0" fmla="*/ 246581 h 482743"/>
                <a:gd name="connsiteX1" fmla="*/ 48436 w 127106"/>
                <a:gd name="connsiteY1" fmla="*/ 39811 h 482743"/>
                <a:gd name="connsiteX2" fmla="*/ 29442 w 127106"/>
                <a:gd name="connsiteY2" fmla="*/ 20572 h 482743"/>
                <a:gd name="connsiteX3" fmla="*/ 23873 w 127106"/>
                <a:gd name="connsiteY3" fmla="*/ 19056 h 482743"/>
                <a:gd name="connsiteX4" fmla="*/ 19066 w 127106"/>
                <a:gd name="connsiteY4" fmla="*/ 21590 h 482743"/>
                <a:gd name="connsiteX5" fmla="*/ 20583 w 127106"/>
                <a:gd name="connsiteY5" fmla="*/ 24114 h 482743"/>
                <a:gd name="connsiteX6" fmla="*/ 58565 w 127106"/>
                <a:gd name="connsiteY6" fmla="*/ 74739 h 482743"/>
                <a:gd name="connsiteX7" fmla="*/ 96045 w 127106"/>
                <a:gd name="connsiteY7" fmla="*/ 246581 h 482743"/>
                <a:gd name="connsiteX8" fmla="*/ 20075 w 127106"/>
                <a:gd name="connsiteY8" fmla="*/ 469810 h 482743"/>
                <a:gd name="connsiteX9" fmla="*/ 19066 w 127106"/>
                <a:gd name="connsiteY9" fmla="*/ 471835 h 482743"/>
                <a:gd name="connsiteX10" fmla="*/ 23873 w 127106"/>
                <a:gd name="connsiteY10" fmla="*/ 474368 h 482743"/>
                <a:gd name="connsiteX11" fmla="*/ 29950 w 127106"/>
                <a:gd name="connsiteY11" fmla="*/ 472342 h 482743"/>
                <a:gd name="connsiteX12" fmla="*/ 98580 w 127106"/>
                <a:gd name="connsiteY12" fmla="*/ 363005 h 482743"/>
                <a:gd name="connsiteX13" fmla="*/ 115286 w 127106"/>
                <a:gd name="connsiteY13" fmla="*/ 246581 h 48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106" h="482743">
                  <a:moveTo>
                    <a:pt x="115286" y="246581"/>
                  </a:moveTo>
                  <a:cubicBezTo>
                    <a:pt x="115286" y="173946"/>
                    <a:pt x="98325" y="96756"/>
                    <a:pt x="48436" y="39811"/>
                  </a:cubicBezTo>
                  <a:cubicBezTo>
                    <a:pt x="44893" y="35762"/>
                    <a:pt x="35519" y="25893"/>
                    <a:pt x="29442" y="20572"/>
                  </a:cubicBezTo>
                  <a:cubicBezTo>
                    <a:pt x="27670" y="19056"/>
                    <a:pt x="27169" y="19056"/>
                    <a:pt x="23873" y="19056"/>
                  </a:cubicBezTo>
                  <a:cubicBezTo>
                    <a:pt x="21338" y="19056"/>
                    <a:pt x="19066" y="19056"/>
                    <a:pt x="19066" y="21590"/>
                  </a:cubicBezTo>
                  <a:cubicBezTo>
                    <a:pt x="19066" y="22598"/>
                    <a:pt x="20075" y="23613"/>
                    <a:pt x="20583" y="24114"/>
                  </a:cubicBezTo>
                  <a:cubicBezTo>
                    <a:pt x="29195" y="32975"/>
                    <a:pt x="42867" y="46893"/>
                    <a:pt x="58565" y="74739"/>
                  </a:cubicBezTo>
                  <a:cubicBezTo>
                    <a:pt x="85917" y="123330"/>
                    <a:pt x="96045" y="185841"/>
                    <a:pt x="96045" y="246581"/>
                  </a:cubicBezTo>
                  <a:cubicBezTo>
                    <a:pt x="96045" y="356428"/>
                    <a:pt x="65659" y="423497"/>
                    <a:pt x="20075" y="469810"/>
                  </a:cubicBezTo>
                  <a:cubicBezTo>
                    <a:pt x="19567" y="470319"/>
                    <a:pt x="19066" y="471072"/>
                    <a:pt x="19066" y="471835"/>
                  </a:cubicBezTo>
                  <a:cubicBezTo>
                    <a:pt x="19066" y="474368"/>
                    <a:pt x="21338" y="474368"/>
                    <a:pt x="23873" y="474368"/>
                  </a:cubicBezTo>
                  <a:cubicBezTo>
                    <a:pt x="27169" y="474368"/>
                    <a:pt x="27670" y="474368"/>
                    <a:pt x="29950" y="472342"/>
                  </a:cubicBezTo>
                  <a:cubicBezTo>
                    <a:pt x="54005" y="451587"/>
                    <a:pt x="81103" y="416405"/>
                    <a:pt x="98580" y="363005"/>
                  </a:cubicBezTo>
                  <a:cubicBezTo>
                    <a:pt x="109717" y="328330"/>
                    <a:pt x="115286" y="287328"/>
                    <a:pt x="115286" y="24658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2AC3B264-FCDB-48E3-98BE-47B8D39C94D0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2379868" y="-14823671"/>
              <a:ext cx="152528" cy="254075"/>
            </a:xfrm>
            <a:custGeom>
              <a:avLst/>
              <a:gdLst>
                <a:gd name="connsiteX0" fmla="*/ 117319 w 152528"/>
                <a:gd name="connsiteY0" fmla="*/ 25130 h 254075"/>
                <a:gd name="connsiteX1" fmla="*/ 118074 w 152528"/>
                <a:gd name="connsiteY1" fmla="*/ 21590 h 254075"/>
                <a:gd name="connsiteX2" fmla="*/ 115039 w 152528"/>
                <a:gd name="connsiteY2" fmla="*/ 19056 h 254075"/>
                <a:gd name="connsiteX3" fmla="*/ 111242 w 152528"/>
                <a:gd name="connsiteY3" fmla="*/ 24122 h 254075"/>
                <a:gd name="connsiteX4" fmla="*/ 96553 w 152528"/>
                <a:gd name="connsiteY4" fmla="*/ 82582 h 254075"/>
                <a:gd name="connsiteX5" fmla="*/ 19066 w 152528"/>
                <a:gd name="connsiteY5" fmla="*/ 151930 h 254075"/>
                <a:gd name="connsiteX6" fmla="*/ 67684 w 152528"/>
                <a:gd name="connsiteY6" fmla="*/ 197743 h 254075"/>
                <a:gd name="connsiteX7" fmla="*/ 61861 w 152528"/>
                <a:gd name="connsiteY7" fmla="*/ 221530 h 254075"/>
                <a:gd name="connsiteX8" fmla="*/ 56293 w 152528"/>
                <a:gd name="connsiteY8" fmla="*/ 243802 h 254075"/>
                <a:gd name="connsiteX9" fmla="*/ 59327 w 152528"/>
                <a:gd name="connsiteY9" fmla="*/ 246588 h 254075"/>
                <a:gd name="connsiteX10" fmla="*/ 61861 w 152528"/>
                <a:gd name="connsiteY10" fmla="*/ 245573 h 254075"/>
                <a:gd name="connsiteX11" fmla="*/ 64650 w 152528"/>
                <a:gd name="connsiteY11" fmla="*/ 235449 h 254075"/>
                <a:gd name="connsiteX12" fmla="*/ 74270 w 152528"/>
                <a:gd name="connsiteY12" fmla="*/ 197743 h 254075"/>
                <a:gd name="connsiteX13" fmla="*/ 151758 w 152528"/>
                <a:gd name="connsiteY13" fmla="*/ 128396 h 254075"/>
                <a:gd name="connsiteX14" fmla="*/ 103139 w 152528"/>
                <a:gd name="connsiteY14" fmla="*/ 82582 h 254075"/>
                <a:gd name="connsiteX15" fmla="*/ 117319 w 152528"/>
                <a:gd name="connsiteY15" fmla="*/ 25130 h 254075"/>
                <a:gd name="connsiteX16" fmla="*/ 68947 w 152528"/>
                <a:gd name="connsiteY16" fmla="*/ 192169 h 254075"/>
                <a:gd name="connsiteX17" fmla="*/ 35526 w 152528"/>
                <a:gd name="connsiteY17" fmla="*/ 157242 h 254075"/>
                <a:gd name="connsiteX18" fmla="*/ 95036 w 152528"/>
                <a:gd name="connsiteY18" fmla="*/ 88149 h 254075"/>
                <a:gd name="connsiteX19" fmla="*/ 68947 w 152528"/>
                <a:gd name="connsiteY19" fmla="*/ 192169 h 254075"/>
                <a:gd name="connsiteX20" fmla="*/ 101614 w 152528"/>
                <a:gd name="connsiteY20" fmla="*/ 88149 h 254075"/>
                <a:gd name="connsiteX21" fmla="*/ 135297 w 152528"/>
                <a:gd name="connsiteY21" fmla="*/ 123076 h 254075"/>
                <a:gd name="connsiteX22" fmla="*/ 75533 w 152528"/>
                <a:gd name="connsiteY22" fmla="*/ 192169 h 254075"/>
                <a:gd name="connsiteX23" fmla="*/ 101614 w 152528"/>
                <a:gd name="connsiteY23" fmla="*/ 88149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528" h="254075">
                  <a:moveTo>
                    <a:pt x="117319" y="25130"/>
                  </a:moveTo>
                  <a:cubicBezTo>
                    <a:pt x="117319" y="24621"/>
                    <a:pt x="118074" y="21842"/>
                    <a:pt x="118074" y="21590"/>
                  </a:cubicBezTo>
                  <a:cubicBezTo>
                    <a:pt x="118074" y="21335"/>
                    <a:pt x="118074" y="19056"/>
                    <a:pt x="115039" y="19056"/>
                  </a:cubicBezTo>
                  <a:cubicBezTo>
                    <a:pt x="112505" y="19056"/>
                    <a:pt x="112251" y="19819"/>
                    <a:pt x="111242" y="24122"/>
                  </a:cubicBezTo>
                  <a:lnTo>
                    <a:pt x="96553" y="82582"/>
                  </a:lnTo>
                  <a:cubicBezTo>
                    <a:pt x="56293" y="83845"/>
                    <a:pt x="19066" y="117510"/>
                    <a:pt x="19066" y="151930"/>
                  </a:cubicBezTo>
                  <a:cubicBezTo>
                    <a:pt x="19066" y="175972"/>
                    <a:pt x="36789" y="195964"/>
                    <a:pt x="67684" y="197743"/>
                  </a:cubicBezTo>
                  <a:cubicBezTo>
                    <a:pt x="65659" y="205586"/>
                    <a:pt x="63887" y="213686"/>
                    <a:pt x="61861" y="221530"/>
                  </a:cubicBezTo>
                  <a:cubicBezTo>
                    <a:pt x="58819" y="233424"/>
                    <a:pt x="56293" y="243040"/>
                    <a:pt x="56293" y="243802"/>
                  </a:cubicBezTo>
                  <a:cubicBezTo>
                    <a:pt x="56293" y="246334"/>
                    <a:pt x="58064" y="246588"/>
                    <a:pt x="59327" y="246588"/>
                  </a:cubicBezTo>
                  <a:cubicBezTo>
                    <a:pt x="60598" y="246588"/>
                    <a:pt x="61099" y="246334"/>
                    <a:pt x="61861" y="245573"/>
                  </a:cubicBezTo>
                  <a:cubicBezTo>
                    <a:pt x="62369" y="245064"/>
                    <a:pt x="63887" y="238990"/>
                    <a:pt x="64650" y="235449"/>
                  </a:cubicBezTo>
                  <a:lnTo>
                    <a:pt x="74270" y="197743"/>
                  </a:lnTo>
                  <a:cubicBezTo>
                    <a:pt x="115039" y="196473"/>
                    <a:pt x="151758" y="162306"/>
                    <a:pt x="151758" y="128396"/>
                  </a:cubicBezTo>
                  <a:cubicBezTo>
                    <a:pt x="151758" y="108396"/>
                    <a:pt x="138332" y="85116"/>
                    <a:pt x="103139" y="82582"/>
                  </a:cubicBezTo>
                  <a:lnTo>
                    <a:pt x="117319" y="25130"/>
                  </a:lnTo>
                  <a:close/>
                  <a:moveTo>
                    <a:pt x="68947" y="192169"/>
                  </a:moveTo>
                  <a:cubicBezTo>
                    <a:pt x="53758" y="191414"/>
                    <a:pt x="35526" y="182553"/>
                    <a:pt x="35526" y="157242"/>
                  </a:cubicBezTo>
                  <a:cubicBezTo>
                    <a:pt x="35526" y="126872"/>
                    <a:pt x="57301" y="91443"/>
                    <a:pt x="95036" y="88149"/>
                  </a:cubicBezTo>
                  <a:lnTo>
                    <a:pt x="68947" y="192169"/>
                  </a:lnTo>
                  <a:close/>
                  <a:moveTo>
                    <a:pt x="101614" y="88149"/>
                  </a:moveTo>
                  <a:cubicBezTo>
                    <a:pt x="120862" y="89165"/>
                    <a:pt x="135297" y="100805"/>
                    <a:pt x="135297" y="123076"/>
                  </a:cubicBezTo>
                  <a:cubicBezTo>
                    <a:pt x="135297" y="152938"/>
                    <a:pt x="113523" y="189136"/>
                    <a:pt x="75533" y="192169"/>
                  </a:cubicBezTo>
                  <a:lnTo>
                    <a:pt x="101614" y="8814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70E68755-02D5-4078-93FD-C09D695EA44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2526695" y="-14727533"/>
              <a:ext cx="76264" cy="152445"/>
            </a:xfrm>
            <a:custGeom>
              <a:avLst/>
              <a:gdLst>
                <a:gd name="connsiteX0" fmla="*/ 68185 w 76264"/>
                <a:gd name="connsiteY0" fmla="*/ 25787 h 152445"/>
                <a:gd name="connsiteX1" fmla="*/ 61090 w 76264"/>
                <a:gd name="connsiteY1" fmla="*/ 19056 h 152445"/>
                <a:gd name="connsiteX2" fmla="*/ 51160 w 76264"/>
                <a:gd name="connsiteY2" fmla="*/ 28797 h 152445"/>
                <a:gd name="connsiteX3" fmla="*/ 58255 w 76264"/>
                <a:gd name="connsiteY3" fmla="*/ 35539 h 152445"/>
                <a:gd name="connsiteX4" fmla="*/ 68185 w 76264"/>
                <a:gd name="connsiteY4" fmla="*/ 25787 h 152445"/>
                <a:gd name="connsiteX5" fmla="*/ 32007 w 76264"/>
                <a:gd name="connsiteY5" fmla="*/ 115818 h 152445"/>
                <a:gd name="connsiteX6" fmla="*/ 30418 w 76264"/>
                <a:gd name="connsiteY6" fmla="*/ 123259 h 152445"/>
                <a:gd name="connsiteX7" fmla="*/ 47260 w 76264"/>
                <a:gd name="connsiteY7" fmla="*/ 138319 h 152445"/>
                <a:gd name="connsiteX8" fmla="*/ 72792 w 76264"/>
                <a:gd name="connsiteY8" fmla="*/ 111205 h 152445"/>
                <a:gd name="connsiteX9" fmla="*/ 69956 w 76264"/>
                <a:gd name="connsiteY9" fmla="*/ 108903 h 152445"/>
                <a:gd name="connsiteX10" fmla="*/ 66588 w 76264"/>
                <a:gd name="connsiteY10" fmla="*/ 111919 h 152445"/>
                <a:gd name="connsiteX11" fmla="*/ 47791 w 76264"/>
                <a:gd name="connsiteY11" fmla="*/ 133357 h 152445"/>
                <a:gd name="connsiteX12" fmla="*/ 43359 w 76264"/>
                <a:gd name="connsiteY12" fmla="*/ 127156 h 152445"/>
                <a:gd name="connsiteX13" fmla="*/ 46195 w 76264"/>
                <a:gd name="connsiteY13" fmla="*/ 115818 h 152445"/>
                <a:gd name="connsiteX14" fmla="*/ 51868 w 76264"/>
                <a:gd name="connsiteY14" fmla="*/ 101638 h 152445"/>
                <a:gd name="connsiteX15" fmla="*/ 60558 w 76264"/>
                <a:gd name="connsiteY15" fmla="*/ 79129 h 152445"/>
                <a:gd name="connsiteX16" fmla="*/ 61623 w 76264"/>
                <a:gd name="connsiteY16" fmla="*/ 73459 h 152445"/>
                <a:gd name="connsiteX17" fmla="*/ 44773 w 76264"/>
                <a:gd name="connsiteY17" fmla="*/ 58397 h 152445"/>
                <a:gd name="connsiteX18" fmla="*/ 19066 w 76264"/>
                <a:gd name="connsiteY18" fmla="*/ 85512 h 152445"/>
                <a:gd name="connsiteX19" fmla="*/ 22077 w 76264"/>
                <a:gd name="connsiteY19" fmla="*/ 87815 h 152445"/>
                <a:gd name="connsiteX20" fmla="*/ 25270 w 76264"/>
                <a:gd name="connsiteY20" fmla="*/ 84980 h 152445"/>
                <a:gd name="connsiteX21" fmla="*/ 44241 w 76264"/>
                <a:gd name="connsiteY21" fmla="*/ 63359 h 152445"/>
                <a:gd name="connsiteX22" fmla="*/ 48674 w 76264"/>
                <a:gd name="connsiteY22" fmla="*/ 69561 h 152445"/>
                <a:gd name="connsiteX23" fmla="*/ 43184 w 76264"/>
                <a:gd name="connsiteY23" fmla="*/ 87283 h 152445"/>
                <a:gd name="connsiteX24" fmla="*/ 32007 w 76264"/>
                <a:gd name="connsiteY24" fmla="*/ 115818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6264" h="152445">
                  <a:moveTo>
                    <a:pt x="68185" y="25787"/>
                  </a:moveTo>
                  <a:cubicBezTo>
                    <a:pt x="68185" y="22954"/>
                    <a:pt x="66055" y="19056"/>
                    <a:pt x="61090" y="19056"/>
                  </a:cubicBezTo>
                  <a:cubicBezTo>
                    <a:pt x="56300" y="19056"/>
                    <a:pt x="51160" y="23660"/>
                    <a:pt x="51160" y="28797"/>
                  </a:cubicBezTo>
                  <a:cubicBezTo>
                    <a:pt x="51160" y="31814"/>
                    <a:pt x="53464" y="35539"/>
                    <a:pt x="58255" y="35539"/>
                  </a:cubicBezTo>
                  <a:cubicBezTo>
                    <a:pt x="63394" y="35539"/>
                    <a:pt x="68185" y="30576"/>
                    <a:pt x="68185" y="25787"/>
                  </a:cubicBezTo>
                  <a:close/>
                  <a:moveTo>
                    <a:pt x="32007" y="115818"/>
                  </a:moveTo>
                  <a:cubicBezTo>
                    <a:pt x="31300" y="118121"/>
                    <a:pt x="30418" y="120249"/>
                    <a:pt x="30418" y="123259"/>
                  </a:cubicBezTo>
                  <a:cubicBezTo>
                    <a:pt x="30418" y="131586"/>
                    <a:pt x="37504" y="138319"/>
                    <a:pt x="47260" y="138319"/>
                  </a:cubicBezTo>
                  <a:cubicBezTo>
                    <a:pt x="64991" y="138319"/>
                    <a:pt x="72792" y="113866"/>
                    <a:pt x="72792" y="111205"/>
                  </a:cubicBezTo>
                  <a:cubicBezTo>
                    <a:pt x="72792" y="108903"/>
                    <a:pt x="70488" y="108903"/>
                    <a:pt x="69956" y="108903"/>
                  </a:cubicBezTo>
                  <a:cubicBezTo>
                    <a:pt x="67470" y="108903"/>
                    <a:pt x="67295" y="109967"/>
                    <a:pt x="66588" y="111919"/>
                  </a:cubicBezTo>
                  <a:cubicBezTo>
                    <a:pt x="62504" y="126092"/>
                    <a:pt x="54703" y="133357"/>
                    <a:pt x="47791" y="133357"/>
                  </a:cubicBezTo>
                  <a:cubicBezTo>
                    <a:pt x="44241" y="133357"/>
                    <a:pt x="43359" y="131054"/>
                    <a:pt x="43359" y="127156"/>
                  </a:cubicBezTo>
                  <a:cubicBezTo>
                    <a:pt x="43359" y="123083"/>
                    <a:pt x="44598" y="119717"/>
                    <a:pt x="46195" y="115818"/>
                  </a:cubicBezTo>
                  <a:cubicBezTo>
                    <a:pt x="47967" y="111031"/>
                    <a:pt x="49921" y="106242"/>
                    <a:pt x="51868" y="101638"/>
                  </a:cubicBezTo>
                  <a:cubicBezTo>
                    <a:pt x="53464" y="97383"/>
                    <a:pt x="59851" y="81256"/>
                    <a:pt x="60558" y="79129"/>
                  </a:cubicBezTo>
                  <a:cubicBezTo>
                    <a:pt x="61090" y="77358"/>
                    <a:pt x="61623" y="75230"/>
                    <a:pt x="61623" y="73459"/>
                  </a:cubicBezTo>
                  <a:cubicBezTo>
                    <a:pt x="61623" y="65130"/>
                    <a:pt x="54529" y="58397"/>
                    <a:pt x="44773" y="58397"/>
                  </a:cubicBezTo>
                  <a:cubicBezTo>
                    <a:pt x="27224" y="58397"/>
                    <a:pt x="19066" y="82494"/>
                    <a:pt x="19066" y="85512"/>
                  </a:cubicBezTo>
                  <a:cubicBezTo>
                    <a:pt x="19066" y="87815"/>
                    <a:pt x="21552" y="87815"/>
                    <a:pt x="22077" y="87815"/>
                  </a:cubicBezTo>
                  <a:cubicBezTo>
                    <a:pt x="24563" y="87815"/>
                    <a:pt x="24738" y="86924"/>
                    <a:pt x="25270" y="84980"/>
                  </a:cubicBezTo>
                  <a:cubicBezTo>
                    <a:pt x="29886" y="69736"/>
                    <a:pt x="37687" y="63359"/>
                    <a:pt x="44241" y="63359"/>
                  </a:cubicBezTo>
                  <a:cubicBezTo>
                    <a:pt x="47085" y="63359"/>
                    <a:pt x="48674" y="64773"/>
                    <a:pt x="48674" y="69561"/>
                  </a:cubicBezTo>
                  <a:cubicBezTo>
                    <a:pt x="48674" y="73634"/>
                    <a:pt x="47617" y="76294"/>
                    <a:pt x="43184" y="87283"/>
                  </a:cubicBezTo>
                  <a:lnTo>
                    <a:pt x="32007" y="11581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B056D141-491E-4754-A17C-B35DFA58183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2610787" y="-15166682"/>
              <a:ext cx="152528" cy="482743"/>
            </a:xfrm>
            <a:custGeom>
              <a:avLst/>
              <a:gdLst>
                <a:gd name="connsiteX0" fmla="*/ 158597 w 152528"/>
                <a:gd name="connsiteY0" fmla="*/ 464244 h 482743"/>
                <a:gd name="connsiteX1" fmla="*/ 123142 w 152528"/>
                <a:gd name="connsiteY1" fmla="*/ 193432 h 482743"/>
                <a:gd name="connsiteX2" fmla="*/ 35526 w 152528"/>
                <a:gd name="connsiteY2" fmla="*/ 25885 h 482743"/>
                <a:gd name="connsiteX3" fmla="*/ 29703 w 152528"/>
                <a:gd name="connsiteY3" fmla="*/ 19564 h 482743"/>
                <a:gd name="connsiteX4" fmla="*/ 24889 w 152528"/>
                <a:gd name="connsiteY4" fmla="*/ 19056 h 482743"/>
                <a:gd name="connsiteX5" fmla="*/ 19066 w 152528"/>
                <a:gd name="connsiteY5" fmla="*/ 21590 h 482743"/>
                <a:gd name="connsiteX6" fmla="*/ 22355 w 152528"/>
                <a:gd name="connsiteY6" fmla="*/ 27155 h 482743"/>
                <a:gd name="connsiteX7" fmla="*/ 130483 w 152528"/>
                <a:gd name="connsiteY7" fmla="*/ 473350 h 482743"/>
                <a:gd name="connsiteX8" fmla="*/ 137577 w 152528"/>
                <a:gd name="connsiteY8" fmla="*/ 476892 h 482743"/>
                <a:gd name="connsiteX9" fmla="*/ 151503 w 152528"/>
                <a:gd name="connsiteY9" fmla="*/ 476892 h 482743"/>
                <a:gd name="connsiteX10" fmla="*/ 158597 w 152528"/>
                <a:gd name="connsiteY10" fmla="*/ 474112 h 482743"/>
                <a:gd name="connsiteX11" fmla="*/ 158597 w 152528"/>
                <a:gd name="connsiteY11" fmla="*/ 464244 h 48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528" h="482743">
                  <a:moveTo>
                    <a:pt x="158597" y="464244"/>
                  </a:moveTo>
                  <a:cubicBezTo>
                    <a:pt x="158597" y="309599"/>
                    <a:pt x="130991" y="218997"/>
                    <a:pt x="123142" y="193432"/>
                  </a:cubicBezTo>
                  <a:cubicBezTo>
                    <a:pt x="105920" y="137249"/>
                    <a:pt x="77813" y="78026"/>
                    <a:pt x="35526" y="25885"/>
                  </a:cubicBezTo>
                  <a:cubicBezTo>
                    <a:pt x="31729" y="21335"/>
                    <a:pt x="30712" y="20065"/>
                    <a:pt x="29703" y="19564"/>
                  </a:cubicBezTo>
                  <a:cubicBezTo>
                    <a:pt x="29195" y="19310"/>
                    <a:pt x="28940" y="19056"/>
                    <a:pt x="24889" y="19056"/>
                  </a:cubicBezTo>
                  <a:cubicBezTo>
                    <a:pt x="21092" y="19056"/>
                    <a:pt x="19066" y="19056"/>
                    <a:pt x="19066" y="21590"/>
                  </a:cubicBezTo>
                  <a:cubicBezTo>
                    <a:pt x="19066" y="22089"/>
                    <a:pt x="19066" y="22598"/>
                    <a:pt x="22355" y="27155"/>
                  </a:cubicBezTo>
                  <a:cubicBezTo>
                    <a:pt x="110480" y="150159"/>
                    <a:pt x="130236" y="302009"/>
                    <a:pt x="130483" y="473350"/>
                  </a:cubicBezTo>
                  <a:cubicBezTo>
                    <a:pt x="130483" y="476892"/>
                    <a:pt x="132008" y="476892"/>
                    <a:pt x="137577" y="476892"/>
                  </a:cubicBezTo>
                  <a:lnTo>
                    <a:pt x="151503" y="476892"/>
                  </a:lnTo>
                  <a:cubicBezTo>
                    <a:pt x="156826" y="476892"/>
                    <a:pt x="158343" y="476892"/>
                    <a:pt x="158597" y="474112"/>
                  </a:cubicBezTo>
                  <a:lnTo>
                    <a:pt x="158597" y="4642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1E1D41CA-B021-42BD-9D4E-17A3AD6701B8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2610787" y="-14713834"/>
              <a:ext cx="152528" cy="482743"/>
            </a:xfrm>
            <a:custGeom>
              <a:avLst/>
              <a:gdLst>
                <a:gd name="connsiteX0" fmla="*/ 158597 w 152528"/>
                <a:gd name="connsiteY0" fmla="*/ 21842 h 482743"/>
                <a:gd name="connsiteX1" fmla="*/ 151503 w 152528"/>
                <a:gd name="connsiteY1" fmla="*/ 19056 h 482743"/>
                <a:gd name="connsiteX2" fmla="*/ 137577 w 152528"/>
                <a:gd name="connsiteY2" fmla="*/ 19056 h 482743"/>
                <a:gd name="connsiteX3" fmla="*/ 130483 w 152528"/>
                <a:gd name="connsiteY3" fmla="*/ 22596 h 482743"/>
                <a:gd name="connsiteX4" fmla="*/ 123651 w 152528"/>
                <a:gd name="connsiteY4" fmla="*/ 171921 h 482743"/>
                <a:gd name="connsiteX5" fmla="*/ 20837 w 152528"/>
                <a:gd name="connsiteY5" fmla="*/ 471080 h 482743"/>
                <a:gd name="connsiteX6" fmla="*/ 19066 w 152528"/>
                <a:gd name="connsiteY6" fmla="*/ 474368 h 482743"/>
                <a:gd name="connsiteX7" fmla="*/ 24889 w 152528"/>
                <a:gd name="connsiteY7" fmla="*/ 476900 h 482743"/>
                <a:gd name="connsiteX8" fmla="*/ 29957 w 152528"/>
                <a:gd name="connsiteY8" fmla="*/ 476391 h 482743"/>
                <a:gd name="connsiteX9" fmla="*/ 88705 w 152528"/>
                <a:gd name="connsiteY9" fmla="*/ 387806 h 482743"/>
                <a:gd name="connsiteX10" fmla="*/ 152520 w 152528"/>
                <a:gd name="connsiteY10" fmla="*/ 152183 h 482743"/>
                <a:gd name="connsiteX11" fmla="*/ 158597 w 152528"/>
                <a:gd name="connsiteY11" fmla="*/ 31711 h 482743"/>
                <a:gd name="connsiteX12" fmla="*/ 158597 w 152528"/>
                <a:gd name="connsiteY12" fmla="*/ 21842 h 48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528" h="482743">
                  <a:moveTo>
                    <a:pt x="158597" y="21842"/>
                  </a:moveTo>
                  <a:cubicBezTo>
                    <a:pt x="158343" y="19056"/>
                    <a:pt x="156826" y="19056"/>
                    <a:pt x="151503" y="19056"/>
                  </a:cubicBezTo>
                  <a:lnTo>
                    <a:pt x="137577" y="19056"/>
                  </a:lnTo>
                  <a:cubicBezTo>
                    <a:pt x="132008" y="19056"/>
                    <a:pt x="130483" y="19056"/>
                    <a:pt x="130483" y="22596"/>
                  </a:cubicBezTo>
                  <a:cubicBezTo>
                    <a:pt x="130483" y="48670"/>
                    <a:pt x="130236" y="108903"/>
                    <a:pt x="123651" y="171921"/>
                  </a:cubicBezTo>
                  <a:cubicBezTo>
                    <a:pt x="109971" y="302769"/>
                    <a:pt x="76296" y="393381"/>
                    <a:pt x="20837" y="471080"/>
                  </a:cubicBezTo>
                  <a:cubicBezTo>
                    <a:pt x="19066" y="473350"/>
                    <a:pt x="19066" y="473859"/>
                    <a:pt x="19066" y="474368"/>
                  </a:cubicBezTo>
                  <a:cubicBezTo>
                    <a:pt x="19066" y="476900"/>
                    <a:pt x="21092" y="476900"/>
                    <a:pt x="24889" y="476900"/>
                  </a:cubicBezTo>
                  <a:cubicBezTo>
                    <a:pt x="28940" y="476900"/>
                    <a:pt x="29449" y="476900"/>
                    <a:pt x="29957" y="476391"/>
                  </a:cubicBezTo>
                  <a:cubicBezTo>
                    <a:pt x="30966" y="475630"/>
                    <a:pt x="63124" y="438677"/>
                    <a:pt x="88705" y="387806"/>
                  </a:cubicBezTo>
                  <a:cubicBezTo>
                    <a:pt x="122133" y="320992"/>
                    <a:pt x="143146" y="244309"/>
                    <a:pt x="152520" y="152183"/>
                  </a:cubicBezTo>
                  <a:cubicBezTo>
                    <a:pt x="153274" y="144338"/>
                    <a:pt x="158597" y="91698"/>
                    <a:pt x="158597" y="31711"/>
                  </a:cubicBezTo>
                  <a:lnTo>
                    <a:pt x="158597" y="2184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10" name="TextBox 89 2 1">
            <a:extLst>
              <a:ext uri="{FF2B5EF4-FFF2-40B4-BE49-F238E27FC236}">
                <a16:creationId xmlns:a16="http://schemas.microsoft.com/office/drawing/2014/main" id="{DBF83B2F-3863-486B-9E8B-EDF11E55C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3" y="1246919"/>
            <a:ext cx="7433584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To accommodate all these graphs within a  Fishnet CFT</a:t>
            </a:r>
            <a:r>
              <a:rPr lang="en-US" sz="1400" baseline="30000" dirty="0">
                <a:solidFill>
                  <a:srgbClr val="1014A4"/>
                </a:solidFill>
              </a:rPr>
              <a:t>(M)</a:t>
            </a:r>
            <a:r>
              <a:rPr lang="en-US" sz="1400" dirty="0">
                <a:solidFill>
                  <a:srgbClr val="1014A4"/>
                </a:solidFill>
              </a:rPr>
              <a:t>, we need  </a:t>
            </a:r>
            <a:r>
              <a:rPr lang="en-US" sz="1400" i="1" dirty="0">
                <a:solidFill>
                  <a:schemeClr val="tx1"/>
                </a:solidFill>
                <a:latin typeface="Linux Biolinum G" panose="02000503000000000000" pitchFamily="2" charset="0"/>
                <a:ea typeface="Linux Biolinum G" panose="02000503000000000000" pitchFamily="2" charset="0"/>
                <a:cs typeface="Linux Biolinum G" panose="02000503000000000000" pitchFamily="2" charset="0"/>
              </a:rPr>
              <a:t>M(M-1) </a:t>
            </a:r>
            <a:r>
              <a:rPr lang="ru-RU" sz="1400" i="1" dirty="0">
                <a:solidFill>
                  <a:schemeClr val="tx1"/>
                </a:solidFill>
                <a:latin typeface="Linux Biolinum G" panose="02000503000000000000" pitchFamily="2" charset="0"/>
                <a:ea typeface="Linux Biolinum G" panose="02000503000000000000" pitchFamily="2" charset="0"/>
                <a:cs typeface="Linux Biolinum G" panose="02000503000000000000" pitchFamily="2" charset="0"/>
              </a:rPr>
              <a:t> </a:t>
            </a:r>
            <a:r>
              <a:rPr lang="en-US" sz="1400" dirty="0">
                <a:solidFill>
                  <a:srgbClr val="1014A4"/>
                </a:solidFill>
              </a:rPr>
              <a:t>scalar fields</a:t>
            </a:r>
          </a:p>
          <a:p>
            <a:pPr eaLnBrk="1" hangingPunct="1"/>
            <a:r>
              <a:rPr lang="en-US" sz="1400" dirty="0">
                <a:solidFill>
                  <a:srgbClr val="1014A4"/>
                </a:solidFill>
              </a:rPr>
              <a:t>(two for each crossing)  </a:t>
            </a:r>
          </a:p>
        </p:txBody>
      </p:sp>
    </p:spTree>
    <p:extLst>
      <p:ext uri="{BB962C8B-B14F-4D97-AF65-F5344CB8AC3E}">
        <p14:creationId xmlns:p14="http://schemas.microsoft.com/office/powerpoint/2010/main" val="16238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7" grpId="0"/>
      <p:bldP spid="1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1901" y="182099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Generalized  Fishnet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60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3600" noProof="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FT: Interactions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5" name="Image 104" descr="\documentclass{article}&#10;\usepackage{amsmath}&#10;\pagestyle{empty}&#10;\begin{document}&#10;&#10;&#10;$$XY\to w$$&#10;$$YZ\to u$$&#10;$$Z\bar X\to v$$&#10;\end{document}" title="IguanaTex Bitmap Display">
            <a:extLst>
              <a:ext uri="{FF2B5EF4-FFF2-40B4-BE49-F238E27FC236}">
                <a16:creationId xmlns:a16="http://schemas.microsoft.com/office/drawing/2014/main" id="{7753859D-35ED-4257-BC2B-07A4259525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59" y="964758"/>
            <a:ext cx="820026" cy="895370"/>
          </a:xfrm>
          <a:prstGeom prst="rect">
            <a:avLst/>
          </a:prstGeom>
        </p:spPr>
      </p:pic>
      <p:sp>
        <p:nvSpPr>
          <p:cNvPr id="106" name="TextBox 89 2 2 2 1">
            <a:extLst>
              <a:ext uri="{FF2B5EF4-FFF2-40B4-BE49-F238E27FC236}">
                <a16:creationId xmlns:a16="http://schemas.microsoft.com/office/drawing/2014/main" id="{5838A45E-7335-4330-BDE4-1D8EA0036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927997"/>
            <a:ext cx="6561053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1014A4"/>
                </a:solidFill>
              </a:rPr>
              <a:t>Construct the vertices: start from the largest one and consecutively</a:t>
            </a:r>
          </a:p>
          <a:p>
            <a:pPr algn="l" eaLnBrk="1" hangingPunct="1"/>
            <a:r>
              <a:rPr lang="en-US" sz="1600" dirty="0">
                <a:solidFill>
                  <a:srgbClr val="1014A4"/>
                </a:solidFill>
              </a:rPr>
              <a:t> replace pairs of fields by the “dual” fields (according to star-triangle):</a:t>
            </a:r>
          </a:p>
        </p:txBody>
      </p:sp>
      <p:pic>
        <p:nvPicPr>
          <p:cNvPr id="103" name="Image 102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$$&#10;    \tr\,\left(XYZ\bar X \bar Y\bar Z\right)&#10;$$&#10;\end{document}" title="IguanaTex Bitmap Display">
            <a:extLst>
              <a:ext uri="{FF2B5EF4-FFF2-40B4-BE49-F238E27FC236}">
                <a16:creationId xmlns:a16="http://schemas.microsoft.com/office/drawing/2014/main" id="{82F5A529-D1E3-4BEF-8096-48A51D34267A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29508"/>
            <a:ext cx="1204508" cy="18915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Image 3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&#10;$$&#10;    \tr\,\left(w\,Z\bar X \bar Y\bar Z\right)\quad \tr\,\left(X\,u\,\bar X \bar Y\bar Z\right)\quad \tr\,\left(XY\,v\, \bar Y\bar Z\right)&#10;$$$$&#10; \tr\,\left(XYZ\,\bar w\,\bar Z\right)\quad \tr\,\left(XYZ\bar X\, \bar u\, \right)\quad\tr\,\left(YZ\bar X \bar Y\,\bar v\,\right)&#10;$$&#10;&#10;\end{document}" title="IguanaTex Bitmap Display">
            <a:extLst>
              <a:ext uri="{FF2B5EF4-FFF2-40B4-BE49-F238E27FC236}">
                <a16:creationId xmlns:a16="http://schemas.microsoft.com/office/drawing/2014/main" id="{3F26EFF5-0767-4A51-9730-D54DBB60705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58" y="3196814"/>
            <a:ext cx="3782059" cy="59941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Image 8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&#10;$$&#10;\tr\,\left(w\,v\, \bar Y\bar Z\right)&#10;\quad\tr\,\left(w\,Z\bar X\, \bar u\right)&#10;\quad \tr\,\left(XY\,v\, \bar u\right)&#10;$$$$&#10;\tr\,\left(u\,\bar X \bar Y\,\bar v\right)&#10;\quad \tr\,\left(XY\,v\,\bar u\right)&#10;\quad\tr\,\left(YZ\,\bar w \bar v\right)&#10;$$&#10;$$\tr\,\left(Y\,v\,\bar Y\,\bar v\right)\quad \tr\,\left(w\,Z\,\bar w\,\bar Z\right)\quad \tr\,\left(u\,Z\bar X\, \bar u\, Z\right)&#10;$$&#10;&#10;\end{document}" title="IguanaTex Bitmap Display">
            <a:extLst>
              <a:ext uri="{FF2B5EF4-FFF2-40B4-BE49-F238E27FC236}">
                <a16:creationId xmlns:a16="http://schemas.microsoft.com/office/drawing/2014/main" id="{8BF9EA6B-A05B-4765-B614-69ABF09DB943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8" y="4382696"/>
            <a:ext cx="3429519" cy="1010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Image 7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&#10;$$&#10;\tr\,\left(v\, \bar w\,\bar u\right)&#10;\quad \tr\,\left(w\,v\, \bar u\right)&#10;$$&#10;&#10;\end{document}" title="IguanaTex Bitmap Display">
            <a:extLst>
              <a:ext uri="{FF2B5EF4-FFF2-40B4-BE49-F238E27FC236}">
                <a16:creationId xmlns:a16="http://schemas.microsoft.com/office/drawing/2014/main" id="{788B683D-15A6-4CB5-89B9-723C033820BD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92" y="5835508"/>
            <a:ext cx="1762177" cy="165961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4694E09A-848E-40DB-8B20-0D7BE5CA6A5E}"/>
              </a:ext>
            </a:extLst>
          </p:cNvPr>
          <p:cNvGrpSpPr/>
          <p:nvPr/>
        </p:nvGrpSpPr>
        <p:grpSpPr>
          <a:xfrm>
            <a:off x="4236337" y="1850855"/>
            <a:ext cx="1495798" cy="1054238"/>
            <a:chOff x="4972729" y="1796402"/>
            <a:chExt cx="2119548" cy="149385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2084B3C-3ED7-43AD-8C29-09B33F217455}"/>
                </a:ext>
              </a:extLst>
            </p:cNvPr>
            <p:cNvGrpSpPr/>
            <p:nvPr/>
          </p:nvGrpSpPr>
          <p:grpSpPr>
            <a:xfrm>
              <a:off x="4972729" y="1796402"/>
              <a:ext cx="2119548" cy="1493856"/>
              <a:chOff x="6056358" y="1554691"/>
              <a:chExt cx="2798962" cy="1972702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904C8F66-C080-4DED-9A83-2518EEE80F6D}"/>
                  </a:ext>
                </a:extLst>
              </p:cNvPr>
              <p:cNvGrpSpPr/>
              <p:nvPr/>
            </p:nvGrpSpPr>
            <p:grpSpPr>
              <a:xfrm>
                <a:off x="6330515" y="1554691"/>
                <a:ext cx="1785446" cy="1972702"/>
                <a:chOff x="5477031" y="1431712"/>
                <a:chExt cx="1785446" cy="1972702"/>
              </a:xfrm>
            </p:grpSpPr>
            <p:cxnSp>
              <p:nvCxnSpPr>
                <p:cNvPr id="16" name="Connecteur droit 15">
                  <a:extLst>
                    <a:ext uri="{FF2B5EF4-FFF2-40B4-BE49-F238E27FC236}">
                      <a16:creationId xmlns:a16="http://schemas.microsoft.com/office/drawing/2014/main" id="{51E0A1A6-1BBA-4C8D-B101-EFBB163862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77031" y="1665806"/>
                  <a:ext cx="986364" cy="66170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FDF1C22A-BD67-4829-8945-2BEF9F8BE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753821" y="1756821"/>
                  <a:ext cx="508656" cy="916651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D453D71C-216C-49FE-A667-52AFBF1D49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7808" y="2580259"/>
                  <a:ext cx="1195005" cy="219946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18">
                  <a:extLst>
                    <a:ext uri="{FF2B5EF4-FFF2-40B4-BE49-F238E27FC236}">
                      <a16:creationId xmlns:a16="http://schemas.microsoft.com/office/drawing/2014/main" id="{0F0DBE09-FF0D-4851-A2E3-7710FCF009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22655" y="1431712"/>
                  <a:ext cx="918810" cy="197270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C60E73BB-39F2-43FD-AB75-E215E2A3F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61669" y="2006099"/>
                <a:ext cx="2088551" cy="1411281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70F2BB1E-CABC-4B1C-8050-65E02ADF53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6358" y="1833611"/>
                <a:ext cx="2798962" cy="611280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AF60E0BB-CA59-41AE-98AA-D98A7DBD7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1179" y="2089607"/>
              <a:ext cx="773083" cy="376998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78EC9415-12B2-4AE8-A4A2-101C47714C47}"/>
                </a:ext>
              </a:extLst>
            </p:cNvPr>
            <p:cNvCxnSpPr>
              <a:cxnSpLocks/>
            </p:cNvCxnSpPr>
            <p:nvPr/>
          </p:nvCxnSpPr>
          <p:spPr>
            <a:xfrm>
              <a:off x="5881179" y="2475078"/>
              <a:ext cx="975451" cy="118315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D9B0FAAA-8AA3-4E9A-9705-F7D3F2A5F307}"/>
                </a:ext>
              </a:extLst>
            </p:cNvPr>
            <p:cNvCxnSpPr>
              <a:cxnSpLocks/>
            </p:cNvCxnSpPr>
            <p:nvPr/>
          </p:nvCxnSpPr>
          <p:spPr>
            <a:xfrm>
              <a:off x="5868144" y="2474755"/>
              <a:ext cx="305459" cy="574340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67346665-E87B-4954-8213-3F2CD6829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3164" y="2466604"/>
              <a:ext cx="431500" cy="410632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99A8679F-7C0D-4C33-80CC-67BF518D4B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5337" y="2183453"/>
              <a:ext cx="629326" cy="306867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8BB6F211-7A64-428A-A759-BB3B44E8D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3827" y="1884503"/>
              <a:ext cx="354317" cy="597900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311E7F60-BDB7-4ADE-97CE-84D92DFFAED3}"/>
              </a:ext>
            </a:extLst>
          </p:cNvPr>
          <p:cNvGrpSpPr/>
          <p:nvPr/>
        </p:nvGrpSpPr>
        <p:grpSpPr>
          <a:xfrm>
            <a:off x="5085929" y="2873801"/>
            <a:ext cx="1671226" cy="1177878"/>
            <a:chOff x="4972729" y="1796402"/>
            <a:chExt cx="2119548" cy="1493856"/>
          </a:xfrm>
        </p:grpSpPr>
        <p:grpSp>
          <p:nvGrpSpPr>
            <p:cNvPr id="128" name="Groupe 127">
              <a:extLst>
                <a:ext uri="{FF2B5EF4-FFF2-40B4-BE49-F238E27FC236}">
                  <a16:creationId xmlns:a16="http://schemas.microsoft.com/office/drawing/2014/main" id="{B347B1AE-C007-45EC-BE5F-1257CE68FE47}"/>
                </a:ext>
              </a:extLst>
            </p:cNvPr>
            <p:cNvGrpSpPr/>
            <p:nvPr/>
          </p:nvGrpSpPr>
          <p:grpSpPr>
            <a:xfrm>
              <a:off x="4972729" y="1796402"/>
              <a:ext cx="2119548" cy="1493856"/>
              <a:chOff x="6056358" y="1554691"/>
              <a:chExt cx="2798962" cy="1972702"/>
            </a:xfrm>
          </p:grpSpPr>
          <p:grpSp>
            <p:nvGrpSpPr>
              <p:cNvPr id="135" name="Groupe 134">
                <a:extLst>
                  <a:ext uri="{FF2B5EF4-FFF2-40B4-BE49-F238E27FC236}">
                    <a16:creationId xmlns:a16="http://schemas.microsoft.com/office/drawing/2014/main" id="{4FFA1142-BDC4-46F6-AEC5-72BC30F27DA3}"/>
                  </a:ext>
                </a:extLst>
              </p:cNvPr>
              <p:cNvGrpSpPr/>
              <p:nvPr/>
            </p:nvGrpSpPr>
            <p:grpSpPr>
              <a:xfrm>
                <a:off x="6330515" y="1554691"/>
                <a:ext cx="1785446" cy="1972702"/>
                <a:chOff x="5477031" y="1431712"/>
                <a:chExt cx="1785446" cy="1972702"/>
              </a:xfrm>
            </p:grpSpPr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0DA31AEC-75C1-4CB3-AF72-833FFDF4F1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77031" y="1665806"/>
                  <a:ext cx="986364" cy="66170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AD36EAF5-B9CD-4E39-93FC-225E8B3BA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753821" y="1756821"/>
                  <a:ext cx="508656" cy="916651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38CD4735-5004-4964-9CF2-C349711206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3679" y="3155782"/>
                  <a:ext cx="1195005" cy="219946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>
                  <a:extLst>
                    <a:ext uri="{FF2B5EF4-FFF2-40B4-BE49-F238E27FC236}">
                      <a16:creationId xmlns:a16="http://schemas.microsoft.com/office/drawing/2014/main" id="{9D2032C2-27E4-4BA6-819A-2115123AD9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22655" y="1431712"/>
                  <a:ext cx="918810" cy="197270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6" name="Connecteur droit 135">
                <a:extLst>
                  <a:ext uri="{FF2B5EF4-FFF2-40B4-BE49-F238E27FC236}">
                    <a16:creationId xmlns:a16="http://schemas.microsoft.com/office/drawing/2014/main" id="{8022BDB8-5E4F-4506-877C-593E4A6C25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61669" y="2006099"/>
                <a:ext cx="2088551" cy="1411281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id="{59257BAA-5B35-4A47-96C2-D85A7AC9E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6358" y="1833611"/>
                <a:ext cx="2798962" cy="611280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CACD3CBC-FB76-4542-A3F7-B0262E8FFF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1179" y="2089607"/>
              <a:ext cx="773083" cy="376998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CC7B9F62-8C60-4C10-9FBD-9938B1BC4A04}"/>
                </a:ext>
              </a:extLst>
            </p:cNvPr>
            <p:cNvCxnSpPr>
              <a:cxnSpLocks/>
            </p:cNvCxnSpPr>
            <p:nvPr/>
          </p:nvCxnSpPr>
          <p:spPr>
            <a:xfrm>
              <a:off x="5881179" y="2475078"/>
              <a:ext cx="975451" cy="118315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id="{AE58E70B-1D95-4D4F-86F3-728E2CD18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6943" y="2466604"/>
              <a:ext cx="137721" cy="627408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id="{5FFBDECA-B0DC-4DDF-88E4-5FB1422F6F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5337" y="2183453"/>
              <a:ext cx="629326" cy="306867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id="{EED0F229-6203-41B3-B759-A6C0DEC7CA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3827" y="1884503"/>
              <a:ext cx="354317" cy="597900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3D1E2B3D-4BC5-48BB-85E3-BC9DA55466BD}"/>
              </a:ext>
            </a:extLst>
          </p:cNvPr>
          <p:cNvGrpSpPr/>
          <p:nvPr/>
        </p:nvGrpSpPr>
        <p:grpSpPr>
          <a:xfrm>
            <a:off x="6264137" y="4151502"/>
            <a:ext cx="1593602" cy="1119730"/>
            <a:chOff x="4972729" y="1796402"/>
            <a:chExt cx="2126062" cy="1493856"/>
          </a:xfrm>
        </p:grpSpPr>
        <p:grpSp>
          <p:nvGrpSpPr>
            <p:cNvPr id="144" name="Groupe 143">
              <a:extLst>
                <a:ext uri="{FF2B5EF4-FFF2-40B4-BE49-F238E27FC236}">
                  <a16:creationId xmlns:a16="http://schemas.microsoft.com/office/drawing/2014/main" id="{1FE66604-40AE-4466-833F-63D2C05A3D43}"/>
                </a:ext>
              </a:extLst>
            </p:cNvPr>
            <p:cNvGrpSpPr/>
            <p:nvPr/>
          </p:nvGrpSpPr>
          <p:grpSpPr>
            <a:xfrm>
              <a:off x="4972729" y="1796402"/>
              <a:ext cx="2126062" cy="1493856"/>
              <a:chOff x="6056358" y="1554691"/>
              <a:chExt cx="2807564" cy="1972702"/>
            </a:xfrm>
          </p:grpSpPr>
          <p:grpSp>
            <p:nvGrpSpPr>
              <p:cNvPr id="150" name="Groupe 149">
                <a:extLst>
                  <a:ext uri="{FF2B5EF4-FFF2-40B4-BE49-F238E27FC236}">
                    <a16:creationId xmlns:a16="http://schemas.microsoft.com/office/drawing/2014/main" id="{AF12AF58-8081-4654-B3E4-4C50C0B7AF44}"/>
                  </a:ext>
                </a:extLst>
              </p:cNvPr>
              <p:cNvGrpSpPr/>
              <p:nvPr/>
            </p:nvGrpSpPr>
            <p:grpSpPr>
              <a:xfrm>
                <a:off x="6330515" y="1554691"/>
                <a:ext cx="2533407" cy="1972702"/>
                <a:chOff x="5477031" y="1431712"/>
                <a:chExt cx="2533407" cy="1972702"/>
              </a:xfrm>
            </p:grpSpPr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7FD6C4F7-68D8-4E51-AA4F-28FF7ACEC5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77031" y="1665806"/>
                  <a:ext cx="986364" cy="66170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1C0C41A3-FFC9-42BE-AADA-198E12952B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501782" y="1613526"/>
                  <a:ext cx="508656" cy="916651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necteur droit 154">
                  <a:extLst>
                    <a:ext uri="{FF2B5EF4-FFF2-40B4-BE49-F238E27FC236}">
                      <a16:creationId xmlns:a16="http://schemas.microsoft.com/office/drawing/2014/main" id="{C9A6F03D-97AB-41EF-9C6D-F0AD51B078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3679" y="3155782"/>
                  <a:ext cx="1195005" cy="219946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necteur droit 155">
                  <a:extLst>
                    <a:ext uri="{FF2B5EF4-FFF2-40B4-BE49-F238E27FC236}">
                      <a16:creationId xmlns:a16="http://schemas.microsoft.com/office/drawing/2014/main" id="{ECFDD51A-05FF-4758-8DC8-15197EEBC4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22655" y="1431712"/>
                  <a:ext cx="918810" cy="197270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54659F89-63DF-4E76-8272-22C9DD0664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61669" y="2006099"/>
                <a:ext cx="2088551" cy="1411281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4CDE7F91-7B25-4754-BE52-10FECD095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6358" y="1833611"/>
                <a:ext cx="2798962" cy="611280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id="{B742C7DD-A0AF-4CB2-9154-7E8BE5B6B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1179" y="2355533"/>
              <a:ext cx="972648" cy="119545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146">
              <a:extLst>
                <a:ext uri="{FF2B5EF4-FFF2-40B4-BE49-F238E27FC236}">
                  <a16:creationId xmlns:a16="http://schemas.microsoft.com/office/drawing/2014/main" id="{A5423713-4C1E-4594-8FB2-319A597A43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6943" y="2466604"/>
              <a:ext cx="137721" cy="627408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147">
              <a:extLst>
                <a:ext uri="{FF2B5EF4-FFF2-40B4-BE49-F238E27FC236}">
                  <a16:creationId xmlns:a16="http://schemas.microsoft.com/office/drawing/2014/main" id="{30F517D7-5193-42A2-9502-4DB7060476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5337" y="2183453"/>
              <a:ext cx="629326" cy="306867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>
              <a:extLst>
                <a:ext uri="{FF2B5EF4-FFF2-40B4-BE49-F238E27FC236}">
                  <a16:creationId xmlns:a16="http://schemas.microsoft.com/office/drawing/2014/main" id="{F802BA7D-8C8A-4FB9-A360-DA5DC92E3F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3827" y="1884503"/>
              <a:ext cx="354317" cy="597900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e 157">
            <a:extLst>
              <a:ext uri="{FF2B5EF4-FFF2-40B4-BE49-F238E27FC236}">
                <a16:creationId xmlns:a16="http://schemas.microsoft.com/office/drawing/2014/main" id="{DDA23322-CE8E-4C11-98D7-76C7B7040286}"/>
              </a:ext>
            </a:extLst>
          </p:cNvPr>
          <p:cNvGrpSpPr/>
          <p:nvPr/>
        </p:nvGrpSpPr>
        <p:grpSpPr>
          <a:xfrm>
            <a:off x="7224367" y="5354746"/>
            <a:ext cx="1477134" cy="1073614"/>
            <a:chOff x="4834905" y="1644813"/>
            <a:chExt cx="2263886" cy="1645444"/>
          </a:xfrm>
        </p:grpSpPr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A58BE29B-0AED-42BA-9203-4A711DC5EE49}"/>
                </a:ext>
              </a:extLst>
            </p:cNvPr>
            <p:cNvGrpSpPr/>
            <p:nvPr/>
          </p:nvGrpSpPr>
          <p:grpSpPr>
            <a:xfrm>
              <a:off x="4834905" y="1644813"/>
              <a:ext cx="2263886" cy="1645444"/>
              <a:chOff x="5874355" y="1354512"/>
              <a:chExt cx="2989567" cy="2172881"/>
            </a:xfrm>
          </p:grpSpPr>
          <p:grpSp>
            <p:nvGrpSpPr>
              <p:cNvPr id="164" name="Groupe 163">
                <a:extLst>
                  <a:ext uri="{FF2B5EF4-FFF2-40B4-BE49-F238E27FC236}">
                    <a16:creationId xmlns:a16="http://schemas.microsoft.com/office/drawing/2014/main" id="{E70EA096-76A2-458A-86C7-9BE79810B421}"/>
                  </a:ext>
                </a:extLst>
              </p:cNvPr>
              <p:cNvGrpSpPr/>
              <p:nvPr/>
            </p:nvGrpSpPr>
            <p:grpSpPr>
              <a:xfrm>
                <a:off x="5874355" y="1354512"/>
                <a:ext cx="2989567" cy="2172881"/>
                <a:chOff x="5020871" y="1231533"/>
                <a:chExt cx="2989567" cy="2172881"/>
              </a:xfrm>
            </p:grpSpPr>
            <p:cxnSp>
              <p:nvCxnSpPr>
                <p:cNvPr id="167" name="Connecteur droit 166">
                  <a:extLst>
                    <a:ext uri="{FF2B5EF4-FFF2-40B4-BE49-F238E27FC236}">
                      <a16:creationId xmlns:a16="http://schemas.microsoft.com/office/drawing/2014/main" id="{0F0C3D3B-5552-4B93-9420-4E4FCBA894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20871" y="1231533"/>
                  <a:ext cx="986364" cy="66170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32107BA3-0506-441C-9CDA-D56897934A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501782" y="1613526"/>
                  <a:ext cx="508656" cy="916651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necteur droit 168">
                  <a:extLst>
                    <a:ext uri="{FF2B5EF4-FFF2-40B4-BE49-F238E27FC236}">
                      <a16:creationId xmlns:a16="http://schemas.microsoft.com/office/drawing/2014/main" id="{59D69D77-9B15-4131-AF34-11D50E58DC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3679" y="3155782"/>
                  <a:ext cx="1195005" cy="219946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3B980FB8-D81C-48A1-A862-0DDC8CF59E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22655" y="1431712"/>
                  <a:ext cx="918810" cy="197270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5" name="Connecteur droit 164">
                <a:extLst>
                  <a:ext uri="{FF2B5EF4-FFF2-40B4-BE49-F238E27FC236}">
                    <a16:creationId xmlns:a16="http://schemas.microsoft.com/office/drawing/2014/main" id="{24C99E8D-1157-47E1-BDD9-083D1D31EB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61669" y="2006099"/>
                <a:ext cx="2088551" cy="1411281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>
                <a:extLst>
                  <a:ext uri="{FF2B5EF4-FFF2-40B4-BE49-F238E27FC236}">
                    <a16:creationId xmlns:a16="http://schemas.microsoft.com/office/drawing/2014/main" id="{12332C31-5956-4EB4-85A3-4E312286D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6358" y="1833611"/>
                <a:ext cx="2798962" cy="611280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0" name="Connecteur droit 159">
              <a:extLst>
                <a:ext uri="{FF2B5EF4-FFF2-40B4-BE49-F238E27FC236}">
                  <a16:creationId xmlns:a16="http://schemas.microsoft.com/office/drawing/2014/main" id="{6368EE37-75F8-422F-8FE7-88400B3698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1179" y="2355533"/>
              <a:ext cx="972648" cy="119545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>
              <a:extLst>
                <a:ext uri="{FF2B5EF4-FFF2-40B4-BE49-F238E27FC236}">
                  <a16:creationId xmlns:a16="http://schemas.microsoft.com/office/drawing/2014/main" id="{D57BDB30-A2D7-4DFB-995D-E4BEE291A4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6943" y="2466604"/>
              <a:ext cx="137721" cy="627408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161">
              <a:extLst>
                <a:ext uri="{FF2B5EF4-FFF2-40B4-BE49-F238E27FC236}">
                  <a16:creationId xmlns:a16="http://schemas.microsoft.com/office/drawing/2014/main" id="{07387D3C-507B-47DB-BE8B-6BC0B7688D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1494" y="2005452"/>
              <a:ext cx="643169" cy="484869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89 2 2 2 2">
            <a:extLst>
              <a:ext uri="{FF2B5EF4-FFF2-40B4-BE49-F238E27FC236}">
                <a16:creationId xmlns:a16="http://schemas.microsoft.com/office/drawing/2014/main" id="{A913F68F-E11D-45BC-8CD8-FFA257B35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49" y="1525749"/>
            <a:ext cx="4425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1014A4"/>
                </a:solidFill>
              </a:rPr>
              <a:t>For example, general FCFT</a:t>
            </a:r>
            <a:r>
              <a:rPr lang="en-US" sz="1600" baseline="30000" dirty="0">
                <a:solidFill>
                  <a:srgbClr val="1014A4"/>
                </a:solidFill>
              </a:rPr>
              <a:t>(3)</a:t>
            </a:r>
            <a:r>
              <a:rPr lang="en-US" sz="1600" dirty="0">
                <a:solidFill>
                  <a:srgbClr val="1014A4"/>
                </a:solidFill>
              </a:rPr>
              <a:t> has 18 vertices: </a:t>
            </a:r>
            <a:endParaRPr lang="ru-RU" sz="1600" dirty="0">
              <a:solidFill>
                <a:srgbClr val="1014A4"/>
              </a:solidFill>
            </a:endParaRPr>
          </a:p>
        </p:txBody>
      </p:sp>
      <p:sp>
        <p:nvSpPr>
          <p:cNvPr id="65" name="TextBox 89 2 2 2 3">
            <a:extLst>
              <a:ext uri="{FF2B5EF4-FFF2-40B4-BE49-F238E27FC236}">
                <a16:creationId xmlns:a16="http://schemas.microsoft.com/office/drawing/2014/main" id="{D512148A-D97D-4096-B993-F9AFB7A4C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56" y="2115164"/>
            <a:ext cx="11033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1014A4"/>
                </a:solidFill>
              </a:rPr>
              <a:t>1 </a:t>
            </a:r>
            <a:r>
              <a:rPr lang="en-US" sz="1600" dirty="0" err="1">
                <a:solidFill>
                  <a:srgbClr val="1014A4"/>
                </a:solidFill>
              </a:rPr>
              <a:t>sextic</a:t>
            </a:r>
            <a:endParaRPr lang="en-US" sz="1600" dirty="0">
              <a:solidFill>
                <a:srgbClr val="1014A4"/>
              </a:solidFill>
            </a:endParaRPr>
          </a:p>
        </p:txBody>
      </p:sp>
      <p:sp>
        <p:nvSpPr>
          <p:cNvPr id="66" name="TextBox 89 2 2 2 4">
            <a:extLst>
              <a:ext uri="{FF2B5EF4-FFF2-40B4-BE49-F238E27FC236}">
                <a16:creationId xmlns:a16="http://schemas.microsoft.com/office/drawing/2014/main" id="{E00458DD-7A1D-4559-923C-70D1C503D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99" y="3109456"/>
            <a:ext cx="12472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1014A4"/>
                </a:solidFill>
              </a:rPr>
              <a:t>6 </a:t>
            </a:r>
            <a:r>
              <a:rPr lang="en-US" sz="1600" dirty="0" err="1">
                <a:solidFill>
                  <a:srgbClr val="1014A4"/>
                </a:solidFill>
              </a:rPr>
              <a:t>quintic</a:t>
            </a:r>
            <a:endParaRPr lang="en-US" sz="1600" dirty="0">
              <a:solidFill>
                <a:srgbClr val="1014A4"/>
              </a:solidFill>
            </a:endParaRPr>
          </a:p>
        </p:txBody>
      </p:sp>
      <p:sp>
        <p:nvSpPr>
          <p:cNvPr id="67" name="TextBox 89 2 2 2 5">
            <a:extLst>
              <a:ext uri="{FF2B5EF4-FFF2-40B4-BE49-F238E27FC236}">
                <a16:creationId xmlns:a16="http://schemas.microsoft.com/office/drawing/2014/main" id="{5978B25E-730F-46E2-A3EF-56369D405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1" y="4288287"/>
            <a:ext cx="12645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1014A4"/>
                </a:solidFill>
              </a:rPr>
              <a:t>9 quartic </a:t>
            </a:r>
            <a:endParaRPr lang="ru-RU" sz="1600" dirty="0">
              <a:solidFill>
                <a:srgbClr val="1014A4"/>
              </a:solidFill>
            </a:endParaRPr>
          </a:p>
        </p:txBody>
      </p:sp>
      <p:sp>
        <p:nvSpPr>
          <p:cNvPr id="68" name="TextBox 89 2 2 2 6">
            <a:extLst>
              <a:ext uri="{FF2B5EF4-FFF2-40B4-BE49-F238E27FC236}">
                <a16:creationId xmlns:a16="http://schemas.microsoft.com/office/drawing/2014/main" id="{CEED22C1-88C0-429F-8B66-86B49252E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41" y="5688197"/>
            <a:ext cx="10801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1014A4"/>
                </a:solidFill>
              </a:rPr>
              <a:t>2 cubic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B018BD4-442A-4CCE-A6A0-D3246899FB6F}"/>
              </a:ext>
            </a:extLst>
          </p:cNvPr>
          <p:cNvGrpSpPr/>
          <p:nvPr/>
        </p:nvGrpSpPr>
        <p:grpSpPr>
          <a:xfrm>
            <a:off x="6813249" y="3474283"/>
            <a:ext cx="2293537" cy="566309"/>
            <a:chOff x="6813249" y="3474283"/>
            <a:chExt cx="2293537" cy="566309"/>
          </a:xfrm>
        </p:grpSpPr>
        <p:sp>
          <p:nvSpPr>
            <p:cNvPr id="69" name="TextBox 89 2 2 2 7">
              <a:extLst>
                <a:ext uri="{FF2B5EF4-FFF2-40B4-BE49-F238E27FC236}">
                  <a16:creationId xmlns:a16="http://schemas.microsoft.com/office/drawing/2014/main" id="{30279F8D-5C61-45CF-BEE5-E3B81BDBE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3249" y="3474283"/>
              <a:ext cx="2293537" cy="566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l" eaLnBrk="1" hangingPunct="1"/>
              <a:r>
                <a:rPr lang="en-US" sz="1400" dirty="0">
                  <a:solidFill>
                    <a:srgbClr val="1014A4"/>
                  </a:solidFill>
                </a:rPr>
                <a:t>Each vertex has its</a:t>
              </a:r>
            </a:p>
            <a:p>
              <a:pPr algn="l" eaLnBrk="1" hangingPunct="1"/>
              <a:r>
                <a:rPr lang="en-US" sz="1400" dirty="0">
                  <a:solidFill>
                    <a:srgbClr val="1014A4"/>
                  </a:solidFill>
                </a:rPr>
                <a:t> independent coupling   </a:t>
              </a:r>
              <a:endParaRPr lang="ru-RU" sz="1400" dirty="0">
                <a:solidFill>
                  <a:srgbClr val="1014A4"/>
                </a:solidFill>
              </a:endParaRPr>
            </a:p>
          </p:txBody>
        </p:sp>
        <p:pic>
          <p:nvPicPr>
            <p:cNvPr id="5" name="Image 4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&#10;$$&#10;\xi_j&#10;$$&#10;&#10;\end{document}" title="IguanaTex Bitmap Display">
              <a:extLst>
                <a:ext uri="{FF2B5EF4-FFF2-40B4-BE49-F238E27FC236}">
                  <a16:creationId xmlns:a16="http://schemas.microsoft.com/office/drawing/2014/main" id="{17481DDE-FB4C-4BEA-9D86-7B63F04CD24A}"/>
                </a:ext>
              </a:extLst>
            </p:cNvPr>
            <p:cNvPicPr>
              <a:picLocks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532" y="3822283"/>
              <a:ext cx="135872" cy="212268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72" name="Rectangle 30">
            <a:extLst>
              <a:ext uri="{FF2B5EF4-FFF2-40B4-BE49-F238E27FC236}">
                <a16:creationId xmlns:a16="http://schemas.microsoft.com/office/drawing/2014/main" id="{AB56C9F1-7446-4175-A121-6105F5F12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957" y="106709"/>
            <a:ext cx="114967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50" b="1" dirty="0">
                <a:solidFill>
                  <a:srgbClr val="00CC00"/>
                </a:solidFill>
              </a:rPr>
              <a:t> V.K., </a:t>
            </a:r>
            <a:r>
              <a:rPr lang="en-GB" sz="1050" b="1" dirty="0" err="1">
                <a:solidFill>
                  <a:srgbClr val="00CC00"/>
                </a:solidFill>
              </a:rPr>
              <a:t>Olivucci</a:t>
            </a:r>
            <a:r>
              <a:rPr lang="en-GB" sz="1050" b="1" dirty="0">
                <a:solidFill>
                  <a:srgbClr val="00CC00"/>
                </a:solidFill>
              </a:rPr>
              <a:t> ‘22</a:t>
            </a:r>
          </a:p>
        </p:txBody>
      </p:sp>
      <p:sp>
        <p:nvSpPr>
          <p:cNvPr id="71" name="TextBox 89 2 2 2 2">
            <a:extLst>
              <a:ext uri="{FF2B5EF4-FFF2-40B4-BE49-F238E27FC236}">
                <a16:creationId xmlns:a16="http://schemas.microsoft.com/office/drawing/2014/main" id="{E503D49A-849B-4B06-B15E-21BD28783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41" y="6075633"/>
            <a:ext cx="37820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1014A4"/>
                </a:solidFill>
              </a:rPr>
              <a:t>There are also double-trace terms…</a:t>
            </a:r>
            <a:endParaRPr lang="ru-RU" sz="1600" dirty="0">
              <a:solidFill>
                <a:srgbClr val="1014A4"/>
              </a:solidFill>
            </a:endParaRPr>
          </a:p>
        </p:txBody>
      </p:sp>
      <p:sp>
        <p:nvSpPr>
          <p:cNvPr id="74" name="TextBox 89 2 2 2 2">
            <a:extLst>
              <a:ext uri="{FF2B5EF4-FFF2-40B4-BE49-F238E27FC236}">
                <a16:creationId xmlns:a16="http://schemas.microsoft.com/office/drawing/2014/main" id="{8F8B17FC-4E01-4F7C-BDCE-2726E8B97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39" y="6463069"/>
            <a:ext cx="66574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FF0000"/>
                </a:solidFill>
              </a:rPr>
              <a:t>These “Loom” Fishnet CFTs have integrable planar graphs at any D !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70" grpId="0"/>
      <p:bldP spid="65" grpId="0"/>
      <p:bldP spid="66" grpId="0"/>
      <p:bldP spid="67" grpId="0"/>
      <p:bldP spid="68" grpId="0"/>
      <p:bldP spid="71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1901" y="182099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Checkerboard FCFT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(4)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" name="Rectangle 30 1"/>
          <p:cNvSpPr>
            <a:spLocks noChangeArrowheads="1"/>
          </p:cNvSpPr>
          <p:nvPr/>
        </p:nvSpPr>
        <p:spPr bwMode="auto">
          <a:xfrm>
            <a:off x="6461932" y="68737"/>
            <a:ext cx="23936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Alfimov</a:t>
            </a:r>
            <a:r>
              <a:rPr lang="en-GB" sz="900" b="1" dirty="0">
                <a:solidFill>
                  <a:srgbClr val="00CC00"/>
                </a:solidFill>
              </a:rPr>
              <a:t>, V.K., </a:t>
            </a:r>
            <a:r>
              <a:rPr lang="en-GB" sz="900" b="1" dirty="0" err="1">
                <a:solidFill>
                  <a:srgbClr val="00CC00"/>
                </a:solidFill>
              </a:rPr>
              <a:t>Ferrando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Olivucci</a:t>
            </a:r>
            <a:r>
              <a:rPr lang="en-GB" sz="900" b="1" dirty="0">
                <a:solidFill>
                  <a:srgbClr val="00CC00"/>
                </a:solidFill>
              </a:rPr>
              <a:t>, to appear</a:t>
            </a:r>
          </a:p>
        </p:txBody>
      </p:sp>
      <p:sp>
        <p:nvSpPr>
          <p:cNvPr id="64" name="TextBox 89 2"/>
          <p:cNvSpPr txBox="1">
            <a:spLocks noChangeArrowheads="1"/>
          </p:cNvSpPr>
          <p:nvPr/>
        </p:nvSpPr>
        <p:spPr bwMode="auto">
          <a:xfrm>
            <a:off x="333499" y="1084876"/>
            <a:ext cx="78881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1014A4"/>
                </a:solidFill>
              </a:rPr>
              <a:t>   A Loom FCFT with M=4 slopes but only two interaction terms turned on: </a:t>
            </a:r>
          </a:p>
        </p:txBody>
      </p:sp>
      <p:sp>
        <p:nvSpPr>
          <p:cNvPr id="370" name="TextBox 89 4 1">
            <a:extLst>
              <a:ext uri="{FF2B5EF4-FFF2-40B4-BE49-F238E27FC236}">
                <a16:creationId xmlns:a16="http://schemas.microsoft.com/office/drawing/2014/main" id="{64BED9AD-2D2C-4574-A9D5-89A71C103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012" y="3717022"/>
            <a:ext cx="236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200" dirty="0">
                <a:solidFill>
                  <a:srgbClr val="1014A4"/>
                </a:solidFill>
              </a:rPr>
              <a:t>Satisfies Yang-Baxter relation:</a:t>
            </a:r>
          </a:p>
        </p:txBody>
      </p:sp>
      <p:sp>
        <p:nvSpPr>
          <p:cNvPr id="116" name="TextBox 89 4 2">
            <a:extLst>
              <a:ext uri="{FF2B5EF4-FFF2-40B4-BE49-F238E27FC236}">
                <a16:creationId xmlns:a16="http://schemas.microsoft.com/office/drawing/2014/main" id="{101806C8-D87E-46C3-B816-F19CC39C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825" y="2436687"/>
            <a:ext cx="27446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dirty="0">
                <a:solidFill>
                  <a:srgbClr val="1014A4"/>
                </a:solidFill>
                <a:latin typeface="+mj-lt"/>
              </a:rPr>
              <a:t>R-matrix in principals series irrep of conformal group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76B3B441-BD6B-4208-B1E4-0369C7276D1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411420" y="4024311"/>
            <a:ext cx="2533030" cy="1536618"/>
          </a:xfrm>
          <a:prstGeom prst="rect">
            <a:avLst/>
          </a:prstGeom>
        </p:spPr>
      </p:pic>
      <p:pic>
        <p:nvPicPr>
          <p:cNvPr id="11" name="Image 10" descr="\documentclass{slides}\pagestyle{empty}&#10;\usepackage{amsmath,amssymb,amsthm}\def\eps{{\epsilon}}&#10;\def\o{{\omega}}&#10;\def\a{{\alpha}}&#10;\def\si{{\sigma}}&#10;\def\({\left(}&#10;\def\){\right)}&#10;\def\[{\left[}&#10;\def\]{\right]}&#10;&#10;\def\tr{{\rm tr}\,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\begin{equation*}    {\cal L}_{D}^{(CD)}\left.\right|_{w_4=0}= N_c \tr&#10;    \left[ -\sum_{j=1}^{4} \bar X_j \square^{w_j} X_j&#10;\,+ \xi_1^2\, \bar X_1 \bar X_2 X_3 X_4+ \xi_2^2\, X_1 X_2 \bar X_3 \bar X_4 \right]\,,&#10;  \end{equation*}&#10; \end{document}" title="IguanaTex Bitmap Display">
            <a:extLst>
              <a:ext uri="{FF2B5EF4-FFF2-40B4-BE49-F238E27FC236}">
                <a16:creationId xmlns:a16="http://schemas.microsoft.com/office/drawing/2014/main" id="{1FC614AF-D1D1-4052-A7E2-BAF72BF846F5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98428"/>
            <a:ext cx="6434203" cy="55887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Image 9" descr="\documentclass{slides}\pagestyle{empty}&#10;\usepackage{amsmath,amssymb,amsthm}\def\eps{{\epsilon}}&#10;\def\o{{\omega}}&#10;\def\a{{\alpha}}&#10;\def\si{{\sigma}}&#10;\def\({\left(}&#10;\def\){\right)}&#10;\def\[{\left[}&#10;\def\]{\right]}&#10;&#10;\def\tr{{\rm tr}\,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\begin{equation*}   \sum_{j=1}^4\,w_j\,=\,D  \end{equation*}&#10; \end{document}" title="IguanaTex Bitmap Display">
            <a:extLst>
              <a:ext uri="{FF2B5EF4-FFF2-40B4-BE49-F238E27FC236}">
                <a16:creationId xmlns:a16="http://schemas.microsoft.com/office/drawing/2014/main" id="{D7730DA3-1E6D-44FC-89D6-6B1492FA650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31" y="1606442"/>
            <a:ext cx="1084191" cy="53504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5" name="Rectangle 30 2">
            <a:extLst>
              <a:ext uri="{FF2B5EF4-FFF2-40B4-BE49-F238E27FC236}">
                <a16:creationId xmlns:a16="http://schemas.microsoft.com/office/drawing/2014/main" id="{E342E971-F85A-4211-ADE4-967ADEFF0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103" y="2485234"/>
            <a:ext cx="2162772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Derkachov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Korchemsky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Manashov</a:t>
            </a:r>
            <a:r>
              <a:rPr lang="en-GB" sz="900" b="1" dirty="0">
                <a:solidFill>
                  <a:srgbClr val="00CC00"/>
                </a:solidFill>
              </a:rPr>
              <a:t> ‘01</a:t>
            </a:r>
          </a:p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Chicherin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Derkachev</a:t>
            </a:r>
            <a:r>
              <a:rPr lang="en-GB" sz="900" b="1" dirty="0">
                <a:solidFill>
                  <a:srgbClr val="00CC00"/>
                </a:solidFill>
              </a:rPr>
              <a:t>, Isaev’12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53FA407-5E95-4C93-BB46-9F210E1F7BB1}"/>
              </a:ext>
            </a:extLst>
          </p:cNvPr>
          <p:cNvGrpSpPr/>
          <p:nvPr/>
        </p:nvGrpSpPr>
        <p:grpSpPr>
          <a:xfrm>
            <a:off x="4736378" y="3124407"/>
            <a:ext cx="1383330" cy="1528819"/>
            <a:chOff x="4653259" y="3141242"/>
            <a:chExt cx="1383330" cy="1528819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062ABFFE-226B-4CB8-8FD4-75616BE660E0}"/>
                </a:ext>
              </a:extLst>
            </p:cNvPr>
            <p:cNvGrpSpPr/>
            <p:nvPr/>
          </p:nvGrpSpPr>
          <p:grpSpPr>
            <a:xfrm>
              <a:off x="4653259" y="3141242"/>
              <a:ext cx="1375055" cy="1528819"/>
              <a:chOff x="4855268" y="3184462"/>
              <a:chExt cx="1375055" cy="1528819"/>
            </a:xfrm>
          </p:grpSpPr>
          <p:sp>
            <p:nvSpPr>
              <p:cNvPr id="115" name="Losange 114">
                <a:extLst>
                  <a:ext uri="{FF2B5EF4-FFF2-40B4-BE49-F238E27FC236}">
                    <a16:creationId xmlns:a16="http://schemas.microsoft.com/office/drawing/2014/main" id="{2A78D561-3C31-4F30-9267-234FFCB7AF6F}"/>
                  </a:ext>
                </a:extLst>
              </p:cNvPr>
              <p:cNvSpPr/>
              <p:nvPr/>
            </p:nvSpPr>
            <p:spPr>
              <a:xfrm rot="305281">
                <a:off x="4855268" y="3274225"/>
                <a:ext cx="1375055" cy="1230714"/>
              </a:xfrm>
              <a:prstGeom prst="diamond">
                <a:avLst/>
              </a:prstGeom>
              <a:solidFill>
                <a:srgbClr val="00B0F0">
                  <a:alpha val="1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4" name="Image 13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frac{D}{2}-u+\Delta_+&#10;$$&#10;\end{document}" title="IguanaTex Bitmap Display">
                <a:extLst>
                  <a:ext uri="{FF2B5EF4-FFF2-40B4-BE49-F238E27FC236}">
                    <a16:creationId xmlns:a16="http://schemas.microsoft.com/office/drawing/2014/main" id="{B3751DDA-11CE-4286-B765-382F0D2DCF21}"/>
                  </a:ext>
                </a:extLst>
              </p:cNvPr>
              <p:cNvPicPr>
                <a:picLocks/>
              </p:cNvPicPr>
              <p:nvPr>
                <p:custDataLst>
                  <p:tags r:id="rId46"/>
                </p:custDataLst>
              </p:nvPr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844375">
                <a:off x="5699257" y="3400834"/>
                <a:ext cx="664240" cy="231496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131" name="Image 130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-u+\frac{D}{2}-\Delta_+&#10;$$&#10;\end{document}" title="IguanaTex Bitmap Display">
                <a:extLst>
                  <a:ext uri="{FF2B5EF4-FFF2-40B4-BE49-F238E27FC236}">
                    <a16:creationId xmlns:a16="http://schemas.microsoft.com/office/drawing/2014/main" id="{59654ABB-6C22-4253-94D4-49E5C5F4C337}"/>
                  </a:ext>
                </a:extLst>
              </p:cNvPr>
              <p:cNvPicPr>
                <a:picLocks/>
              </p:cNvPicPr>
              <p:nvPr>
                <p:custDataLst>
                  <p:tags r:id="rId47"/>
                </p:custDataLst>
              </p:nvPr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50362">
                <a:off x="4756667" y="4222007"/>
                <a:ext cx="751052" cy="231496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122" name="Image 121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u+\Delta_-&#10;$$&#10;\end{document}" title="IguanaTex Bitmap Display">
                <a:extLst>
                  <a:ext uri="{FF2B5EF4-FFF2-40B4-BE49-F238E27FC236}">
                    <a16:creationId xmlns:a16="http://schemas.microsoft.com/office/drawing/2014/main" id="{8C55339A-2EA5-4854-B01D-6475103B5813}"/>
                  </a:ext>
                </a:extLst>
              </p:cNvPr>
              <p:cNvPicPr>
                <a:picLocks/>
              </p:cNvPicPr>
              <p:nvPr>
                <p:custDataLst>
                  <p:tags r:id="rId48"/>
                </p:custDataLst>
              </p:nvPr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71218">
                <a:off x="5747444" y="4232565"/>
                <a:ext cx="400517" cy="90428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125" name="Image 124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u-\Delta_-&#10;$$&#10;\end{document}" title="IguanaTex Bitmap Display">
                <a:extLst>
                  <a:ext uri="{FF2B5EF4-FFF2-40B4-BE49-F238E27FC236}">
                    <a16:creationId xmlns:a16="http://schemas.microsoft.com/office/drawing/2014/main" id="{0F710731-7A06-426E-BDB0-C5F1904BE407}"/>
                  </a:ext>
                </a:extLst>
              </p:cNvPr>
              <p:cNvPicPr>
                <a:picLocks/>
              </p:cNvPicPr>
              <p:nvPr>
                <p:custDataLst>
                  <p:tags r:id="rId49"/>
                </p:custDataLst>
              </p:nvPr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71218">
                <a:off x="5061593" y="3333611"/>
                <a:ext cx="384733" cy="76288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  <p:pic>
          <p:nvPicPr>
            <p:cNvPr id="4" name="Image 3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R$$&#10;\end{document}" title="IguanaTex Bitmap Display">
              <a:extLst>
                <a:ext uri="{FF2B5EF4-FFF2-40B4-BE49-F238E27FC236}">
                  <a16:creationId xmlns:a16="http://schemas.microsoft.com/office/drawing/2014/main" id="{8C34772B-8C27-4ABE-AF45-5AE32CADA9D0}"/>
                </a:ext>
              </a:extLst>
            </p:cNvPr>
            <p:cNvPicPr>
              <a:picLocks/>
            </p:cNvPicPr>
            <p:nvPr>
              <p:custDataLst>
                <p:tags r:id="rId45"/>
              </p:custDataLst>
            </p:nvPr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154" y="3741523"/>
              <a:ext cx="157529" cy="146816"/>
            </a:xfrm>
            <a:prstGeom prst="rect">
              <a:avLst/>
            </a:prstGeom>
            <a:solidFill>
              <a:srgbClr val="FFFFFF"/>
            </a:solidFill>
          </p:spPr>
        </p:pic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7A2CEE24-AB0F-471A-BA5B-2FCCDC4330C5}"/>
                </a:ext>
              </a:extLst>
            </p:cNvPr>
            <p:cNvCxnSpPr>
              <a:cxnSpLocks/>
              <a:stCxn id="115" idx="1"/>
              <a:endCxn id="115" idx="0"/>
            </p:cNvCxnSpPr>
            <p:nvPr/>
          </p:nvCxnSpPr>
          <p:spPr>
            <a:xfrm flipV="1">
              <a:off x="4655968" y="3233430"/>
              <a:ext cx="739393" cy="551958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59BADF2C-9E10-4933-86BF-41537CB099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8506" y="3913679"/>
              <a:ext cx="739393" cy="551958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5F186807-FD79-4256-BC61-0DB7CC020AE1}"/>
                </a:ext>
              </a:extLst>
            </p:cNvPr>
            <p:cNvCxnSpPr>
              <a:cxnSpLocks/>
              <a:stCxn id="115" idx="2"/>
              <a:endCxn id="115" idx="1"/>
            </p:cNvCxnSpPr>
            <p:nvPr/>
          </p:nvCxnSpPr>
          <p:spPr>
            <a:xfrm flipH="1" flipV="1">
              <a:off x="4655968" y="3785388"/>
              <a:ext cx="630245" cy="673906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4D4A9C5A-57EE-4588-B6C7-1F0383F52A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06344" y="3237110"/>
              <a:ext cx="630245" cy="673906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8C91EF47-5A1C-493B-9B16-733B8D1179E0}"/>
              </a:ext>
            </a:extLst>
          </p:cNvPr>
          <p:cNvGrpSpPr/>
          <p:nvPr/>
        </p:nvGrpSpPr>
        <p:grpSpPr>
          <a:xfrm>
            <a:off x="6804248" y="3194614"/>
            <a:ext cx="2200654" cy="278748"/>
            <a:chOff x="6300192" y="3014759"/>
            <a:chExt cx="2692073" cy="340993"/>
          </a:xfrm>
        </p:grpSpPr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681506EF-7392-44D1-A551-C062D7C1F45F}"/>
                </a:ext>
              </a:extLst>
            </p:cNvPr>
            <p:cNvCxnSpPr>
              <a:cxnSpLocks/>
            </p:cNvCxnSpPr>
            <p:nvPr/>
          </p:nvCxnSpPr>
          <p:spPr>
            <a:xfrm>
              <a:off x="6300192" y="3206482"/>
              <a:ext cx="899034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que 15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a&#10;\end{align*}&#10;&#10;\end{document}" title="IguanaTex Vector Display">
              <a:extLst>
                <a:ext uri="{FF2B5EF4-FFF2-40B4-BE49-F238E27FC236}">
                  <a16:creationId xmlns:a16="http://schemas.microsoft.com/office/drawing/2014/main" id="{83223441-0CCE-437E-8122-B83A9407AFC6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6651654" y="3014759"/>
              <a:ext cx="152528" cy="152445"/>
            </a:xfrm>
            <a:custGeom>
              <a:avLst/>
              <a:gdLst>
                <a:gd name="connsiteX0" fmla="*/ 103394 w 152528"/>
                <a:gd name="connsiteY0" fmla="*/ 35253 h 152445"/>
                <a:gd name="connsiteX1" fmla="*/ 80093 w 152528"/>
                <a:gd name="connsiteY1" fmla="*/ 19056 h 152445"/>
                <a:gd name="connsiteX2" fmla="*/ 19066 w 152528"/>
                <a:gd name="connsiteY2" fmla="*/ 93205 h 152445"/>
                <a:gd name="connsiteX3" fmla="*/ 52749 w 152528"/>
                <a:gd name="connsiteY3" fmla="*/ 133708 h 152445"/>
                <a:gd name="connsiteX4" fmla="*/ 85662 w 152528"/>
                <a:gd name="connsiteY4" fmla="*/ 114723 h 152445"/>
                <a:gd name="connsiteX5" fmla="*/ 108708 w 152528"/>
                <a:gd name="connsiteY5" fmla="*/ 133708 h 152445"/>
                <a:gd name="connsiteX6" fmla="*/ 127448 w 152528"/>
                <a:gd name="connsiteY6" fmla="*/ 119780 h 152445"/>
                <a:gd name="connsiteX7" fmla="*/ 135043 w 152528"/>
                <a:gd name="connsiteY7" fmla="*/ 94729 h 152445"/>
                <a:gd name="connsiteX8" fmla="*/ 132008 w 152528"/>
                <a:gd name="connsiteY8" fmla="*/ 92197 h 152445"/>
                <a:gd name="connsiteX9" fmla="*/ 128457 w 152528"/>
                <a:gd name="connsiteY9" fmla="*/ 96755 h 152445"/>
                <a:gd name="connsiteX10" fmla="*/ 109216 w 152528"/>
                <a:gd name="connsiteY10" fmla="*/ 128133 h 152445"/>
                <a:gd name="connsiteX11" fmla="*/ 101622 w 152528"/>
                <a:gd name="connsiteY11" fmla="*/ 116493 h 152445"/>
                <a:gd name="connsiteX12" fmla="*/ 104910 w 152528"/>
                <a:gd name="connsiteY12" fmla="*/ 97763 h 152445"/>
                <a:gd name="connsiteX13" fmla="*/ 110480 w 152528"/>
                <a:gd name="connsiteY13" fmla="*/ 74984 h 152445"/>
                <a:gd name="connsiteX14" fmla="*/ 119599 w 152528"/>
                <a:gd name="connsiteY14" fmla="*/ 39557 h 152445"/>
                <a:gd name="connsiteX15" fmla="*/ 121371 w 152528"/>
                <a:gd name="connsiteY15" fmla="*/ 30950 h 152445"/>
                <a:gd name="connsiteX16" fmla="*/ 114022 w 152528"/>
                <a:gd name="connsiteY16" fmla="*/ 24113 h 152445"/>
                <a:gd name="connsiteX17" fmla="*/ 103394 w 152528"/>
                <a:gd name="connsiteY17" fmla="*/ 35253 h 152445"/>
                <a:gd name="connsiteX18" fmla="*/ 86933 w 152528"/>
                <a:gd name="connsiteY18" fmla="*/ 100804 h 152445"/>
                <a:gd name="connsiteX19" fmla="*/ 81865 w 152528"/>
                <a:gd name="connsiteY19" fmla="*/ 110166 h 152445"/>
                <a:gd name="connsiteX20" fmla="*/ 53250 w 152528"/>
                <a:gd name="connsiteY20" fmla="*/ 128133 h 152445"/>
                <a:gd name="connsiteX21" fmla="*/ 37044 w 152528"/>
                <a:gd name="connsiteY21" fmla="*/ 104346 h 152445"/>
                <a:gd name="connsiteX22" fmla="*/ 50970 w 152528"/>
                <a:gd name="connsiteY22" fmla="*/ 48917 h 152445"/>
                <a:gd name="connsiteX23" fmla="*/ 80347 w 152528"/>
                <a:gd name="connsiteY23" fmla="*/ 24621 h 152445"/>
                <a:gd name="connsiteX24" fmla="*/ 100351 w 152528"/>
                <a:gd name="connsiteY24" fmla="*/ 46893 h 152445"/>
                <a:gd name="connsiteX25" fmla="*/ 99596 w 152528"/>
                <a:gd name="connsiteY25" fmla="*/ 51197 h 152445"/>
                <a:gd name="connsiteX26" fmla="*/ 86933 w 152528"/>
                <a:gd name="connsiteY26" fmla="*/ 100804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528" h="152445">
                  <a:moveTo>
                    <a:pt x="103394" y="35253"/>
                  </a:moveTo>
                  <a:cubicBezTo>
                    <a:pt x="98834" y="25891"/>
                    <a:pt x="91493" y="19056"/>
                    <a:pt x="80093" y="19056"/>
                  </a:cubicBezTo>
                  <a:cubicBezTo>
                    <a:pt x="50469" y="19056"/>
                    <a:pt x="19066" y="56261"/>
                    <a:pt x="19066" y="93205"/>
                  </a:cubicBezTo>
                  <a:cubicBezTo>
                    <a:pt x="19066" y="117001"/>
                    <a:pt x="32992" y="133708"/>
                    <a:pt x="52749" y="133708"/>
                  </a:cubicBezTo>
                  <a:cubicBezTo>
                    <a:pt x="57809" y="133708"/>
                    <a:pt x="70473" y="132690"/>
                    <a:pt x="85662" y="114723"/>
                  </a:cubicBezTo>
                  <a:cubicBezTo>
                    <a:pt x="87688" y="125354"/>
                    <a:pt x="96553" y="133708"/>
                    <a:pt x="108708" y="133708"/>
                  </a:cubicBezTo>
                  <a:cubicBezTo>
                    <a:pt x="117574" y="133708"/>
                    <a:pt x="123397" y="127880"/>
                    <a:pt x="127448" y="119780"/>
                  </a:cubicBezTo>
                  <a:cubicBezTo>
                    <a:pt x="131754" y="110673"/>
                    <a:pt x="135043" y="95230"/>
                    <a:pt x="135043" y="94729"/>
                  </a:cubicBezTo>
                  <a:cubicBezTo>
                    <a:pt x="135043" y="92197"/>
                    <a:pt x="132763" y="92197"/>
                    <a:pt x="132008" y="92197"/>
                  </a:cubicBezTo>
                  <a:cubicBezTo>
                    <a:pt x="129474" y="92197"/>
                    <a:pt x="129220" y="93205"/>
                    <a:pt x="128457" y="96755"/>
                  </a:cubicBezTo>
                  <a:cubicBezTo>
                    <a:pt x="124159" y="113207"/>
                    <a:pt x="119599" y="128133"/>
                    <a:pt x="109216" y="128133"/>
                  </a:cubicBezTo>
                  <a:cubicBezTo>
                    <a:pt x="102377" y="128133"/>
                    <a:pt x="101622" y="121559"/>
                    <a:pt x="101622" y="116493"/>
                  </a:cubicBezTo>
                  <a:cubicBezTo>
                    <a:pt x="101622" y="110927"/>
                    <a:pt x="102122" y="108903"/>
                    <a:pt x="104910" y="97763"/>
                  </a:cubicBezTo>
                  <a:cubicBezTo>
                    <a:pt x="107699" y="87132"/>
                    <a:pt x="108200" y="84608"/>
                    <a:pt x="110480" y="74984"/>
                  </a:cubicBezTo>
                  <a:lnTo>
                    <a:pt x="119599" y="39557"/>
                  </a:lnTo>
                  <a:cubicBezTo>
                    <a:pt x="121371" y="32467"/>
                    <a:pt x="121371" y="31966"/>
                    <a:pt x="121371" y="30950"/>
                  </a:cubicBezTo>
                  <a:cubicBezTo>
                    <a:pt x="121371" y="26647"/>
                    <a:pt x="118329" y="24113"/>
                    <a:pt x="114022" y="24113"/>
                  </a:cubicBezTo>
                  <a:cubicBezTo>
                    <a:pt x="107945" y="24113"/>
                    <a:pt x="104148" y="29686"/>
                    <a:pt x="103394" y="35253"/>
                  </a:cubicBezTo>
                  <a:close/>
                  <a:moveTo>
                    <a:pt x="86933" y="100804"/>
                  </a:moveTo>
                  <a:cubicBezTo>
                    <a:pt x="85662" y="105361"/>
                    <a:pt x="85662" y="105862"/>
                    <a:pt x="81865" y="110166"/>
                  </a:cubicBezTo>
                  <a:cubicBezTo>
                    <a:pt x="70727" y="124084"/>
                    <a:pt x="60344" y="128133"/>
                    <a:pt x="53250" y="128133"/>
                  </a:cubicBezTo>
                  <a:cubicBezTo>
                    <a:pt x="40587" y="128133"/>
                    <a:pt x="37044" y="114215"/>
                    <a:pt x="37044" y="104346"/>
                  </a:cubicBezTo>
                  <a:cubicBezTo>
                    <a:pt x="37044" y="91690"/>
                    <a:pt x="45147" y="60557"/>
                    <a:pt x="50970" y="48917"/>
                  </a:cubicBezTo>
                  <a:cubicBezTo>
                    <a:pt x="58826" y="33991"/>
                    <a:pt x="70218" y="24621"/>
                    <a:pt x="80347" y="24621"/>
                  </a:cubicBezTo>
                  <a:cubicBezTo>
                    <a:pt x="96808" y="24621"/>
                    <a:pt x="100351" y="45377"/>
                    <a:pt x="100351" y="46893"/>
                  </a:cubicBezTo>
                  <a:cubicBezTo>
                    <a:pt x="100351" y="48408"/>
                    <a:pt x="99842" y="49934"/>
                    <a:pt x="99596" y="51197"/>
                  </a:cubicBezTo>
                  <a:lnTo>
                    <a:pt x="86933" y="10080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6" name="Groupe 45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=\, |x_1-x_2|^{-2a}&#10;\end{align*}&#10;&#10;\end{document}" title="IguanaTex Vector Display">
              <a:extLst>
                <a:ext uri="{FF2B5EF4-FFF2-40B4-BE49-F238E27FC236}">
                  <a16:creationId xmlns:a16="http://schemas.microsoft.com/office/drawing/2014/main" id="{BEE8EBD5-F3E3-4958-8E0B-9763796D4675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>
            <a:xfrm>
              <a:off x="7332762" y="3043891"/>
              <a:ext cx="1659503" cy="311861"/>
              <a:chOff x="9475344" y="-15110678"/>
              <a:chExt cx="1659503" cy="311861"/>
            </a:xfrm>
          </p:grpSpPr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E2FEA9A4-FB2C-45F4-8C87-0BDD18CEDCE1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9475344" y="-14981362"/>
                <a:ext cx="203371" cy="76223"/>
              </a:xfrm>
              <a:custGeom>
                <a:avLst/>
                <a:gdLst>
                  <a:gd name="connsiteX0" fmla="*/ 178856 w 203370"/>
                  <a:gd name="connsiteY0" fmla="*/ 29179 h 76222"/>
                  <a:gd name="connsiteX1" fmla="*/ 187467 w 203370"/>
                  <a:gd name="connsiteY1" fmla="*/ 24113 h 76222"/>
                  <a:gd name="connsiteX2" fmla="*/ 179109 w 203370"/>
                  <a:gd name="connsiteY2" fmla="*/ 19056 h 76222"/>
                  <a:gd name="connsiteX3" fmla="*/ 27424 w 203370"/>
                  <a:gd name="connsiteY3" fmla="*/ 19056 h 76222"/>
                  <a:gd name="connsiteX4" fmla="*/ 19066 w 203370"/>
                  <a:gd name="connsiteY4" fmla="*/ 24113 h 76222"/>
                  <a:gd name="connsiteX5" fmla="*/ 27678 w 203370"/>
                  <a:gd name="connsiteY5" fmla="*/ 29179 h 76222"/>
                  <a:gd name="connsiteX6" fmla="*/ 178856 w 203370"/>
                  <a:gd name="connsiteY6" fmla="*/ 29179 h 76222"/>
                  <a:gd name="connsiteX7" fmla="*/ 179109 w 203370"/>
                  <a:gd name="connsiteY7" fmla="*/ 78279 h 76222"/>
                  <a:gd name="connsiteX8" fmla="*/ 187467 w 203370"/>
                  <a:gd name="connsiteY8" fmla="*/ 73213 h 76222"/>
                  <a:gd name="connsiteX9" fmla="*/ 178856 w 203370"/>
                  <a:gd name="connsiteY9" fmla="*/ 68148 h 76222"/>
                  <a:gd name="connsiteX10" fmla="*/ 27678 w 203370"/>
                  <a:gd name="connsiteY10" fmla="*/ 68148 h 76222"/>
                  <a:gd name="connsiteX11" fmla="*/ 19066 w 203370"/>
                  <a:gd name="connsiteY11" fmla="*/ 73213 h 76222"/>
                  <a:gd name="connsiteX12" fmla="*/ 27424 w 203370"/>
                  <a:gd name="connsiteY12" fmla="*/ 78279 h 76222"/>
                  <a:gd name="connsiteX13" fmla="*/ 179109 w 203370"/>
                  <a:gd name="connsiteY13" fmla="*/ 78279 h 7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370" h="76222">
                    <a:moveTo>
                      <a:pt x="178856" y="29179"/>
                    </a:moveTo>
                    <a:cubicBezTo>
                      <a:pt x="182653" y="29179"/>
                      <a:pt x="187467" y="29179"/>
                      <a:pt x="187467" y="24113"/>
                    </a:cubicBezTo>
                    <a:cubicBezTo>
                      <a:pt x="187467" y="19056"/>
                      <a:pt x="182653" y="19056"/>
                      <a:pt x="179109" y="19056"/>
                    </a:cubicBezTo>
                    <a:lnTo>
                      <a:pt x="27424" y="19056"/>
                    </a:lnTo>
                    <a:cubicBezTo>
                      <a:pt x="23881" y="19056"/>
                      <a:pt x="19066" y="19056"/>
                      <a:pt x="19066" y="24113"/>
                    </a:cubicBezTo>
                    <a:cubicBezTo>
                      <a:pt x="19066" y="29179"/>
                      <a:pt x="23881" y="29179"/>
                      <a:pt x="27678" y="29179"/>
                    </a:cubicBezTo>
                    <a:lnTo>
                      <a:pt x="178856" y="29179"/>
                    </a:lnTo>
                    <a:close/>
                    <a:moveTo>
                      <a:pt x="179109" y="78279"/>
                    </a:moveTo>
                    <a:cubicBezTo>
                      <a:pt x="182653" y="78279"/>
                      <a:pt x="187467" y="78279"/>
                      <a:pt x="187467" y="73213"/>
                    </a:cubicBezTo>
                    <a:cubicBezTo>
                      <a:pt x="187467" y="68148"/>
                      <a:pt x="182653" y="68148"/>
                      <a:pt x="178856" y="68148"/>
                    </a:cubicBezTo>
                    <a:lnTo>
                      <a:pt x="27678" y="68148"/>
                    </a:lnTo>
                    <a:cubicBezTo>
                      <a:pt x="23881" y="68148"/>
                      <a:pt x="19066" y="68148"/>
                      <a:pt x="19066" y="73213"/>
                    </a:cubicBezTo>
                    <a:cubicBezTo>
                      <a:pt x="19066" y="78279"/>
                      <a:pt x="23881" y="78279"/>
                      <a:pt x="27424" y="78279"/>
                    </a:cubicBezTo>
                    <a:lnTo>
                      <a:pt x="179109" y="7827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4C9F270B-B5FD-4071-8F6E-23C297870376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9800826" y="-15078300"/>
                <a:ext cx="25421" cy="279483"/>
              </a:xfrm>
              <a:custGeom>
                <a:avLst/>
                <a:gdLst>
                  <a:gd name="connsiteX0" fmla="*/ 29195 w 25421"/>
                  <a:gd name="connsiteY0" fmla="*/ 28169 h 279482"/>
                  <a:gd name="connsiteX1" fmla="*/ 24135 w 25421"/>
                  <a:gd name="connsiteY1" fmla="*/ 19056 h 279482"/>
                  <a:gd name="connsiteX2" fmla="*/ 19066 w 25421"/>
                  <a:gd name="connsiteY2" fmla="*/ 28169 h 279482"/>
                  <a:gd name="connsiteX3" fmla="*/ 19066 w 25421"/>
                  <a:gd name="connsiteY3" fmla="*/ 263031 h 279482"/>
                  <a:gd name="connsiteX4" fmla="*/ 24135 w 25421"/>
                  <a:gd name="connsiteY4" fmla="*/ 272146 h 279482"/>
                  <a:gd name="connsiteX5" fmla="*/ 29195 w 25421"/>
                  <a:gd name="connsiteY5" fmla="*/ 263031 h 279482"/>
                  <a:gd name="connsiteX6" fmla="*/ 29195 w 25421"/>
                  <a:gd name="connsiteY6" fmla="*/ 28169 h 27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21" h="279482">
                    <a:moveTo>
                      <a:pt x="29195" y="28169"/>
                    </a:moveTo>
                    <a:cubicBezTo>
                      <a:pt x="29195" y="23613"/>
                      <a:pt x="29195" y="19056"/>
                      <a:pt x="24135" y="19056"/>
                    </a:cubicBezTo>
                    <a:cubicBezTo>
                      <a:pt x="19066" y="19056"/>
                      <a:pt x="19066" y="23613"/>
                      <a:pt x="19066" y="28169"/>
                    </a:cubicBezTo>
                    <a:lnTo>
                      <a:pt x="19066" y="263031"/>
                    </a:lnTo>
                    <a:cubicBezTo>
                      <a:pt x="19066" y="267589"/>
                      <a:pt x="19066" y="272146"/>
                      <a:pt x="24135" y="272146"/>
                    </a:cubicBezTo>
                    <a:cubicBezTo>
                      <a:pt x="29195" y="272146"/>
                      <a:pt x="29195" y="267589"/>
                      <a:pt x="29195" y="263031"/>
                    </a:cubicBezTo>
                    <a:lnTo>
                      <a:pt x="29195" y="2816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CB8F34E8-2EDA-4F8E-A614-09C3FB2F6AC8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9848402" y="-15000346"/>
                <a:ext cx="152528" cy="152445"/>
              </a:xfrm>
              <a:custGeom>
                <a:avLst/>
                <a:gdLst>
                  <a:gd name="connsiteX0" fmla="*/ 96307 w 152528"/>
                  <a:gd name="connsiteY0" fmla="*/ 54483 h 152445"/>
                  <a:gd name="connsiteX1" fmla="*/ 121370 w 152528"/>
                  <a:gd name="connsiteY1" fmla="*/ 24621 h 152445"/>
                  <a:gd name="connsiteX2" fmla="*/ 134034 w 152528"/>
                  <a:gd name="connsiteY2" fmla="*/ 27917 h 152445"/>
                  <a:gd name="connsiteX3" fmla="*/ 121879 w 152528"/>
                  <a:gd name="connsiteY3" fmla="*/ 41580 h 152445"/>
                  <a:gd name="connsiteX4" fmla="*/ 131500 w 152528"/>
                  <a:gd name="connsiteY4" fmla="*/ 50434 h 152445"/>
                  <a:gd name="connsiteX5" fmla="*/ 145180 w 152528"/>
                  <a:gd name="connsiteY5" fmla="*/ 35760 h 152445"/>
                  <a:gd name="connsiteX6" fmla="*/ 121625 w 152528"/>
                  <a:gd name="connsiteY6" fmla="*/ 19056 h 152445"/>
                  <a:gd name="connsiteX7" fmla="*/ 95036 w 152528"/>
                  <a:gd name="connsiteY7" fmla="*/ 38285 h 152445"/>
                  <a:gd name="connsiteX8" fmla="*/ 67692 w 152528"/>
                  <a:gd name="connsiteY8" fmla="*/ 19056 h 152445"/>
                  <a:gd name="connsiteX9" fmla="*/ 26923 w 152528"/>
                  <a:gd name="connsiteY9" fmla="*/ 58032 h 152445"/>
                  <a:gd name="connsiteX10" fmla="*/ 29957 w 152528"/>
                  <a:gd name="connsiteY10" fmla="*/ 60557 h 152445"/>
                  <a:gd name="connsiteX11" fmla="*/ 33246 w 152528"/>
                  <a:gd name="connsiteY11" fmla="*/ 57778 h 152445"/>
                  <a:gd name="connsiteX12" fmla="*/ 67183 w 152528"/>
                  <a:gd name="connsiteY12" fmla="*/ 24621 h 152445"/>
                  <a:gd name="connsiteX13" fmla="*/ 80855 w 152528"/>
                  <a:gd name="connsiteY13" fmla="*/ 41580 h 152445"/>
                  <a:gd name="connsiteX14" fmla="*/ 67183 w 152528"/>
                  <a:gd name="connsiteY14" fmla="*/ 101813 h 152445"/>
                  <a:gd name="connsiteX15" fmla="*/ 43129 w 152528"/>
                  <a:gd name="connsiteY15" fmla="*/ 128133 h 152445"/>
                  <a:gd name="connsiteX16" fmla="*/ 30466 w 152528"/>
                  <a:gd name="connsiteY16" fmla="*/ 124846 h 152445"/>
                  <a:gd name="connsiteX17" fmla="*/ 42366 w 152528"/>
                  <a:gd name="connsiteY17" fmla="*/ 111181 h 152445"/>
                  <a:gd name="connsiteX18" fmla="*/ 33000 w 152528"/>
                  <a:gd name="connsiteY18" fmla="*/ 102320 h 152445"/>
                  <a:gd name="connsiteX19" fmla="*/ 19066 w 152528"/>
                  <a:gd name="connsiteY19" fmla="*/ 117001 h 152445"/>
                  <a:gd name="connsiteX20" fmla="*/ 42874 w 152528"/>
                  <a:gd name="connsiteY20" fmla="*/ 133708 h 152445"/>
                  <a:gd name="connsiteX21" fmla="*/ 69463 w 152528"/>
                  <a:gd name="connsiteY21" fmla="*/ 114469 h 152445"/>
                  <a:gd name="connsiteX22" fmla="*/ 96807 w 152528"/>
                  <a:gd name="connsiteY22" fmla="*/ 133708 h 152445"/>
                  <a:gd name="connsiteX23" fmla="*/ 137322 w 152528"/>
                  <a:gd name="connsiteY23" fmla="*/ 94729 h 152445"/>
                  <a:gd name="connsiteX24" fmla="*/ 134288 w 152528"/>
                  <a:gd name="connsiteY24" fmla="*/ 92197 h 152445"/>
                  <a:gd name="connsiteX25" fmla="*/ 130999 w 152528"/>
                  <a:gd name="connsiteY25" fmla="*/ 94984 h 152445"/>
                  <a:gd name="connsiteX26" fmla="*/ 97316 w 152528"/>
                  <a:gd name="connsiteY26" fmla="*/ 128133 h 152445"/>
                  <a:gd name="connsiteX27" fmla="*/ 83390 w 152528"/>
                  <a:gd name="connsiteY27" fmla="*/ 111436 h 152445"/>
                  <a:gd name="connsiteX28" fmla="*/ 87695 w 152528"/>
                  <a:gd name="connsiteY28" fmla="*/ 89156 h 152445"/>
                  <a:gd name="connsiteX29" fmla="*/ 96307 w 152528"/>
                  <a:gd name="connsiteY29" fmla="*/ 5448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2528" h="152445">
                    <a:moveTo>
                      <a:pt x="96307" y="54483"/>
                    </a:moveTo>
                    <a:cubicBezTo>
                      <a:pt x="97824" y="47909"/>
                      <a:pt x="103647" y="24621"/>
                      <a:pt x="121370" y="24621"/>
                    </a:cubicBezTo>
                    <a:cubicBezTo>
                      <a:pt x="122642" y="24621"/>
                      <a:pt x="128719" y="24621"/>
                      <a:pt x="134034" y="27917"/>
                    </a:cubicBezTo>
                    <a:cubicBezTo>
                      <a:pt x="126948" y="29179"/>
                      <a:pt x="121879" y="35508"/>
                      <a:pt x="121879" y="41580"/>
                    </a:cubicBezTo>
                    <a:cubicBezTo>
                      <a:pt x="121879" y="45629"/>
                      <a:pt x="124668" y="50434"/>
                      <a:pt x="131500" y="50434"/>
                    </a:cubicBezTo>
                    <a:cubicBezTo>
                      <a:pt x="137077" y="50434"/>
                      <a:pt x="145180" y="45884"/>
                      <a:pt x="145180" y="35760"/>
                    </a:cubicBezTo>
                    <a:cubicBezTo>
                      <a:pt x="145180" y="22596"/>
                      <a:pt x="130236" y="19056"/>
                      <a:pt x="121625" y="19056"/>
                    </a:cubicBezTo>
                    <a:cubicBezTo>
                      <a:pt x="106936" y="19056"/>
                      <a:pt x="98079" y="32467"/>
                      <a:pt x="95036" y="38285"/>
                    </a:cubicBezTo>
                    <a:cubicBezTo>
                      <a:pt x="88705" y="21588"/>
                      <a:pt x="75032" y="19056"/>
                      <a:pt x="67692" y="19056"/>
                    </a:cubicBezTo>
                    <a:cubicBezTo>
                      <a:pt x="41349" y="19056"/>
                      <a:pt x="26923" y="51704"/>
                      <a:pt x="26923" y="58032"/>
                    </a:cubicBezTo>
                    <a:cubicBezTo>
                      <a:pt x="26923" y="60557"/>
                      <a:pt x="29449" y="60557"/>
                      <a:pt x="29957" y="60557"/>
                    </a:cubicBezTo>
                    <a:cubicBezTo>
                      <a:pt x="31983" y="60557"/>
                      <a:pt x="32746" y="60058"/>
                      <a:pt x="33246" y="57778"/>
                    </a:cubicBezTo>
                    <a:cubicBezTo>
                      <a:pt x="41857" y="30950"/>
                      <a:pt x="58572" y="24621"/>
                      <a:pt x="67183" y="24621"/>
                    </a:cubicBezTo>
                    <a:cubicBezTo>
                      <a:pt x="71990" y="24621"/>
                      <a:pt x="80855" y="26899"/>
                      <a:pt x="80855" y="41580"/>
                    </a:cubicBezTo>
                    <a:cubicBezTo>
                      <a:pt x="80855" y="49426"/>
                      <a:pt x="76550" y="66385"/>
                      <a:pt x="67183" y="101813"/>
                    </a:cubicBezTo>
                    <a:cubicBezTo>
                      <a:pt x="63132" y="117510"/>
                      <a:pt x="54266" y="128133"/>
                      <a:pt x="43129" y="128133"/>
                    </a:cubicBezTo>
                    <a:cubicBezTo>
                      <a:pt x="41604" y="128133"/>
                      <a:pt x="35781" y="128133"/>
                      <a:pt x="30466" y="124846"/>
                    </a:cubicBezTo>
                    <a:cubicBezTo>
                      <a:pt x="36797" y="123584"/>
                      <a:pt x="42366" y="118264"/>
                      <a:pt x="42366" y="111181"/>
                    </a:cubicBezTo>
                    <a:cubicBezTo>
                      <a:pt x="42366" y="104346"/>
                      <a:pt x="36797" y="102320"/>
                      <a:pt x="33000" y="102320"/>
                    </a:cubicBezTo>
                    <a:cubicBezTo>
                      <a:pt x="25397" y="102320"/>
                      <a:pt x="19066" y="108903"/>
                      <a:pt x="19066" y="117001"/>
                    </a:cubicBezTo>
                    <a:cubicBezTo>
                      <a:pt x="19066" y="128641"/>
                      <a:pt x="31729" y="133708"/>
                      <a:pt x="42874" y="133708"/>
                    </a:cubicBezTo>
                    <a:cubicBezTo>
                      <a:pt x="59589" y="133708"/>
                      <a:pt x="68701" y="115985"/>
                      <a:pt x="69463" y="114469"/>
                    </a:cubicBezTo>
                    <a:cubicBezTo>
                      <a:pt x="72498" y="123829"/>
                      <a:pt x="81618" y="133708"/>
                      <a:pt x="96807" y="133708"/>
                    </a:cubicBezTo>
                    <a:cubicBezTo>
                      <a:pt x="122896" y="133708"/>
                      <a:pt x="137322" y="101058"/>
                      <a:pt x="137322" y="94729"/>
                    </a:cubicBezTo>
                    <a:cubicBezTo>
                      <a:pt x="137322" y="92197"/>
                      <a:pt x="135051" y="92197"/>
                      <a:pt x="134288" y="92197"/>
                    </a:cubicBezTo>
                    <a:cubicBezTo>
                      <a:pt x="132008" y="92197"/>
                      <a:pt x="131500" y="93205"/>
                      <a:pt x="130999" y="94984"/>
                    </a:cubicBezTo>
                    <a:cubicBezTo>
                      <a:pt x="122642" y="122060"/>
                      <a:pt x="105419" y="128133"/>
                      <a:pt x="97316" y="128133"/>
                    </a:cubicBezTo>
                    <a:cubicBezTo>
                      <a:pt x="87441" y="128133"/>
                      <a:pt x="83390" y="120035"/>
                      <a:pt x="83390" y="111436"/>
                    </a:cubicBezTo>
                    <a:cubicBezTo>
                      <a:pt x="83390" y="105862"/>
                      <a:pt x="84907" y="100297"/>
                      <a:pt x="87695" y="89156"/>
                    </a:cubicBezTo>
                    <a:lnTo>
                      <a:pt x="96307" y="5448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B0CDAA47-122B-4E70-B2ED-FF213B7D4935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10005137" y="-14968193"/>
                <a:ext cx="101685" cy="152445"/>
              </a:xfrm>
              <a:custGeom>
                <a:avLst/>
                <a:gdLst>
                  <a:gd name="connsiteX0" fmla="*/ 59137 w 101685"/>
                  <a:gd name="connsiteY0" fmla="*/ 24010 h 152445"/>
                  <a:gd name="connsiteX1" fmla="*/ 53822 w 101685"/>
                  <a:gd name="connsiteY1" fmla="*/ 19056 h 152445"/>
                  <a:gd name="connsiteX2" fmla="*/ 19066 w 101685"/>
                  <a:gd name="connsiteY2" fmla="*/ 30395 h 152445"/>
                  <a:gd name="connsiteX3" fmla="*/ 19066 w 101685"/>
                  <a:gd name="connsiteY3" fmla="*/ 36778 h 152445"/>
                  <a:gd name="connsiteX4" fmla="*/ 44774 w 101685"/>
                  <a:gd name="connsiteY4" fmla="*/ 31815 h 152445"/>
                  <a:gd name="connsiteX5" fmla="*/ 44774 w 101685"/>
                  <a:gd name="connsiteY5" fmla="*/ 122195 h 152445"/>
                  <a:gd name="connsiteX6" fmla="*/ 27042 w 101685"/>
                  <a:gd name="connsiteY6" fmla="*/ 130341 h 152445"/>
                  <a:gd name="connsiteX7" fmla="*/ 20306 w 101685"/>
                  <a:gd name="connsiteY7" fmla="*/ 130341 h 152445"/>
                  <a:gd name="connsiteX8" fmla="*/ 20306 w 101685"/>
                  <a:gd name="connsiteY8" fmla="*/ 136725 h 152445"/>
                  <a:gd name="connsiteX9" fmla="*/ 51868 w 101685"/>
                  <a:gd name="connsiteY9" fmla="*/ 136018 h 152445"/>
                  <a:gd name="connsiteX10" fmla="*/ 83605 w 101685"/>
                  <a:gd name="connsiteY10" fmla="*/ 136725 h 152445"/>
                  <a:gd name="connsiteX11" fmla="*/ 83605 w 101685"/>
                  <a:gd name="connsiteY11" fmla="*/ 130341 h 152445"/>
                  <a:gd name="connsiteX12" fmla="*/ 76868 w 101685"/>
                  <a:gd name="connsiteY12" fmla="*/ 130341 h 152445"/>
                  <a:gd name="connsiteX13" fmla="*/ 59137 w 101685"/>
                  <a:gd name="connsiteY13" fmla="*/ 122195 h 152445"/>
                  <a:gd name="connsiteX14" fmla="*/ 59137 w 101685"/>
                  <a:gd name="connsiteY14" fmla="*/ 24010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685" h="152445">
                    <a:moveTo>
                      <a:pt x="59137" y="24010"/>
                    </a:moveTo>
                    <a:cubicBezTo>
                      <a:pt x="59137" y="19231"/>
                      <a:pt x="58787" y="19056"/>
                      <a:pt x="53822" y="19056"/>
                    </a:cubicBezTo>
                    <a:cubicBezTo>
                      <a:pt x="42470" y="30220"/>
                      <a:pt x="26335" y="30395"/>
                      <a:pt x="19066" y="30395"/>
                    </a:cubicBezTo>
                    <a:lnTo>
                      <a:pt x="19066" y="36778"/>
                    </a:lnTo>
                    <a:cubicBezTo>
                      <a:pt x="23324" y="36778"/>
                      <a:pt x="35026" y="36778"/>
                      <a:pt x="44774" y="31815"/>
                    </a:cubicBezTo>
                    <a:lnTo>
                      <a:pt x="44774" y="122195"/>
                    </a:lnTo>
                    <a:cubicBezTo>
                      <a:pt x="44774" y="128038"/>
                      <a:pt x="44774" y="130341"/>
                      <a:pt x="27042" y="130341"/>
                    </a:cubicBezTo>
                    <a:lnTo>
                      <a:pt x="20306" y="130341"/>
                    </a:lnTo>
                    <a:lnTo>
                      <a:pt x="20306" y="136725"/>
                    </a:lnTo>
                    <a:cubicBezTo>
                      <a:pt x="23499" y="136550"/>
                      <a:pt x="45306" y="136018"/>
                      <a:pt x="51868" y="136018"/>
                    </a:cubicBezTo>
                    <a:cubicBezTo>
                      <a:pt x="57365" y="136018"/>
                      <a:pt x="79704" y="136550"/>
                      <a:pt x="83605" y="136725"/>
                    </a:cubicBezTo>
                    <a:lnTo>
                      <a:pt x="83605" y="130341"/>
                    </a:lnTo>
                    <a:lnTo>
                      <a:pt x="76868" y="130341"/>
                    </a:lnTo>
                    <a:cubicBezTo>
                      <a:pt x="59137" y="130341"/>
                      <a:pt x="59137" y="128038"/>
                      <a:pt x="59137" y="122195"/>
                    </a:cubicBezTo>
                    <a:lnTo>
                      <a:pt x="59137" y="2401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8A90DF00-64B9-41CD-8944-5D47F8001076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10176721" y="-14956812"/>
                <a:ext cx="177949" cy="25408"/>
              </a:xfrm>
              <a:custGeom>
                <a:avLst/>
                <a:gdLst>
                  <a:gd name="connsiteX0" fmla="*/ 164921 w 177949"/>
                  <a:gd name="connsiteY0" fmla="*/ 29179 h 25407"/>
                  <a:gd name="connsiteX1" fmla="*/ 173786 w 177949"/>
                  <a:gd name="connsiteY1" fmla="*/ 24113 h 25407"/>
                  <a:gd name="connsiteX2" fmla="*/ 164921 w 177949"/>
                  <a:gd name="connsiteY2" fmla="*/ 19056 h 25407"/>
                  <a:gd name="connsiteX3" fmla="*/ 27924 w 177949"/>
                  <a:gd name="connsiteY3" fmla="*/ 19056 h 25407"/>
                  <a:gd name="connsiteX4" fmla="*/ 19066 w 177949"/>
                  <a:gd name="connsiteY4" fmla="*/ 24113 h 25407"/>
                  <a:gd name="connsiteX5" fmla="*/ 27924 w 177949"/>
                  <a:gd name="connsiteY5" fmla="*/ 29179 h 25407"/>
                  <a:gd name="connsiteX6" fmla="*/ 164921 w 177949"/>
                  <a:gd name="connsiteY6" fmla="*/ 29179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949" h="25407">
                    <a:moveTo>
                      <a:pt x="164921" y="29179"/>
                    </a:moveTo>
                    <a:cubicBezTo>
                      <a:pt x="169227" y="29179"/>
                      <a:pt x="173786" y="29179"/>
                      <a:pt x="173786" y="24113"/>
                    </a:cubicBezTo>
                    <a:cubicBezTo>
                      <a:pt x="173786" y="19056"/>
                      <a:pt x="169227" y="19056"/>
                      <a:pt x="164921" y="19056"/>
                    </a:cubicBezTo>
                    <a:lnTo>
                      <a:pt x="27924" y="19056"/>
                    </a:lnTo>
                    <a:cubicBezTo>
                      <a:pt x="23618" y="19056"/>
                      <a:pt x="19066" y="19056"/>
                      <a:pt x="19066" y="24113"/>
                    </a:cubicBezTo>
                    <a:cubicBezTo>
                      <a:pt x="19066" y="29179"/>
                      <a:pt x="23618" y="29179"/>
                      <a:pt x="27924" y="29179"/>
                    </a:cubicBezTo>
                    <a:lnTo>
                      <a:pt x="164921" y="2917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DBC9193A-6F29-43AC-B3B1-9789C3F2A0F3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10416315" y="-15000346"/>
                <a:ext cx="152528" cy="152445"/>
              </a:xfrm>
              <a:custGeom>
                <a:avLst/>
                <a:gdLst>
                  <a:gd name="connsiteX0" fmla="*/ 96307 w 152528"/>
                  <a:gd name="connsiteY0" fmla="*/ 54483 h 152445"/>
                  <a:gd name="connsiteX1" fmla="*/ 121370 w 152528"/>
                  <a:gd name="connsiteY1" fmla="*/ 24621 h 152445"/>
                  <a:gd name="connsiteX2" fmla="*/ 134034 w 152528"/>
                  <a:gd name="connsiteY2" fmla="*/ 27917 h 152445"/>
                  <a:gd name="connsiteX3" fmla="*/ 121879 w 152528"/>
                  <a:gd name="connsiteY3" fmla="*/ 41580 h 152445"/>
                  <a:gd name="connsiteX4" fmla="*/ 131499 w 152528"/>
                  <a:gd name="connsiteY4" fmla="*/ 50434 h 152445"/>
                  <a:gd name="connsiteX5" fmla="*/ 145180 w 152528"/>
                  <a:gd name="connsiteY5" fmla="*/ 35760 h 152445"/>
                  <a:gd name="connsiteX6" fmla="*/ 121625 w 152528"/>
                  <a:gd name="connsiteY6" fmla="*/ 19056 h 152445"/>
                  <a:gd name="connsiteX7" fmla="*/ 95036 w 152528"/>
                  <a:gd name="connsiteY7" fmla="*/ 38285 h 152445"/>
                  <a:gd name="connsiteX8" fmla="*/ 67692 w 152528"/>
                  <a:gd name="connsiteY8" fmla="*/ 19056 h 152445"/>
                  <a:gd name="connsiteX9" fmla="*/ 26923 w 152528"/>
                  <a:gd name="connsiteY9" fmla="*/ 58032 h 152445"/>
                  <a:gd name="connsiteX10" fmla="*/ 29957 w 152528"/>
                  <a:gd name="connsiteY10" fmla="*/ 60557 h 152445"/>
                  <a:gd name="connsiteX11" fmla="*/ 33246 w 152528"/>
                  <a:gd name="connsiteY11" fmla="*/ 57778 h 152445"/>
                  <a:gd name="connsiteX12" fmla="*/ 67183 w 152528"/>
                  <a:gd name="connsiteY12" fmla="*/ 24621 h 152445"/>
                  <a:gd name="connsiteX13" fmla="*/ 80855 w 152528"/>
                  <a:gd name="connsiteY13" fmla="*/ 41580 h 152445"/>
                  <a:gd name="connsiteX14" fmla="*/ 67183 w 152528"/>
                  <a:gd name="connsiteY14" fmla="*/ 101813 h 152445"/>
                  <a:gd name="connsiteX15" fmla="*/ 43129 w 152528"/>
                  <a:gd name="connsiteY15" fmla="*/ 128133 h 152445"/>
                  <a:gd name="connsiteX16" fmla="*/ 30466 w 152528"/>
                  <a:gd name="connsiteY16" fmla="*/ 124846 h 152445"/>
                  <a:gd name="connsiteX17" fmla="*/ 42366 w 152528"/>
                  <a:gd name="connsiteY17" fmla="*/ 111181 h 152445"/>
                  <a:gd name="connsiteX18" fmla="*/ 33000 w 152528"/>
                  <a:gd name="connsiteY18" fmla="*/ 102320 h 152445"/>
                  <a:gd name="connsiteX19" fmla="*/ 19066 w 152528"/>
                  <a:gd name="connsiteY19" fmla="*/ 117001 h 152445"/>
                  <a:gd name="connsiteX20" fmla="*/ 42874 w 152528"/>
                  <a:gd name="connsiteY20" fmla="*/ 133708 h 152445"/>
                  <a:gd name="connsiteX21" fmla="*/ 69463 w 152528"/>
                  <a:gd name="connsiteY21" fmla="*/ 114469 h 152445"/>
                  <a:gd name="connsiteX22" fmla="*/ 96807 w 152528"/>
                  <a:gd name="connsiteY22" fmla="*/ 133708 h 152445"/>
                  <a:gd name="connsiteX23" fmla="*/ 137322 w 152528"/>
                  <a:gd name="connsiteY23" fmla="*/ 94729 h 152445"/>
                  <a:gd name="connsiteX24" fmla="*/ 134288 w 152528"/>
                  <a:gd name="connsiteY24" fmla="*/ 92197 h 152445"/>
                  <a:gd name="connsiteX25" fmla="*/ 130999 w 152528"/>
                  <a:gd name="connsiteY25" fmla="*/ 94984 h 152445"/>
                  <a:gd name="connsiteX26" fmla="*/ 97316 w 152528"/>
                  <a:gd name="connsiteY26" fmla="*/ 128133 h 152445"/>
                  <a:gd name="connsiteX27" fmla="*/ 83390 w 152528"/>
                  <a:gd name="connsiteY27" fmla="*/ 111436 h 152445"/>
                  <a:gd name="connsiteX28" fmla="*/ 87695 w 152528"/>
                  <a:gd name="connsiteY28" fmla="*/ 89156 h 152445"/>
                  <a:gd name="connsiteX29" fmla="*/ 96307 w 152528"/>
                  <a:gd name="connsiteY29" fmla="*/ 5448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2528" h="152445">
                    <a:moveTo>
                      <a:pt x="96307" y="54483"/>
                    </a:moveTo>
                    <a:cubicBezTo>
                      <a:pt x="97824" y="47909"/>
                      <a:pt x="103647" y="24621"/>
                      <a:pt x="121370" y="24621"/>
                    </a:cubicBezTo>
                    <a:cubicBezTo>
                      <a:pt x="122642" y="24621"/>
                      <a:pt x="128719" y="24621"/>
                      <a:pt x="134034" y="27917"/>
                    </a:cubicBezTo>
                    <a:cubicBezTo>
                      <a:pt x="126948" y="29179"/>
                      <a:pt x="121879" y="35508"/>
                      <a:pt x="121879" y="41580"/>
                    </a:cubicBezTo>
                    <a:cubicBezTo>
                      <a:pt x="121879" y="45629"/>
                      <a:pt x="124668" y="50434"/>
                      <a:pt x="131499" y="50434"/>
                    </a:cubicBezTo>
                    <a:cubicBezTo>
                      <a:pt x="137077" y="50434"/>
                      <a:pt x="145180" y="45884"/>
                      <a:pt x="145180" y="35760"/>
                    </a:cubicBezTo>
                    <a:cubicBezTo>
                      <a:pt x="145180" y="22596"/>
                      <a:pt x="130236" y="19056"/>
                      <a:pt x="121625" y="19056"/>
                    </a:cubicBezTo>
                    <a:cubicBezTo>
                      <a:pt x="106936" y="19056"/>
                      <a:pt x="98079" y="32467"/>
                      <a:pt x="95036" y="38285"/>
                    </a:cubicBezTo>
                    <a:cubicBezTo>
                      <a:pt x="88704" y="21588"/>
                      <a:pt x="75032" y="19056"/>
                      <a:pt x="67692" y="19056"/>
                    </a:cubicBezTo>
                    <a:cubicBezTo>
                      <a:pt x="41349" y="19056"/>
                      <a:pt x="26923" y="51704"/>
                      <a:pt x="26923" y="58032"/>
                    </a:cubicBezTo>
                    <a:cubicBezTo>
                      <a:pt x="26923" y="60557"/>
                      <a:pt x="29449" y="60557"/>
                      <a:pt x="29957" y="60557"/>
                    </a:cubicBezTo>
                    <a:cubicBezTo>
                      <a:pt x="31983" y="60557"/>
                      <a:pt x="32746" y="60058"/>
                      <a:pt x="33246" y="57778"/>
                    </a:cubicBezTo>
                    <a:cubicBezTo>
                      <a:pt x="41857" y="30950"/>
                      <a:pt x="58572" y="24621"/>
                      <a:pt x="67183" y="24621"/>
                    </a:cubicBezTo>
                    <a:cubicBezTo>
                      <a:pt x="71989" y="24621"/>
                      <a:pt x="80855" y="26899"/>
                      <a:pt x="80855" y="41580"/>
                    </a:cubicBezTo>
                    <a:cubicBezTo>
                      <a:pt x="80855" y="49426"/>
                      <a:pt x="76550" y="66385"/>
                      <a:pt x="67183" y="101813"/>
                    </a:cubicBezTo>
                    <a:cubicBezTo>
                      <a:pt x="63132" y="117510"/>
                      <a:pt x="54266" y="128133"/>
                      <a:pt x="43129" y="128133"/>
                    </a:cubicBezTo>
                    <a:cubicBezTo>
                      <a:pt x="41603" y="128133"/>
                      <a:pt x="35781" y="128133"/>
                      <a:pt x="30466" y="124846"/>
                    </a:cubicBezTo>
                    <a:cubicBezTo>
                      <a:pt x="36797" y="123584"/>
                      <a:pt x="42366" y="118264"/>
                      <a:pt x="42366" y="111181"/>
                    </a:cubicBezTo>
                    <a:cubicBezTo>
                      <a:pt x="42366" y="104346"/>
                      <a:pt x="36797" y="102320"/>
                      <a:pt x="33000" y="102320"/>
                    </a:cubicBezTo>
                    <a:cubicBezTo>
                      <a:pt x="25397" y="102320"/>
                      <a:pt x="19066" y="108903"/>
                      <a:pt x="19066" y="117001"/>
                    </a:cubicBezTo>
                    <a:cubicBezTo>
                      <a:pt x="19066" y="128641"/>
                      <a:pt x="31729" y="133708"/>
                      <a:pt x="42874" y="133708"/>
                    </a:cubicBezTo>
                    <a:cubicBezTo>
                      <a:pt x="59589" y="133708"/>
                      <a:pt x="68701" y="115985"/>
                      <a:pt x="69463" y="114469"/>
                    </a:cubicBezTo>
                    <a:cubicBezTo>
                      <a:pt x="72498" y="123829"/>
                      <a:pt x="81618" y="133708"/>
                      <a:pt x="96807" y="133708"/>
                    </a:cubicBezTo>
                    <a:cubicBezTo>
                      <a:pt x="122896" y="133708"/>
                      <a:pt x="137322" y="101058"/>
                      <a:pt x="137322" y="94729"/>
                    </a:cubicBezTo>
                    <a:cubicBezTo>
                      <a:pt x="137322" y="92197"/>
                      <a:pt x="135051" y="92197"/>
                      <a:pt x="134288" y="92197"/>
                    </a:cubicBezTo>
                    <a:cubicBezTo>
                      <a:pt x="132008" y="92197"/>
                      <a:pt x="131499" y="93205"/>
                      <a:pt x="130999" y="94984"/>
                    </a:cubicBezTo>
                    <a:cubicBezTo>
                      <a:pt x="122642" y="122060"/>
                      <a:pt x="105419" y="128133"/>
                      <a:pt x="97316" y="128133"/>
                    </a:cubicBezTo>
                    <a:cubicBezTo>
                      <a:pt x="87441" y="128133"/>
                      <a:pt x="83390" y="120035"/>
                      <a:pt x="83390" y="111436"/>
                    </a:cubicBezTo>
                    <a:cubicBezTo>
                      <a:pt x="83390" y="105862"/>
                      <a:pt x="84907" y="100297"/>
                      <a:pt x="87695" y="89156"/>
                    </a:cubicBezTo>
                    <a:lnTo>
                      <a:pt x="96307" y="5448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31415320-4083-4BF3-B7A1-5496784B4EF4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10564892" y="-14968193"/>
                <a:ext cx="101685" cy="152445"/>
              </a:xfrm>
              <a:custGeom>
                <a:avLst/>
                <a:gdLst>
                  <a:gd name="connsiteX0" fmla="*/ 97443 w 101685"/>
                  <a:gd name="connsiteY0" fmla="*/ 104473 h 152445"/>
                  <a:gd name="connsiteX1" fmla="*/ 91413 w 101685"/>
                  <a:gd name="connsiteY1" fmla="*/ 104473 h 152445"/>
                  <a:gd name="connsiteX2" fmla="*/ 86798 w 101685"/>
                  <a:gd name="connsiteY2" fmla="*/ 120599 h 152445"/>
                  <a:gd name="connsiteX3" fmla="*/ 69249 w 101685"/>
                  <a:gd name="connsiteY3" fmla="*/ 121663 h 152445"/>
                  <a:gd name="connsiteX4" fmla="*/ 36622 w 101685"/>
                  <a:gd name="connsiteY4" fmla="*/ 121663 h 152445"/>
                  <a:gd name="connsiteX5" fmla="*/ 72085 w 101685"/>
                  <a:gd name="connsiteY5" fmla="*/ 91888 h 152445"/>
                  <a:gd name="connsiteX6" fmla="*/ 97443 w 101685"/>
                  <a:gd name="connsiteY6" fmla="*/ 53610 h 152445"/>
                  <a:gd name="connsiteX7" fmla="*/ 55951 w 101685"/>
                  <a:gd name="connsiteY7" fmla="*/ 19056 h 152445"/>
                  <a:gd name="connsiteX8" fmla="*/ 19066 w 101685"/>
                  <a:gd name="connsiteY8" fmla="*/ 50776 h 152445"/>
                  <a:gd name="connsiteX9" fmla="*/ 28464 w 101685"/>
                  <a:gd name="connsiteY9" fmla="*/ 60701 h 152445"/>
                  <a:gd name="connsiteX10" fmla="*/ 37862 w 101685"/>
                  <a:gd name="connsiteY10" fmla="*/ 51308 h 152445"/>
                  <a:gd name="connsiteX11" fmla="*/ 27399 w 101685"/>
                  <a:gd name="connsiteY11" fmla="*/ 41915 h 152445"/>
                  <a:gd name="connsiteX12" fmla="*/ 53289 w 101685"/>
                  <a:gd name="connsiteY12" fmla="*/ 25432 h 152445"/>
                  <a:gd name="connsiteX13" fmla="*/ 80244 w 101685"/>
                  <a:gd name="connsiteY13" fmla="*/ 53610 h 152445"/>
                  <a:gd name="connsiteX14" fmla="*/ 63569 w 101685"/>
                  <a:gd name="connsiteY14" fmla="*/ 87633 h 152445"/>
                  <a:gd name="connsiteX15" fmla="*/ 20837 w 101685"/>
                  <a:gd name="connsiteY15" fmla="*/ 129817 h 152445"/>
                  <a:gd name="connsiteX16" fmla="*/ 19066 w 101685"/>
                  <a:gd name="connsiteY16" fmla="*/ 136725 h 152445"/>
                  <a:gd name="connsiteX17" fmla="*/ 92121 w 101685"/>
                  <a:gd name="connsiteY17" fmla="*/ 136725 h 152445"/>
                  <a:gd name="connsiteX18" fmla="*/ 97443 w 101685"/>
                  <a:gd name="connsiteY18" fmla="*/ 10447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685" h="152445">
                    <a:moveTo>
                      <a:pt x="97443" y="104473"/>
                    </a:moveTo>
                    <a:lnTo>
                      <a:pt x="91413" y="104473"/>
                    </a:lnTo>
                    <a:cubicBezTo>
                      <a:pt x="90881" y="108371"/>
                      <a:pt x="89110" y="118828"/>
                      <a:pt x="86798" y="120599"/>
                    </a:cubicBezTo>
                    <a:cubicBezTo>
                      <a:pt x="85384" y="121663"/>
                      <a:pt x="71727" y="121663"/>
                      <a:pt x="69249" y="121663"/>
                    </a:cubicBezTo>
                    <a:lnTo>
                      <a:pt x="36622" y="121663"/>
                    </a:lnTo>
                    <a:cubicBezTo>
                      <a:pt x="55235" y="105180"/>
                      <a:pt x="61448" y="100217"/>
                      <a:pt x="72085" y="91888"/>
                    </a:cubicBezTo>
                    <a:cubicBezTo>
                      <a:pt x="85209" y="81432"/>
                      <a:pt x="97443" y="70443"/>
                      <a:pt x="97443" y="53610"/>
                    </a:cubicBezTo>
                    <a:cubicBezTo>
                      <a:pt x="97443" y="32164"/>
                      <a:pt x="78647" y="19056"/>
                      <a:pt x="55951" y="19056"/>
                    </a:cubicBezTo>
                    <a:cubicBezTo>
                      <a:pt x="33961" y="19056"/>
                      <a:pt x="19066" y="34467"/>
                      <a:pt x="19066" y="50776"/>
                    </a:cubicBezTo>
                    <a:cubicBezTo>
                      <a:pt x="19066" y="59811"/>
                      <a:pt x="26692" y="60701"/>
                      <a:pt x="28464" y="60701"/>
                    </a:cubicBezTo>
                    <a:cubicBezTo>
                      <a:pt x="32722" y="60701"/>
                      <a:pt x="37862" y="57683"/>
                      <a:pt x="37862" y="51308"/>
                    </a:cubicBezTo>
                    <a:cubicBezTo>
                      <a:pt x="37862" y="48115"/>
                      <a:pt x="36622" y="41915"/>
                      <a:pt x="27399" y="41915"/>
                    </a:cubicBezTo>
                    <a:cubicBezTo>
                      <a:pt x="32896" y="29331"/>
                      <a:pt x="44956" y="25432"/>
                      <a:pt x="53289" y="25432"/>
                    </a:cubicBezTo>
                    <a:cubicBezTo>
                      <a:pt x="71020" y="25432"/>
                      <a:pt x="80244" y="39254"/>
                      <a:pt x="80244" y="53610"/>
                    </a:cubicBezTo>
                    <a:cubicBezTo>
                      <a:pt x="80244" y="69030"/>
                      <a:pt x="69249" y="81256"/>
                      <a:pt x="63569" y="87633"/>
                    </a:cubicBezTo>
                    <a:lnTo>
                      <a:pt x="20837" y="129817"/>
                    </a:lnTo>
                    <a:cubicBezTo>
                      <a:pt x="19066" y="131405"/>
                      <a:pt x="19066" y="131763"/>
                      <a:pt x="19066" y="136725"/>
                    </a:cubicBezTo>
                    <a:lnTo>
                      <a:pt x="92121" y="136725"/>
                    </a:lnTo>
                    <a:lnTo>
                      <a:pt x="97443" y="10447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406C4119-C31C-48B4-AFA1-A6B4FEC41348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10697462" y="-15078300"/>
                <a:ext cx="25421" cy="279483"/>
              </a:xfrm>
              <a:custGeom>
                <a:avLst/>
                <a:gdLst>
                  <a:gd name="connsiteX0" fmla="*/ 29195 w 25421"/>
                  <a:gd name="connsiteY0" fmla="*/ 28169 h 279482"/>
                  <a:gd name="connsiteX1" fmla="*/ 24135 w 25421"/>
                  <a:gd name="connsiteY1" fmla="*/ 19056 h 279482"/>
                  <a:gd name="connsiteX2" fmla="*/ 19066 w 25421"/>
                  <a:gd name="connsiteY2" fmla="*/ 28169 h 279482"/>
                  <a:gd name="connsiteX3" fmla="*/ 19066 w 25421"/>
                  <a:gd name="connsiteY3" fmla="*/ 263031 h 279482"/>
                  <a:gd name="connsiteX4" fmla="*/ 24135 w 25421"/>
                  <a:gd name="connsiteY4" fmla="*/ 272146 h 279482"/>
                  <a:gd name="connsiteX5" fmla="*/ 29195 w 25421"/>
                  <a:gd name="connsiteY5" fmla="*/ 263031 h 279482"/>
                  <a:gd name="connsiteX6" fmla="*/ 29195 w 25421"/>
                  <a:gd name="connsiteY6" fmla="*/ 28169 h 27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21" h="279482">
                    <a:moveTo>
                      <a:pt x="29195" y="28169"/>
                    </a:moveTo>
                    <a:cubicBezTo>
                      <a:pt x="29195" y="23613"/>
                      <a:pt x="29195" y="19056"/>
                      <a:pt x="24135" y="19056"/>
                    </a:cubicBezTo>
                    <a:cubicBezTo>
                      <a:pt x="19066" y="19056"/>
                      <a:pt x="19066" y="23613"/>
                      <a:pt x="19066" y="28169"/>
                    </a:cubicBezTo>
                    <a:lnTo>
                      <a:pt x="19066" y="263031"/>
                    </a:lnTo>
                    <a:cubicBezTo>
                      <a:pt x="19066" y="267589"/>
                      <a:pt x="19066" y="272146"/>
                      <a:pt x="24135" y="272146"/>
                    </a:cubicBezTo>
                    <a:cubicBezTo>
                      <a:pt x="29195" y="272146"/>
                      <a:pt x="29195" y="267589"/>
                      <a:pt x="29195" y="263031"/>
                    </a:cubicBezTo>
                    <a:lnTo>
                      <a:pt x="29195" y="2816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75B5FBAE-D518-4412-ACB1-B99C298AD357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10756826" y="-15041744"/>
                <a:ext cx="152528" cy="25408"/>
              </a:xfrm>
              <a:custGeom>
                <a:avLst/>
                <a:gdLst>
                  <a:gd name="connsiteX0" fmla="*/ 131833 w 152528"/>
                  <a:gd name="connsiteY0" fmla="*/ 27743 h 25407"/>
                  <a:gd name="connsiteX1" fmla="*/ 138928 w 152528"/>
                  <a:gd name="connsiteY1" fmla="*/ 23486 h 25407"/>
                  <a:gd name="connsiteX2" fmla="*/ 131833 w 152528"/>
                  <a:gd name="connsiteY2" fmla="*/ 19056 h 25407"/>
                  <a:gd name="connsiteX3" fmla="*/ 26152 w 152528"/>
                  <a:gd name="connsiteY3" fmla="*/ 19056 h 25407"/>
                  <a:gd name="connsiteX4" fmla="*/ 19066 w 152528"/>
                  <a:gd name="connsiteY4" fmla="*/ 23312 h 25407"/>
                  <a:gd name="connsiteX5" fmla="*/ 26152 w 152528"/>
                  <a:gd name="connsiteY5" fmla="*/ 27743 h 25407"/>
                  <a:gd name="connsiteX6" fmla="*/ 131833 w 152528"/>
                  <a:gd name="connsiteY6" fmla="*/ 27743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28" h="25407">
                    <a:moveTo>
                      <a:pt x="131833" y="27743"/>
                    </a:moveTo>
                    <a:cubicBezTo>
                      <a:pt x="134669" y="27743"/>
                      <a:pt x="138928" y="27743"/>
                      <a:pt x="138928" y="23486"/>
                    </a:cubicBezTo>
                    <a:cubicBezTo>
                      <a:pt x="138928" y="19056"/>
                      <a:pt x="134852" y="19056"/>
                      <a:pt x="131833" y="19056"/>
                    </a:cubicBezTo>
                    <a:lnTo>
                      <a:pt x="26152" y="19056"/>
                    </a:lnTo>
                    <a:cubicBezTo>
                      <a:pt x="23316" y="19056"/>
                      <a:pt x="19066" y="19056"/>
                      <a:pt x="19066" y="23312"/>
                    </a:cubicBezTo>
                    <a:cubicBezTo>
                      <a:pt x="19066" y="27743"/>
                      <a:pt x="23141" y="27743"/>
                      <a:pt x="26152" y="27743"/>
                    </a:cubicBezTo>
                    <a:lnTo>
                      <a:pt x="131833" y="2774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4E4EA2A2-9E88-4D18-A3C8-F6ACF81129AC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10907140" y="-15110678"/>
                <a:ext cx="101685" cy="152445"/>
              </a:xfrm>
              <a:custGeom>
                <a:avLst/>
                <a:gdLst>
                  <a:gd name="connsiteX0" fmla="*/ 97443 w 101685"/>
                  <a:gd name="connsiteY0" fmla="*/ 104474 h 152445"/>
                  <a:gd name="connsiteX1" fmla="*/ 91414 w 101685"/>
                  <a:gd name="connsiteY1" fmla="*/ 104474 h 152445"/>
                  <a:gd name="connsiteX2" fmla="*/ 86799 w 101685"/>
                  <a:gd name="connsiteY2" fmla="*/ 120599 h 152445"/>
                  <a:gd name="connsiteX3" fmla="*/ 69249 w 101685"/>
                  <a:gd name="connsiteY3" fmla="*/ 121663 h 152445"/>
                  <a:gd name="connsiteX4" fmla="*/ 36623 w 101685"/>
                  <a:gd name="connsiteY4" fmla="*/ 121663 h 152445"/>
                  <a:gd name="connsiteX5" fmla="*/ 72086 w 101685"/>
                  <a:gd name="connsiteY5" fmla="*/ 91888 h 152445"/>
                  <a:gd name="connsiteX6" fmla="*/ 97443 w 101685"/>
                  <a:gd name="connsiteY6" fmla="*/ 53611 h 152445"/>
                  <a:gd name="connsiteX7" fmla="*/ 55951 w 101685"/>
                  <a:gd name="connsiteY7" fmla="*/ 19056 h 152445"/>
                  <a:gd name="connsiteX8" fmla="*/ 19066 w 101685"/>
                  <a:gd name="connsiteY8" fmla="*/ 50776 h 152445"/>
                  <a:gd name="connsiteX9" fmla="*/ 28464 w 101685"/>
                  <a:gd name="connsiteY9" fmla="*/ 60701 h 152445"/>
                  <a:gd name="connsiteX10" fmla="*/ 37862 w 101685"/>
                  <a:gd name="connsiteY10" fmla="*/ 51308 h 152445"/>
                  <a:gd name="connsiteX11" fmla="*/ 27400 w 101685"/>
                  <a:gd name="connsiteY11" fmla="*/ 41915 h 152445"/>
                  <a:gd name="connsiteX12" fmla="*/ 53290 w 101685"/>
                  <a:gd name="connsiteY12" fmla="*/ 25432 h 152445"/>
                  <a:gd name="connsiteX13" fmla="*/ 80245 w 101685"/>
                  <a:gd name="connsiteY13" fmla="*/ 53611 h 152445"/>
                  <a:gd name="connsiteX14" fmla="*/ 63570 w 101685"/>
                  <a:gd name="connsiteY14" fmla="*/ 87633 h 152445"/>
                  <a:gd name="connsiteX15" fmla="*/ 20838 w 101685"/>
                  <a:gd name="connsiteY15" fmla="*/ 129818 h 152445"/>
                  <a:gd name="connsiteX16" fmla="*/ 19066 w 101685"/>
                  <a:gd name="connsiteY16" fmla="*/ 136725 h 152445"/>
                  <a:gd name="connsiteX17" fmla="*/ 92121 w 101685"/>
                  <a:gd name="connsiteY17" fmla="*/ 136725 h 152445"/>
                  <a:gd name="connsiteX18" fmla="*/ 97443 w 101685"/>
                  <a:gd name="connsiteY18" fmla="*/ 104474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685" h="152445">
                    <a:moveTo>
                      <a:pt x="97443" y="104474"/>
                    </a:moveTo>
                    <a:lnTo>
                      <a:pt x="91414" y="104474"/>
                    </a:lnTo>
                    <a:cubicBezTo>
                      <a:pt x="90882" y="108373"/>
                      <a:pt x="89110" y="118828"/>
                      <a:pt x="86799" y="120599"/>
                    </a:cubicBezTo>
                    <a:cubicBezTo>
                      <a:pt x="85384" y="121663"/>
                      <a:pt x="71728" y="121663"/>
                      <a:pt x="69249" y="121663"/>
                    </a:cubicBezTo>
                    <a:lnTo>
                      <a:pt x="36623" y="121663"/>
                    </a:lnTo>
                    <a:cubicBezTo>
                      <a:pt x="55236" y="105180"/>
                      <a:pt x="61449" y="100217"/>
                      <a:pt x="72086" y="91888"/>
                    </a:cubicBezTo>
                    <a:cubicBezTo>
                      <a:pt x="85210" y="81432"/>
                      <a:pt x="97443" y="70443"/>
                      <a:pt x="97443" y="53611"/>
                    </a:cubicBezTo>
                    <a:cubicBezTo>
                      <a:pt x="97443" y="32166"/>
                      <a:pt x="78647" y="19056"/>
                      <a:pt x="55951" y="19056"/>
                    </a:cubicBezTo>
                    <a:cubicBezTo>
                      <a:pt x="33962" y="19056"/>
                      <a:pt x="19066" y="34469"/>
                      <a:pt x="19066" y="50776"/>
                    </a:cubicBezTo>
                    <a:cubicBezTo>
                      <a:pt x="19066" y="59813"/>
                      <a:pt x="26693" y="60701"/>
                      <a:pt x="28464" y="60701"/>
                    </a:cubicBezTo>
                    <a:cubicBezTo>
                      <a:pt x="32722" y="60701"/>
                      <a:pt x="37862" y="57683"/>
                      <a:pt x="37862" y="51308"/>
                    </a:cubicBezTo>
                    <a:cubicBezTo>
                      <a:pt x="37862" y="48117"/>
                      <a:pt x="36623" y="41915"/>
                      <a:pt x="27400" y="41915"/>
                    </a:cubicBezTo>
                    <a:cubicBezTo>
                      <a:pt x="32897" y="29331"/>
                      <a:pt x="44957" y="25432"/>
                      <a:pt x="53290" y="25432"/>
                    </a:cubicBezTo>
                    <a:cubicBezTo>
                      <a:pt x="71021" y="25432"/>
                      <a:pt x="80245" y="39256"/>
                      <a:pt x="80245" y="53611"/>
                    </a:cubicBezTo>
                    <a:cubicBezTo>
                      <a:pt x="80245" y="69030"/>
                      <a:pt x="69249" y="81258"/>
                      <a:pt x="63570" y="87633"/>
                    </a:cubicBezTo>
                    <a:lnTo>
                      <a:pt x="20838" y="129818"/>
                    </a:lnTo>
                    <a:cubicBezTo>
                      <a:pt x="19066" y="131406"/>
                      <a:pt x="19066" y="131763"/>
                      <a:pt x="19066" y="136725"/>
                    </a:cubicBezTo>
                    <a:lnTo>
                      <a:pt x="92121" y="136725"/>
                    </a:lnTo>
                    <a:lnTo>
                      <a:pt x="97443" y="10447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176434A0-4011-4837-AB17-146194B52419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11007740" y="-15071160"/>
                <a:ext cx="127107" cy="101630"/>
              </a:xfrm>
              <a:custGeom>
                <a:avLst/>
                <a:gdLst>
                  <a:gd name="connsiteX0" fmla="*/ 83072 w 127106"/>
                  <a:gd name="connsiteY0" fmla="*/ 29512 h 101630"/>
                  <a:gd name="connsiteX1" fmla="*/ 64809 w 127106"/>
                  <a:gd name="connsiteY1" fmla="*/ 19056 h 101630"/>
                  <a:gd name="connsiteX2" fmla="*/ 19066 w 127106"/>
                  <a:gd name="connsiteY2" fmla="*/ 69561 h 101630"/>
                  <a:gd name="connsiteX3" fmla="*/ 45838 w 127106"/>
                  <a:gd name="connsiteY3" fmla="*/ 98978 h 101630"/>
                  <a:gd name="connsiteX4" fmla="*/ 71013 w 127106"/>
                  <a:gd name="connsiteY4" fmla="*/ 86575 h 101630"/>
                  <a:gd name="connsiteX5" fmla="*/ 89276 w 127106"/>
                  <a:gd name="connsiteY5" fmla="*/ 98978 h 101630"/>
                  <a:gd name="connsiteX6" fmla="*/ 103290 w 127106"/>
                  <a:gd name="connsiteY6" fmla="*/ 89585 h 101630"/>
                  <a:gd name="connsiteX7" fmla="*/ 109495 w 127106"/>
                  <a:gd name="connsiteY7" fmla="*/ 71863 h 101630"/>
                  <a:gd name="connsiteX8" fmla="*/ 106658 w 127106"/>
                  <a:gd name="connsiteY8" fmla="*/ 69561 h 101630"/>
                  <a:gd name="connsiteX9" fmla="*/ 102758 w 127106"/>
                  <a:gd name="connsiteY9" fmla="*/ 75055 h 101630"/>
                  <a:gd name="connsiteX10" fmla="*/ 89809 w 127106"/>
                  <a:gd name="connsiteY10" fmla="*/ 94016 h 101630"/>
                  <a:gd name="connsiteX11" fmla="*/ 83962 w 127106"/>
                  <a:gd name="connsiteY11" fmla="*/ 85338 h 101630"/>
                  <a:gd name="connsiteX12" fmla="*/ 86615 w 127106"/>
                  <a:gd name="connsiteY12" fmla="*/ 71332 h 101630"/>
                  <a:gd name="connsiteX13" fmla="*/ 90515 w 127106"/>
                  <a:gd name="connsiteY13" fmla="*/ 55381 h 101630"/>
                  <a:gd name="connsiteX14" fmla="*/ 94066 w 127106"/>
                  <a:gd name="connsiteY14" fmla="*/ 41914 h 101630"/>
                  <a:gd name="connsiteX15" fmla="*/ 97260 w 127106"/>
                  <a:gd name="connsiteY15" fmla="*/ 28090 h 101630"/>
                  <a:gd name="connsiteX16" fmla="*/ 91231 w 127106"/>
                  <a:gd name="connsiteY16" fmla="*/ 22422 h 101630"/>
                  <a:gd name="connsiteX17" fmla="*/ 83072 w 127106"/>
                  <a:gd name="connsiteY17" fmla="*/ 29512 h 101630"/>
                  <a:gd name="connsiteX18" fmla="*/ 71727 w 127106"/>
                  <a:gd name="connsiteY18" fmla="*/ 75055 h 101630"/>
                  <a:gd name="connsiteX19" fmla="*/ 62679 w 127106"/>
                  <a:gd name="connsiteY19" fmla="*/ 86926 h 101630"/>
                  <a:gd name="connsiteX20" fmla="*/ 46369 w 127106"/>
                  <a:gd name="connsiteY20" fmla="*/ 94016 h 101630"/>
                  <a:gd name="connsiteX21" fmla="*/ 33421 w 127106"/>
                  <a:gd name="connsiteY21" fmla="*/ 76826 h 101630"/>
                  <a:gd name="connsiteX22" fmla="*/ 42644 w 127106"/>
                  <a:gd name="connsiteY22" fmla="*/ 40850 h 101630"/>
                  <a:gd name="connsiteX23" fmla="*/ 64809 w 127106"/>
                  <a:gd name="connsiteY23" fmla="*/ 24018 h 101630"/>
                  <a:gd name="connsiteX24" fmla="*/ 80593 w 127106"/>
                  <a:gd name="connsiteY24" fmla="*/ 39437 h 101630"/>
                  <a:gd name="connsiteX25" fmla="*/ 80061 w 127106"/>
                  <a:gd name="connsiteY25" fmla="*/ 41914 h 101630"/>
                  <a:gd name="connsiteX26" fmla="*/ 71727 w 127106"/>
                  <a:gd name="connsiteY26" fmla="*/ 75055 h 101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7106" h="101630">
                    <a:moveTo>
                      <a:pt x="83072" y="29512"/>
                    </a:moveTo>
                    <a:cubicBezTo>
                      <a:pt x="79346" y="23660"/>
                      <a:pt x="73316" y="19056"/>
                      <a:pt x="64809" y="19056"/>
                    </a:cubicBezTo>
                    <a:cubicBezTo>
                      <a:pt x="42112" y="19056"/>
                      <a:pt x="19066" y="44041"/>
                      <a:pt x="19066" y="69561"/>
                    </a:cubicBezTo>
                    <a:cubicBezTo>
                      <a:pt x="19066" y="86751"/>
                      <a:pt x="30585" y="98978"/>
                      <a:pt x="45838" y="98978"/>
                    </a:cubicBezTo>
                    <a:cubicBezTo>
                      <a:pt x="55411" y="98978"/>
                      <a:pt x="63919" y="93484"/>
                      <a:pt x="71013" y="86575"/>
                    </a:cubicBezTo>
                    <a:cubicBezTo>
                      <a:pt x="74381" y="97207"/>
                      <a:pt x="84669" y="98978"/>
                      <a:pt x="89276" y="98978"/>
                    </a:cubicBezTo>
                    <a:cubicBezTo>
                      <a:pt x="95664" y="98978"/>
                      <a:pt x="100097" y="95080"/>
                      <a:pt x="103290" y="89585"/>
                    </a:cubicBezTo>
                    <a:cubicBezTo>
                      <a:pt x="107190" y="82677"/>
                      <a:pt x="109495" y="72578"/>
                      <a:pt x="109495" y="71863"/>
                    </a:cubicBezTo>
                    <a:cubicBezTo>
                      <a:pt x="109495" y="69561"/>
                      <a:pt x="107190" y="69561"/>
                      <a:pt x="106658" y="69561"/>
                    </a:cubicBezTo>
                    <a:cubicBezTo>
                      <a:pt x="104172" y="69561"/>
                      <a:pt x="103997" y="70268"/>
                      <a:pt x="102758" y="75055"/>
                    </a:cubicBezTo>
                    <a:cubicBezTo>
                      <a:pt x="100629" y="83559"/>
                      <a:pt x="97260" y="94016"/>
                      <a:pt x="89809" y="94016"/>
                    </a:cubicBezTo>
                    <a:cubicBezTo>
                      <a:pt x="85201" y="94016"/>
                      <a:pt x="83962" y="90117"/>
                      <a:pt x="83962" y="85338"/>
                    </a:cubicBezTo>
                    <a:cubicBezTo>
                      <a:pt x="83962" y="82320"/>
                      <a:pt x="85376" y="75945"/>
                      <a:pt x="86615" y="71332"/>
                    </a:cubicBezTo>
                    <a:cubicBezTo>
                      <a:pt x="87862" y="66552"/>
                      <a:pt x="89634" y="59287"/>
                      <a:pt x="90515" y="55381"/>
                    </a:cubicBezTo>
                    <a:lnTo>
                      <a:pt x="94066" y="41914"/>
                    </a:lnTo>
                    <a:cubicBezTo>
                      <a:pt x="95131" y="37310"/>
                      <a:pt x="97260" y="28980"/>
                      <a:pt x="97260" y="28090"/>
                    </a:cubicBezTo>
                    <a:cubicBezTo>
                      <a:pt x="97260" y="24192"/>
                      <a:pt x="94066" y="22422"/>
                      <a:pt x="91231" y="22422"/>
                    </a:cubicBezTo>
                    <a:cubicBezTo>
                      <a:pt x="88212" y="22422"/>
                      <a:pt x="84137" y="24550"/>
                      <a:pt x="83072" y="29512"/>
                    </a:cubicBezTo>
                    <a:close/>
                    <a:moveTo>
                      <a:pt x="71727" y="75055"/>
                    </a:moveTo>
                    <a:cubicBezTo>
                      <a:pt x="70480" y="80017"/>
                      <a:pt x="66580" y="83559"/>
                      <a:pt x="62679" y="86926"/>
                    </a:cubicBezTo>
                    <a:cubicBezTo>
                      <a:pt x="61082" y="88346"/>
                      <a:pt x="53996" y="94016"/>
                      <a:pt x="46369" y="94016"/>
                    </a:cubicBezTo>
                    <a:cubicBezTo>
                      <a:pt x="39808" y="94016"/>
                      <a:pt x="33421" y="89410"/>
                      <a:pt x="33421" y="76826"/>
                    </a:cubicBezTo>
                    <a:cubicBezTo>
                      <a:pt x="33421" y="67433"/>
                      <a:pt x="38569" y="47940"/>
                      <a:pt x="42644" y="40850"/>
                    </a:cubicBezTo>
                    <a:cubicBezTo>
                      <a:pt x="50802" y="26678"/>
                      <a:pt x="59843" y="24018"/>
                      <a:pt x="64809" y="24018"/>
                    </a:cubicBezTo>
                    <a:cubicBezTo>
                      <a:pt x="77217" y="24018"/>
                      <a:pt x="80593" y="37483"/>
                      <a:pt x="80593" y="39437"/>
                    </a:cubicBezTo>
                    <a:cubicBezTo>
                      <a:pt x="80593" y="40144"/>
                      <a:pt x="80236" y="41382"/>
                      <a:pt x="80061" y="41914"/>
                    </a:cubicBezTo>
                    <a:lnTo>
                      <a:pt x="71727" y="7505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F2DF721-EA6C-426B-957B-A110F3AE1CBA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10252" y="2290410"/>
            <a:ext cx="2716765" cy="225952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66D2BD9-699E-4A14-8E26-52E5FE4AB814}"/>
              </a:ext>
            </a:extLst>
          </p:cNvPr>
          <p:cNvSpPr/>
          <p:nvPr/>
        </p:nvSpPr>
        <p:spPr>
          <a:xfrm>
            <a:off x="2195833" y="2835542"/>
            <a:ext cx="894099" cy="100449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C360228-7219-4C52-92F9-991B07C26937}"/>
              </a:ext>
            </a:extLst>
          </p:cNvPr>
          <p:cNvGrpSpPr/>
          <p:nvPr/>
        </p:nvGrpSpPr>
        <p:grpSpPr>
          <a:xfrm>
            <a:off x="452997" y="5204537"/>
            <a:ext cx="6015672" cy="338554"/>
            <a:chOff x="470717" y="5724369"/>
            <a:chExt cx="6015672" cy="338554"/>
          </a:xfrm>
        </p:grpSpPr>
        <p:sp>
          <p:nvSpPr>
            <p:cNvPr id="41" name="TextBox 89 2 2 1 1">
              <a:extLst>
                <a:ext uri="{FF2B5EF4-FFF2-40B4-BE49-F238E27FC236}">
                  <a16:creationId xmlns:a16="http://schemas.microsoft.com/office/drawing/2014/main" id="{C65A0074-8712-49D4-9093-4B80281EA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717" y="5724369"/>
              <a:ext cx="38056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en-US" sz="1600" dirty="0">
                  <a:solidFill>
                    <a:srgbClr val="1014A4"/>
                  </a:solidFill>
                </a:rPr>
                <a:t>    ABJM  FCFT</a:t>
              </a:r>
              <a:r>
                <a:rPr lang="ru-RU" sz="1600" baseline="30000" dirty="0">
                  <a:solidFill>
                    <a:srgbClr val="1014A4"/>
                  </a:solidFill>
                </a:rPr>
                <a:t>(3)</a:t>
              </a:r>
              <a:r>
                <a:rPr lang="en-US" sz="1600" dirty="0">
                  <a:solidFill>
                    <a:srgbClr val="1014A4"/>
                  </a:solidFill>
                </a:rPr>
                <a:t> emerges in 3D,  for  </a:t>
              </a:r>
            </a:p>
          </p:txBody>
        </p:sp>
        <p:pic>
          <p:nvPicPr>
            <p:cNvPr id="43" name="Image 42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w_1=w_2=w_3=1,\quad w_4= 0&#10;$$&#10;\end{document}" title="IguanaTex Bitmap Display">
              <a:extLst>
                <a:ext uri="{FF2B5EF4-FFF2-40B4-BE49-F238E27FC236}">
                  <a16:creationId xmlns:a16="http://schemas.microsoft.com/office/drawing/2014/main" id="{8BF0E6A6-F0DA-4A9A-823E-DD750467083C}"/>
                </a:ext>
              </a:extLst>
            </p:cNvPr>
            <p:cNvPicPr>
              <a:picLocks/>
            </p:cNvPicPr>
            <p:nvPr>
              <p:custDataLst>
                <p:tags r:id="rId31"/>
              </p:custDataLst>
            </p:nvPr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357" y="5843244"/>
              <a:ext cx="2325032" cy="146384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04A288-D369-4281-9A06-A4CED8DAECB4}"/>
              </a:ext>
            </a:extLst>
          </p:cNvPr>
          <p:cNvGrpSpPr/>
          <p:nvPr/>
        </p:nvGrpSpPr>
        <p:grpSpPr>
          <a:xfrm>
            <a:off x="460260" y="4704670"/>
            <a:ext cx="4533164" cy="338554"/>
            <a:chOff x="471900" y="5351914"/>
            <a:chExt cx="4533164" cy="338554"/>
          </a:xfrm>
        </p:grpSpPr>
        <p:sp>
          <p:nvSpPr>
            <p:cNvPr id="45" name="TextBox 89 2 2 1 2">
              <a:extLst>
                <a:ext uri="{FF2B5EF4-FFF2-40B4-BE49-F238E27FC236}">
                  <a16:creationId xmlns:a16="http://schemas.microsoft.com/office/drawing/2014/main" id="{5A00DD4C-6C63-4CE0-A711-0682D78AA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900" y="5351914"/>
              <a:ext cx="234959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en-US" sz="1600" dirty="0">
                  <a:solidFill>
                    <a:srgbClr val="1014A4"/>
                  </a:solidFill>
                </a:rPr>
                <a:t>    Local action in  4D </a:t>
              </a:r>
            </a:p>
          </p:txBody>
        </p:sp>
        <p:pic>
          <p:nvPicPr>
            <p:cNvPr id="7" name="Image 6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w_1=w_2=w_3=w_4= 1&#10;$$&#10;\end{document}" title="IguanaTex Bitmap Display">
              <a:extLst>
                <a:ext uri="{FF2B5EF4-FFF2-40B4-BE49-F238E27FC236}">
                  <a16:creationId xmlns:a16="http://schemas.microsoft.com/office/drawing/2014/main" id="{E899D41E-5DA6-4909-B1EA-EFAAB4439485}"/>
                </a:ext>
              </a:extLst>
            </p:cNvPr>
            <p:cNvPicPr>
              <a:picLocks/>
            </p:cNvPicPr>
            <p:nvPr>
              <p:custDataLst>
                <p:tags r:id="rId30"/>
              </p:custDataLst>
            </p:nvPr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680" y="5457872"/>
              <a:ext cx="2042384" cy="154248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368527B-ED75-475C-82B0-3EF081879845}"/>
              </a:ext>
            </a:extLst>
          </p:cNvPr>
          <p:cNvGrpSpPr/>
          <p:nvPr/>
        </p:nvGrpSpPr>
        <p:grpSpPr>
          <a:xfrm>
            <a:off x="460260" y="6197850"/>
            <a:ext cx="7335291" cy="634020"/>
            <a:chOff x="479286" y="6172156"/>
            <a:chExt cx="7335291" cy="634020"/>
          </a:xfrm>
        </p:grpSpPr>
        <p:sp>
          <p:nvSpPr>
            <p:cNvPr id="49" name="TextBox 89 2 2 2">
              <a:extLst>
                <a:ext uri="{FF2B5EF4-FFF2-40B4-BE49-F238E27FC236}">
                  <a16:creationId xmlns:a16="http://schemas.microsoft.com/office/drawing/2014/main" id="{A62D5357-6FC5-4A00-9E0C-1652B6DA4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286" y="6172156"/>
              <a:ext cx="7335291" cy="634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1014A4"/>
                  </a:solidFill>
                </a:rPr>
                <a:t>At  </a:t>
              </a:r>
              <a:r>
                <a:rPr lang="en-US" sz="1600" i="1" dirty="0">
                  <a:solidFill>
                    <a:schemeClr val="tx1"/>
                  </a:solidFill>
                </a:rPr>
                <a:t>u→0</a:t>
              </a:r>
              <a:r>
                <a:rPr lang="en-US" sz="1600" dirty="0">
                  <a:solidFill>
                    <a:srgbClr val="1014A4"/>
                  </a:solidFill>
                </a:rPr>
                <a:t>  for </a:t>
              </a:r>
            </a:p>
            <a:p>
              <a:pPr eaLnBrk="1" hangingPunct="1"/>
              <a:r>
                <a:rPr lang="en-US" sz="1600" dirty="0">
                  <a:solidFill>
                    <a:srgbClr val="1014A4"/>
                  </a:solidFill>
                </a:rPr>
                <a:t>     transfer matrix becomes </a:t>
              </a:r>
              <a:r>
                <a:rPr lang="en-US" sz="1600" dirty="0" err="1">
                  <a:solidFill>
                    <a:srgbClr val="1014A4"/>
                  </a:solidFill>
                </a:rPr>
                <a:t>Lipatov’s</a:t>
              </a:r>
              <a:r>
                <a:rPr lang="en-US" sz="1600" dirty="0">
                  <a:solidFill>
                    <a:srgbClr val="1014A4"/>
                  </a:solidFill>
                </a:rPr>
                <a:t> Hamiltonian  for reggeized gluons in QCD</a:t>
              </a:r>
            </a:p>
          </p:txBody>
        </p:sp>
        <p:grpSp>
          <p:nvGrpSpPr>
            <p:cNvPr id="50" name="Groupe 49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D=2,\quad w_1=u+2,\,\,w_2=-u,\,\,w_3=u,\,\,w_4=-u&#10;\end{align*}&#10;&#10;\end{document}" title="IguanaTex Vector Display">
              <a:extLst>
                <a:ext uri="{FF2B5EF4-FFF2-40B4-BE49-F238E27FC236}">
                  <a16:creationId xmlns:a16="http://schemas.microsoft.com/office/drawing/2014/main" id="{EE3AA0F0-D6E0-49DB-BE07-89EBC687C13A}"/>
                </a:ext>
              </a:extLst>
            </p:cNvPr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>
              <a:off x="2111885" y="6252621"/>
              <a:ext cx="4566596" cy="202570"/>
              <a:chOff x="7511257" y="-15061341"/>
              <a:chExt cx="5583094" cy="247660"/>
            </a:xfrm>
          </p:grpSpPr>
          <p:sp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id="{54B5CE06-1430-485D-A0B3-D21586AC93E5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7511257" y="-15061341"/>
                <a:ext cx="228792" cy="203260"/>
              </a:xfrm>
              <a:custGeom>
                <a:avLst/>
                <a:gdLst>
                  <a:gd name="connsiteX0" fmla="*/ 49198 w 228792"/>
                  <a:gd name="connsiteY0" fmla="*/ 172175 h 203260"/>
                  <a:gd name="connsiteX1" fmla="*/ 26160 w 228792"/>
                  <a:gd name="connsiteY1" fmla="*/ 184070 h 203260"/>
                  <a:gd name="connsiteX2" fmla="*/ 19066 w 228792"/>
                  <a:gd name="connsiteY2" fmla="*/ 188874 h 203260"/>
                  <a:gd name="connsiteX3" fmla="*/ 26160 w 228792"/>
                  <a:gd name="connsiteY3" fmla="*/ 191913 h 203260"/>
                  <a:gd name="connsiteX4" fmla="*/ 109971 w 228792"/>
                  <a:gd name="connsiteY4" fmla="*/ 191913 h 203260"/>
                  <a:gd name="connsiteX5" fmla="*/ 212530 w 228792"/>
                  <a:gd name="connsiteY5" fmla="*/ 83083 h 203260"/>
                  <a:gd name="connsiteX6" fmla="*/ 153021 w 228792"/>
                  <a:gd name="connsiteY6" fmla="*/ 19056 h 203260"/>
                  <a:gd name="connsiteX7" fmla="*/ 67939 w 228792"/>
                  <a:gd name="connsiteY7" fmla="*/ 19056 h 203260"/>
                  <a:gd name="connsiteX8" fmla="*/ 60344 w 228792"/>
                  <a:gd name="connsiteY8" fmla="*/ 23860 h 203260"/>
                  <a:gd name="connsiteX9" fmla="*/ 67684 w 228792"/>
                  <a:gd name="connsiteY9" fmla="*/ 26901 h 203260"/>
                  <a:gd name="connsiteX10" fmla="*/ 78576 w 228792"/>
                  <a:gd name="connsiteY10" fmla="*/ 27408 h 203260"/>
                  <a:gd name="connsiteX11" fmla="*/ 84145 w 228792"/>
                  <a:gd name="connsiteY11" fmla="*/ 31457 h 203260"/>
                  <a:gd name="connsiteX12" fmla="*/ 83136 w 228792"/>
                  <a:gd name="connsiteY12" fmla="*/ 36261 h 203260"/>
                  <a:gd name="connsiteX13" fmla="*/ 49198 w 228792"/>
                  <a:gd name="connsiteY13" fmla="*/ 172175 h 203260"/>
                  <a:gd name="connsiteX14" fmla="*/ 103894 w 228792"/>
                  <a:gd name="connsiteY14" fmla="*/ 36516 h 203260"/>
                  <a:gd name="connsiteX15" fmla="*/ 117574 w 228792"/>
                  <a:gd name="connsiteY15" fmla="*/ 26901 h 203260"/>
                  <a:gd name="connsiteX16" fmla="*/ 144663 w 228792"/>
                  <a:gd name="connsiteY16" fmla="*/ 26901 h 203260"/>
                  <a:gd name="connsiteX17" fmla="*/ 190501 w 228792"/>
                  <a:gd name="connsiteY17" fmla="*/ 73721 h 203260"/>
                  <a:gd name="connsiteX18" fmla="*/ 163912 w 228792"/>
                  <a:gd name="connsiteY18" fmla="*/ 155471 h 203260"/>
                  <a:gd name="connsiteX19" fmla="*/ 105419 w 228792"/>
                  <a:gd name="connsiteY19" fmla="*/ 184070 h 203260"/>
                  <a:gd name="connsiteX20" fmla="*/ 76804 w 228792"/>
                  <a:gd name="connsiteY20" fmla="*/ 184070 h 203260"/>
                  <a:gd name="connsiteX21" fmla="*/ 71228 w 228792"/>
                  <a:gd name="connsiteY21" fmla="*/ 183815 h 203260"/>
                  <a:gd name="connsiteX22" fmla="*/ 67939 w 228792"/>
                  <a:gd name="connsiteY22" fmla="*/ 181283 h 203260"/>
                  <a:gd name="connsiteX23" fmla="*/ 69202 w 228792"/>
                  <a:gd name="connsiteY23" fmla="*/ 175463 h 203260"/>
                  <a:gd name="connsiteX24" fmla="*/ 103894 w 228792"/>
                  <a:gd name="connsiteY24" fmla="*/ 36516 h 20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792" h="203260">
                    <a:moveTo>
                      <a:pt x="49198" y="172175"/>
                    </a:moveTo>
                    <a:cubicBezTo>
                      <a:pt x="46672" y="182044"/>
                      <a:pt x="46163" y="184070"/>
                      <a:pt x="26160" y="184070"/>
                    </a:cubicBezTo>
                    <a:cubicBezTo>
                      <a:pt x="21854" y="184070"/>
                      <a:pt x="19066" y="184070"/>
                      <a:pt x="19066" y="188874"/>
                    </a:cubicBezTo>
                    <a:cubicBezTo>
                      <a:pt x="19066" y="191913"/>
                      <a:pt x="21346" y="191913"/>
                      <a:pt x="26160" y="191913"/>
                    </a:cubicBezTo>
                    <a:lnTo>
                      <a:pt x="109971" y="191913"/>
                    </a:lnTo>
                    <a:cubicBezTo>
                      <a:pt x="162649" y="191913"/>
                      <a:pt x="212530" y="138510"/>
                      <a:pt x="212530" y="83083"/>
                    </a:cubicBezTo>
                    <a:cubicBezTo>
                      <a:pt x="212530" y="47400"/>
                      <a:pt x="191010" y="19056"/>
                      <a:pt x="153021" y="19056"/>
                    </a:cubicBezTo>
                    <a:lnTo>
                      <a:pt x="67939" y="19056"/>
                    </a:lnTo>
                    <a:cubicBezTo>
                      <a:pt x="63124" y="19056"/>
                      <a:pt x="60344" y="19056"/>
                      <a:pt x="60344" y="23860"/>
                    </a:cubicBezTo>
                    <a:cubicBezTo>
                      <a:pt x="60344" y="26901"/>
                      <a:pt x="62624" y="26901"/>
                      <a:pt x="67684" y="26901"/>
                    </a:cubicBezTo>
                    <a:cubicBezTo>
                      <a:pt x="70981" y="26901"/>
                      <a:pt x="75533" y="27154"/>
                      <a:pt x="78576" y="27408"/>
                    </a:cubicBezTo>
                    <a:cubicBezTo>
                      <a:pt x="82627" y="27909"/>
                      <a:pt x="84145" y="28670"/>
                      <a:pt x="84145" y="31457"/>
                    </a:cubicBezTo>
                    <a:cubicBezTo>
                      <a:pt x="84145" y="32467"/>
                      <a:pt x="83891" y="33228"/>
                      <a:pt x="83136" y="36261"/>
                    </a:cubicBezTo>
                    <a:lnTo>
                      <a:pt x="49198" y="172175"/>
                    </a:lnTo>
                    <a:close/>
                    <a:moveTo>
                      <a:pt x="103894" y="36516"/>
                    </a:moveTo>
                    <a:cubicBezTo>
                      <a:pt x="106174" y="27662"/>
                      <a:pt x="106682" y="26901"/>
                      <a:pt x="117574" y="26901"/>
                    </a:cubicBezTo>
                    <a:lnTo>
                      <a:pt x="144663" y="26901"/>
                    </a:lnTo>
                    <a:cubicBezTo>
                      <a:pt x="169481" y="26901"/>
                      <a:pt x="190501" y="40310"/>
                      <a:pt x="190501" y="73721"/>
                    </a:cubicBezTo>
                    <a:cubicBezTo>
                      <a:pt x="190501" y="86124"/>
                      <a:pt x="185441" y="127633"/>
                      <a:pt x="163912" y="155471"/>
                    </a:cubicBezTo>
                    <a:cubicBezTo>
                      <a:pt x="156572" y="164831"/>
                      <a:pt x="136560" y="184070"/>
                      <a:pt x="105419" y="184070"/>
                    </a:cubicBezTo>
                    <a:lnTo>
                      <a:pt x="76804" y="184070"/>
                    </a:lnTo>
                    <a:cubicBezTo>
                      <a:pt x="73253" y="184070"/>
                      <a:pt x="72753" y="184070"/>
                      <a:pt x="71228" y="183815"/>
                    </a:cubicBezTo>
                    <a:cubicBezTo>
                      <a:pt x="68701" y="183561"/>
                      <a:pt x="67939" y="183307"/>
                      <a:pt x="67939" y="181283"/>
                    </a:cubicBezTo>
                    <a:cubicBezTo>
                      <a:pt x="67939" y="180528"/>
                      <a:pt x="67939" y="180021"/>
                      <a:pt x="69202" y="175463"/>
                    </a:cubicBezTo>
                    <a:lnTo>
                      <a:pt x="103894" y="36516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52" name="Forme libre : forme 51">
                <a:extLst>
                  <a:ext uri="{FF2B5EF4-FFF2-40B4-BE49-F238E27FC236}">
                    <a16:creationId xmlns:a16="http://schemas.microsoft.com/office/drawing/2014/main" id="{F882FEDF-F910-48D2-8F7E-0D2946319F4B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7802392" y="-14981362"/>
                <a:ext cx="203371" cy="76223"/>
              </a:xfrm>
              <a:custGeom>
                <a:avLst/>
                <a:gdLst>
                  <a:gd name="connsiteX0" fmla="*/ 178855 w 203370"/>
                  <a:gd name="connsiteY0" fmla="*/ 29179 h 76222"/>
                  <a:gd name="connsiteX1" fmla="*/ 187467 w 203370"/>
                  <a:gd name="connsiteY1" fmla="*/ 24113 h 76222"/>
                  <a:gd name="connsiteX2" fmla="*/ 179109 w 203370"/>
                  <a:gd name="connsiteY2" fmla="*/ 19056 h 76222"/>
                  <a:gd name="connsiteX3" fmla="*/ 27423 w 203370"/>
                  <a:gd name="connsiteY3" fmla="*/ 19056 h 76222"/>
                  <a:gd name="connsiteX4" fmla="*/ 19066 w 203370"/>
                  <a:gd name="connsiteY4" fmla="*/ 24113 h 76222"/>
                  <a:gd name="connsiteX5" fmla="*/ 27677 w 203370"/>
                  <a:gd name="connsiteY5" fmla="*/ 29179 h 76222"/>
                  <a:gd name="connsiteX6" fmla="*/ 178855 w 203370"/>
                  <a:gd name="connsiteY6" fmla="*/ 29179 h 76222"/>
                  <a:gd name="connsiteX7" fmla="*/ 179109 w 203370"/>
                  <a:gd name="connsiteY7" fmla="*/ 78279 h 76222"/>
                  <a:gd name="connsiteX8" fmla="*/ 187467 w 203370"/>
                  <a:gd name="connsiteY8" fmla="*/ 73213 h 76222"/>
                  <a:gd name="connsiteX9" fmla="*/ 178855 w 203370"/>
                  <a:gd name="connsiteY9" fmla="*/ 68148 h 76222"/>
                  <a:gd name="connsiteX10" fmla="*/ 27677 w 203370"/>
                  <a:gd name="connsiteY10" fmla="*/ 68148 h 76222"/>
                  <a:gd name="connsiteX11" fmla="*/ 19066 w 203370"/>
                  <a:gd name="connsiteY11" fmla="*/ 73213 h 76222"/>
                  <a:gd name="connsiteX12" fmla="*/ 27423 w 203370"/>
                  <a:gd name="connsiteY12" fmla="*/ 78279 h 76222"/>
                  <a:gd name="connsiteX13" fmla="*/ 179109 w 203370"/>
                  <a:gd name="connsiteY13" fmla="*/ 78279 h 7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370" h="76222">
                    <a:moveTo>
                      <a:pt x="178855" y="29179"/>
                    </a:moveTo>
                    <a:cubicBezTo>
                      <a:pt x="182652" y="29179"/>
                      <a:pt x="187467" y="29179"/>
                      <a:pt x="187467" y="24113"/>
                    </a:cubicBezTo>
                    <a:cubicBezTo>
                      <a:pt x="187467" y="19056"/>
                      <a:pt x="182652" y="19056"/>
                      <a:pt x="179109" y="19056"/>
                    </a:cubicBezTo>
                    <a:lnTo>
                      <a:pt x="27423" y="19056"/>
                    </a:lnTo>
                    <a:cubicBezTo>
                      <a:pt x="23880" y="19056"/>
                      <a:pt x="19066" y="19056"/>
                      <a:pt x="19066" y="24113"/>
                    </a:cubicBezTo>
                    <a:cubicBezTo>
                      <a:pt x="19066" y="29179"/>
                      <a:pt x="23880" y="29179"/>
                      <a:pt x="27677" y="29179"/>
                    </a:cubicBezTo>
                    <a:lnTo>
                      <a:pt x="178855" y="29179"/>
                    </a:lnTo>
                    <a:close/>
                    <a:moveTo>
                      <a:pt x="179109" y="78279"/>
                    </a:moveTo>
                    <a:cubicBezTo>
                      <a:pt x="182652" y="78279"/>
                      <a:pt x="187467" y="78279"/>
                      <a:pt x="187467" y="73213"/>
                    </a:cubicBezTo>
                    <a:cubicBezTo>
                      <a:pt x="187467" y="68148"/>
                      <a:pt x="182652" y="68148"/>
                      <a:pt x="178855" y="68148"/>
                    </a:cubicBezTo>
                    <a:lnTo>
                      <a:pt x="27677" y="68148"/>
                    </a:lnTo>
                    <a:cubicBezTo>
                      <a:pt x="23880" y="68148"/>
                      <a:pt x="19066" y="68148"/>
                      <a:pt x="19066" y="73213"/>
                    </a:cubicBezTo>
                    <a:cubicBezTo>
                      <a:pt x="19066" y="78279"/>
                      <a:pt x="23880" y="78279"/>
                      <a:pt x="27423" y="78279"/>
                    </a:cubicBezTo>
                    <a:lnTo>
                      <a:pt x="179109" y="7827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53" name="Forme libre : forme 52">
                <a:extLst>
                  <a:ext uri="{FF2B5EF4-FFF2-40B4-BE49-F238E27FC236}">
                    <a16:creationId xmlns:a16="http://schemas.microsoft.com/office/drawing/2014/main" id="{BE9DC633-0EB3-4B11-B686-C48785358D0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8068197" y="-15057037"/>
                <a:ext cx="127107" cy="203260"/>
              </a:xfrm>
              <a:custGeom>
                <a:avLst/>
                <a:gdLst>
                  <a:gd name="connsiteX0" fmla="*/ 38562 w 127106"/>
                  <a:gd name="connsiteY0" fmla="*/ 168126 h 203260"/>
                  <a:gd name="connsiteX1" fmla="*/ 65404 w 127106"/>
                  <a:gd name="connsiteY1" fmla="*/ 142052 h 203260"/>
                  <a:gd name="connsiteX2" fmla="*/ 120100 w 127106"/>
                  <a:gd name="connsiteY2" fmla="*/ 68156 h 203260"/>
                  <a:gd name="connsiteX3" fmla="*/ 66421 w 127106"/>
                  <a:gd name="connsiteY3" fmla="*/ 19056 h 203260"/>
                  <a:gd name="connsiteX4" fmla="*/ 19066 w 127106"/>
                  <a:gd name="connsiteY4" fmla="*/ 64860 h 203260"/>
                  <a:gd name="connsiteX5" fmla="*/ 32483 w 127106"/>
                  <a:gd name="connsiteY5" fmla="*/ 79033 h 203260"/>
                  <a:gd name="connsiteX6" fmla="*/ 45657 w 127106"/>
                  <a:gd name="connsiteY6" fmla="*/ 65623 h 203260"/>
                  <a:gd name="connsiteX7" fmla="*/ 32229 w 127106"/>
                  <a:gd name="connsiteY7" fmla="*/ 52459 h 203260"/>
                  <a:gd name="connsiteX8" fmla="*/ 28942 w 127106"/>
                  <a:gd name="connsiteY8" fmla="*/ 52713 h 203260"/>
                  <a:gd name="connsiteX9" fmla="*/ 63126 w 127106"/>
                  <a:gd name="connsiteY9" fmla="*/ 26901 h 203260"/>
                  <a:gd name="connsiteX10" fmla="*/ 97064 w 127106"/>
                  <a:gd name="connsiteY10" fmla="*/ 68156 h 203260"/>
                  <a:gd name="connsiteX11" fmla="*/ 70473 w 127106"/>
                  <a:gd name="connsiteY11" fmla="*/ 124084 h 203260"/>
                  <a:gd name="connsiteX12" fmla="*/ 21847 w 127106"/>
                  <a:gd name="connsiteY12" fmla="*/ 178250 h 203260"/>
                  <a:gd name="connsiteX13" fmla="*/ 19066 w 127106"/>
                  <a:gd name="connsiteY13" fmla="*/ 187610 h 203260"/>
                  <a:gd name="connsiteX14" fmla="*/ 113016 w 127106"/>
                  <a:gd name="connsiteY14" fmla="*/ 187610 h 203260"/>
                  <a:gd name="connsiteX15" fmla="*/ 120100 w 127106"/>
                  <a:gd name="connsiteY15" fmla="*/ 143576 h 203260"/>
                  <a:gd name="connsiteX16" fmla="*/ 113768 w 127106"/>
                  <a:gd name="connsiteY16" fmla="*/ 143576 h 203260"/>
                  <a:gd name="connsiteX17" fmla="*/ 108201 w 127106"/>
                  <a:gd name="connsiteY17" fmla="*/ 166101 h 203260"/>
                  <a:gd name="connsiteX18" fmla="*/ 84145 w 127106"/>
                  <a:gd name="connsiteY18" fmla="*/ 168126 h 203260"/>
                  <a:gd name="connsiteX19" fmla="*/ 38562 w 127106"/>
                  <a:gd name="connsiteY19" fmla="*/ 168126 h 20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06" h="203260">
                    <a:moveTo>
                      <a:pt x="38562" y="168126"/>
                    </a:moveTo>
                    <a:lnTo>
                      <a:pt x="65404" y="142052"/>
                    </a:lnTo>
                    <a:cubicBezTo>
                      <a:pt x="104912" y="107124"/>
                      <a:pt x="120100" y="93459"/>
                      <a:pt x="120100" y="68156"/>
                    </a:cubicBezTo>
                    <a:cubicBezTo>
                      <a:pt x="120100" y="39302"/>
                      <a:pt x="97308" y="19056"/>
                      <a:pt x="66421" y="19056"/>
                    </a:cubicBezTo>
                    <a:cubicBezTo>
                      <a:pt x="37807" y="19056"/>
                      <a:pt x="19066" y="42336"/>
                      <a:pt x="19066" y="64860"/>
                    </a:cubicBezTo>
                    <a:cubicBezTo>
                      <a:pt x="19066" y="79033"/>
                      <a:pt x="31731" y="79033"/>
                      <a:pt x="32483" y="79033"/>
                    </a:cubicBezTo>
                    <a:cubicBezTo>
                      <a:pt x="36790" y="79033"/>
                      <a:pt x="45657" y="76001"/>
                      <a:pt x="45657" y="65623"/>
                    </a:cubicBezTo>
                    <a:cubicBezTo>
                      <a:pt x="45657" y="59040"/>
                      <a:pt x="41096" y="52459"/>
                      <a:pt x="32229" y="52459"/>
                    </a:cubicBezTo>
                    <a:cubicBezTo>
                      <a:pt x="30206" y="52459"/>
                      <a:pt x="29705" y="52459"/>
                      <a:pt x="28942" y="52713"/>
                    </a:cubicBezTo>
                    <a:cubicBezTo>
                      <a:pt x="34764" y="36261"/>
                      <a:pt x="48435" y="26901"/>
                      <a:pt x="63126" y="26901"/>
                    </a:cubicBezTo>
                    <a:cubicBezTo>
                      <a:pt x="86171" y="26901"/>
                      <a:pt x="97064" y="47400"/>
                      <a:pt x="97064" y="68156"/>
                    </a:cubicBezTo>
                    <a:cubicBezTo>
                      <a:pt x="97064" y="88402"/>
                      <a:pt x="84399" y="108395"/>
                      <a:pt x="70473" y="124084"/>
                    </a:cubicBezTo>
                    <a:lnTo>
                      <a:pt x="21847" y="178250"/>
                    </a:lnTo>
                    <a:cubicBezTo>
                      <a:pt x="19066" y="181029"/>
                      <a:pt x="19066" y="181537"/>
                      <a:pt x="19066" y="187610"/>
                    </a:cubicBezTo>
                    <a:lnTo>
                      <a:pt x="113016" y="187610"/>
                    </a:lnTo>
                    <a:lnTo>
                      <a:pt x="120100" y="143576"/>
                    </a:lnTo>
                    <a:lnTo>
                      <a:pt x="113768" y="143576"/>
                    </a:lnTo>
                    <a:cubicBezTo>
                      <a:pt x="112507" y="151167"/>
                      <a:pt x="110735" y="162299"/>
                      <a:pt x="108201" y="166101"/>
                    </a:cubicBezTo>
                    <a:cubicBezTo>
                      <a:pt x="106429" y="168126"/>
                      <a:pt x="89714" y="168126"/>
                      <a:pt x="84145" y="168126"/>
                    </a:cubicBezTo>
                    <a:lnTo>
                      <a:pt x="38562" y="168126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54" name="Forme libre : forme 53">
                <a:extLst>
                  <a:ext uri="{FF2B5EF4-FFF2-40B4-BE49-F238E27FC236}">
                    <a16:creationId xmlns:a16="http://schemas.microsoft.com/office/drawing/2014/main" id="{2BFF8A7D-5EC2-431A-B0D1-68DFA03552F1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8203940" y="-14915311"/>
                <a:ext cx="50843" cy="101630"/>
              </a:xfrm>
              <a:custGeom>
                <a:avLst/>
                <a:gdLst>
                  <a:gd name="connsiteX0" fmla="*/ 48698 w 50842"/>
                  <a:gd name="connsiteY0" fmla="*/ 45631 h 101630"/>
                  <a:gd name="connsiteX1" fmla="*/ 32492 w 50842"/>
                  <a:gd name="connsiteY1" fmla="*/ 19056 h 101630"/>
                  <a:gd name="connsiteX2" fmla="*/ 19066 w 50842"/>
                  <a:gd name="connsiteY2" fmla="*/ 32474 h 101630"/>
                  <a:gd name="connsiteX3" fmla="*/ 32492 w 50842"/>
                  <a:gd name="connsiteY3" fmla="*/ 45884 h 101630"/>
                  <a:gd name="connsiteX4" fmla="*/ 41349 w 50842"/>
                  <a:gd name="connsiteY4" fmla="*/ 42598 h 101630"/>
                  <a:gd name="connsiteX5" fmla="*/ 42620 w 50842"/>
                  <a:gd name="connsiteY5" fmla="*/ 41835 h 101630"/>
                  <a:gd name="connsiteX6" fmla="*/ 43129 w 50842"/>
                  <a:gd name="connsiteY6" fmla="*/ 45631 h 101630"/>
                  <a:gd name="connsiteX7" fmla="*/ 25906 w 50842"/>
                  <a:gd name="connsiteY7" fmla="*/ 87894 h 101630"/>
                  <a:gd name="connsiteX8" fmla="*/ 23117 w 50842"/>
                  <a:gd name="connsiteY8" fmla="*/ 91944 h 101630"/>
                  <a:gd name="connsiteX9" fmla="*/ 25652 w 50842"/>
                  <a:gd name="connsiteY9" fmla="*/ 94731 h 101630"/>
                  <a:gd name="connsiteX10" fmla="*/ 48698 w 50842"/>
                  <a:gd name="connsiteY10" fmla="*/ 45631 h 101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842" h="101630">
                    <a:moveTo>
                      <a:pt x="48698" y="45631"/>
                    </a:moveTo>
                    <a:cubicBezTo>
                      <a:pt x="48698" y="28925"/>
                      <a:pt x="42366" y="19056"/>
                      <a:pt x="32492" y="19056"/>
                    </a:cubicBezTo>
                    <a:cubicBezTo>
                      <a:pt x="24134" y="19056"/>
                      <a:pt x="19066" y="25384"/>
                      <a:pt x="19066" y="32474"/>
                    </a:cubicBezTo>
                    <a:cubicBezTo>
                      <a:pt x="19066" y="39302"/>
                      <a:pt x="24134" y="45884"/>
                      <a:pt x="32492" y="45884"/>
                    </a:cubicBezTo>
                    <a:cubicBezTo>
                      <a:pt x="35526" y="45884"/>
                      <a:pt x="38823" y="44868"/>
                      <a:pt x="41349" y="42598"/>
                    </a:cubicBezTo>
                    <a:cubicBezTo>
                      <a:pt x="42112" y="42089"/>
                      <a:pt x="42366" y="41835"/>
                      <a:pt x="42620" y="41835"/>
                    </a:cubicBezTo>
                    <a:cubicBezTo>
                      <a:pt x="42874" y="41835"/>
                      <a:pt x="43129" y="42089"/>
                      <a:pt x="43129" y="45631"/>
                    </a:cubicBezTo>
                    <a:cubicBezTo>
                      <a:pt x="43129" y="64361"/>
                      <a:pt x="34263" y="79541"/>
                      <a:pt x="25906" y="87894"/>
                    </a:cubicBezTo>
                    <a:cubicBezTo>
                      <a:pt x="23117" y="90680"/>
                      <a:pt x="23117" y="91189"/>
                      <a:pt x="23117" y="91944"/>
                    </a:cubicBezTo>
                    <a:cubicBezTo>
                      <a:pt x="23117" y="93721"/>
                      <a:pt x="24388" y="94731"/>
                      <a:pt x="25652" y="94731"/>
                    </a:cubicBezTo>
                    <a:cubicBezTo>
                      <a:pt x="28440" y="94731"/>
                      <a:pt x="48698" y="75246"/>
                      <a:pt x="48698" y="456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3BF31D25-D4B9-462C-9589-D0571C6D17C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8555371" y="-15000346"/>
                <a:ext cx="203371" cy="152445"/>
              </a:xfrm>
              <a:custGeom>
                <a:avLst/>
                <a:gdLst>
                  <a:gd name="connsiteX0" fmla="*/ 128718 w 203370"/>
                  <a:gd name="connsiteY0" fmla="*/ 45122 h 152445"/>
                  <a:gd name="connsiteX1" fmla="*/ 132516 w 203370"/>
                  <a:gd name="connsiteY1" fmla="*/ 28670 h 152445"/>
                  <a:gd name="connsiteX2" fmla="*/ 125167 w 203370"/>
                  <a:gd name="connsiteY2" fmla="*/ 21835 h 152445"/>
                  <a:gd name="connsiteX3" fmla="*/ 115802 w 203370"/>
                  <a:gd name="connsiteY3" fmla="*/ 28925 h 152445"/>
                  <a:gd name="connsiteX4" fmla="*/ 101368 w 203370"/>
                  <a:gd name="connsiteY4" fmla="*/ 85616 h 152445"/>
                  <a:gd name="connsiteX5" fmla="*/ 99087 w 203370"/>
                  <a:gd name="connsiteY5" fmla="*/ 102320 h 152445"/>
                  <a:gd name="connsiteX6" fmla="*/ 99342 w 203370"/>
                  <a:gd name="connsiteY6" fmla="*/ 106878 h 152445"/>
                  <a:gd name="connsiteX7" fmla="*/ 76040 w 203370"/>
                  <a:gd name="connsiteY7" fmla="*/ 128133 h 152445"/>
                  <a:gd name="connsiteX8" fmla="*/ 55782 w 203370"/>
                  <a:gd name="connsiteY8" fmla="*/ 105107 h 152445"/>
                  <a:gd name="connsiteX9" fmla="*/ 68955 w 203370"/>
                  <a:gd name="connsiteY9" fmla="*/ 56007 h 152445"/>
                  <a:gd name="connsiteX10" fmla="*/ 73259 w 203370"/>
                  <a:gd name="connsiteY10" fmla="*/ 39809 h 152445"/>
                  <a:gd name="connsiteX11" fmla="*/ 52495 w 203370"/>
                  <a:gd name="connsiteY11" fmla="*/ 19056 h 152445"/>
                  <a:gd name="connsiteX12" fmla="*/ 19066 w 203370"/>
                  <a:gd name="connsiteY12" fmla="*/ 58032 h 152445"/>
                  <a:gd name="connsiteX13" fmla="*/ 22109 w 203370"/>
                  <a:gd name="connsiteY13" fmla="*/ 60557 h 152445"/>
                  <a:gd name="connsiteX14" fmla="*/ 26159 w 203370"/>
                  <a:gd name="connsiteY14" fmla="*/ 56007 h 152445"/>
                  <a:gd name="connsiteX15" fmla="*/ 51733 w 203370"/>
                  <a:gd name="connsiteY15" fmla="*/ 24621 h 152445"/>
                  <a:gd name="connsiteX16" fmla="*/ 58062 w 203370"/>
                  <a:gd name="connsiteY16" fmla="*/ 32974 h 152445"/>
                  <a:gd name="connsiteX17" fmla="*/ 53512 w 203370"/>
                  <a:gd name="connsiteY17" fmla="*/ 50688 h 152445"/>
                  <a:gd name="connsiteX18" fmla="*/ 39322 w 203370"/>
                  <a:gd name="connsiteY18" fmla="*/ 101813 h 152445"/>
                  <a:gd name="connsiteX19" fmla="*/ 75285 w 203370"/>
                  <a:gd name="connsiteY19" fmla="*/ 133708 h 152445"/>
                  <a:gd name="connsiteX20" fmla="*/ 101622 w 203370"/>
                  <a:gd name="connsiteY20" fmla="*/ 115985 h 152445"/>
                  <a:gd name="connsiteX21" fmla="*/ 133271 w 203370"/>
                  <a:gd name="connsiteY21" fmla="*/ 133708 h 152445"/>
                  <a:gd name="connsiteX22" fmla="*/ 169987 w 203370"/>
                  <a:gd name="connsiteY22" fmla="*/ 102575 h 152445"/>
                  <a:gd name="connsiteX23" fmla="*/ 186702 w 203370"/>
                  <a:gd name="connsiteY23" fmla="*/ 36768 h 152445"/>
                  <a:gd name="connsiteX24" fmla="*/ 175565 w 203370"/>
                  <a:gd name="connsiteY24" fmla="*/ 19056 h 152445"/>
                  <a:gd name="connsiteX25" fmla="*/ 162902 w 203370"/>
                  <a:gd name="connsiteY25" fmla="*/ 31203 h 152445"/>
                  <a:gd name="connsiteX26" fmla="*/ 166700 w 203370"/>
                  <a:gd name="connsiteY26" fmla="*/ 38040 h 152445"/>
                  <a:gd name="connsiteX27" fmla="*/ 175819 w 203370"/>
                  <a:gd name="connsiteY27" fmla="*/ 59549 h 152445"/>
                  <a:gd name="connsiteX28" fmla="*/ 161886 w 203370"/>
                  <a:gd name="connsiteY28" fmla="*/ 105862 h 152445"/>
                  <a:gd name="connsiteX29" fmla="*/ 134034 w 203370"/>
                  <a:gd name="connsiteY29" fmla="*/ 128133 h 152445"/>
                  <a:gd name="connsiteX30" fmla="*/ 115293 w 203370"/>
                  <a:gd name="connsiteY30" fmla="*/ 106116 h 152445"/>
                  <a:gd name="connsiteX31" fmla="*/ 118082 w 203370"/>
                  <a:gd name="connsiteY31" fmla="*/ 87639 h 152445"/>
                  <a:gd name="connsiteX32" fmla="*/ 128718 w 203370"/>
                  <a:gd name="connsiteY32" fmla="*/ 45122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3370" h="152445">
                    <a:moveTo>
                      <a:pt x="128718" y="45122"/>
                    </a:moveTo>
                    <a:cubicBezTo>
                      <a:pt x="129982" y="39557"/>
                      <a:pt x="132516" y="30187"/>
                      <a:pt x="132516" y="28670"/>
                    </a:cubicBezTo>
                    <a:cubicBezTo>
                      <a:pt x="132516" y="24113"/>
                      <a:pt x="128973" y="21835"/>
                      <a:pt x="125167" y="21835"/>
                    </a:cubicBezTo>
                    <a:cubicBezTo>
                      <a:pt x="122132" y="21835"/>
                      <a:pt x="117574" y="23858"/>
                      <a:pt x="115802" y="28925"/>
                    </a:cubicBezTo>
                    <a:cubicBezTo>
                      <a:pt x="115039" y="30696"/>
                      <a:pt x="103140" y="79033"/>
                      <a:pt x="101368" y="85616"/>
                    </a:cubicBezTo>
                    <a:cubicBezTo>
                      <a:pt x="99596" y="93205"/>
                      <a:pt x="99087" y="97763"/>
                      <a:pt x="99087" y="102320"/>
                    </a:cubicBezTo>
                    <a:cubicBezTo>
                      <a:pt x="99087" y="105107"/>
                      <a:pt x="99087" y="105608"/>
                      <a:pt x="99342" y="106878"/>
                    </a:cubicBezTo>
                    <a:cubicBezTo>
                      <a:pt x="93517" y="120289"/>
                      <a:pt x="85924" y="128133"/>
                      <a:pt x="76040" y="128133"/>
                    </a:cubicBezTo>
                    <a:cubicBezTo>
                      <a:pt x="55782" y="128133"/>
                      <a:pt x="55782" y="109410"/>
                      <a:pt x="55782" y="105107"/>
                    </a:cubicBezTo>
                    <a:cubicBezTo>
                      <a:pt x="55782" y="97009"/>
                      <a:pt x="57053" y="87132"/>
                      <a:pt x="68955" y="56007"/>
                    </a:cubicBezTo>
                    <a:cubicBezTo>
                      <a:pt x="71744" y="48408"/>
                      <a:pt x="73259" y="44868"/>
                      <a:pt x="73259" y="39809"/>
                    </a:cubicBezTo>
                    <a:cubicBezTo>
                      <a:pt x="73259" y="28416"/>
                      <a:pt x="64903" y="19056"/>
                      <a:pt x="52495" y="19056"/>
                    </a:cubicBezTo>
                    <a:cubicBezTo>
                      <a:pt x="28439" y="19056"/>
                      <a:pt x="19066" y="55753"/>
                      <a:pt x="19066" y="58032"/>
                    </a:cubicBezTo>
                    <a:cubicBezTo>
                      <a:pt x="19066" y="60557"/>
                      <a:pt x="21601" y="60557"/>
                      <a:pt x="22109" y="60557"/>
                    </a:cubicBezTo>
                    <a:cubicBezTo>
                      <a:pt x="24641" y="60557"/>
                      <a:pt x="24895" y="60058"/>
                      <a:pt x="26159" y="56007"/>
                    </a:cubicBezTo>
                    <a:cubicBezTo>
                      <a:pt x="32999" y="32467"/>
                      <a:pt x="42873" y="24621"/>
                      <a:pt x="51733" y="24621"/>
                    </a:cubicBezTo>
                    <a:cubicBezTo>
                      <a:pt x="54013" y="24621"/>
                      <a:pt x="58062" y="24876"/>
                      <a:pt x="58062" y="32974"/>
                    </a:cubicBezTo>
                    <a:cubicBezTo>
                      <a:pt x="58062" y="39302"/>
                      <a:pt x="55284" y="46385"/>
                      <a:pt x="53512" y="50688"/>
                    </a:cubicBezTo>
                    <a:cubicBezTo>
                      <a:pt x="42365" y="80557"/>
                      <a:pt x="39322" y="92197"/>
                      <a:pt x="39322" y="101813"/>
                    </a:cubicBezTo>
                    <a:cubicBezTo>
                      <a:pt x="39322" y="124846"/>
                      <a:pt x="56290" y="133708"/>
                      <a:pt x="75285" y="133708"/>
                    </a:cubicBezTo>
                    <a:cubicBezTo>
                      <a:pt x="79592" y="133708"/>
                      <a:pt x="91491" y="133708"/>
                      <a:pt x="101622" y="115985"/>
                    </a:cubicBezTo>
                    <a:cubicBezTo>
                      <a:pt x="108206" y="132183"/>
                      <a:pt x="125675" y="133708"/>
                      <a:pt x="133271" y="133708"/>
                    </a:cubicBezTo>
                    <a:cubicBezTo>
                      <a:pt x="152266" y="133708"/>
                      <a:pt x="163411" y="117756"/>
                      <a:pt x="169987" y="102575"/>
                    </a:cubicBezTo>
                    <a:cubicBezTo>
                      <a:pt x="178600" y="82837"/>
                      <a:pt x="186702" y="48917"/>
                      <a:pt x="186702" y="36768"/>
                    </a:cubicBezTo>
                    <a:cubicBezTo>
                      <a:pt x="186702" y="22850"/>
                      <a:pt x="179871" y="19056"/>
                      <a:pt x="175565" y="19056"/>
                    </a:cubicBezTo>
                    <a:cubicBezTo>
                      <a:pt x="169235" y="19056"/>
                      <a:pt x="162902" y="25637"/>
                      <a:pt x="162902" y="31203"/>
                    </a:cubicBezTo>
                    <a:cubicBezTo>
                      <a:pt x="162902" y="34490"/>
                      <a:pt x="164420" y="36015"/>
                      <a:pt x="166700" y="38040"/>
                    </a:cubicBezTo>
                    <a:cubicBezTo>
                      <a:pt x="169489" y="40819"/>
                      <a:pt x="175819" y="47400"/>
                      <a:pt x="175819" y="59549"/>
                    </a:cubicBezTo>
                    <a:cubicBezTo>
                      <a:pt x="175819" y="68156"/>
                      <a:pt x="168472" y="92960"/>
                      <a:pt x="161886" y="105862"/>
                    </a:cubicBezTo>
                    <a:cubicBezTo>
                      <a:pt x="155307" y="119281"/>
                      <a:pt x="146442" y="128133"/>
                      <a:pt x="134034" y="128133"/>
                    </a:cubicBezTo>
                    <a:cubicBezTo>
                      <a:pt x="122132" y="128133"/>
                      <a:pt x="115293" y="120543"/>
                      <a:pt x="115293" y="106116"/>
                    </a:cubicBezTo>
                    <a:cubicBezTo>
                      <a:pt x="115293" y="99034"/>
                      <a:pt x="117065" y="91181"/>
                      <a:pt x="118082" y="87639"/>
                    </a:cubicBezTo>
                    <a:lnTo>
                      <a:pt x="128718" y="45122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44A29487-0E33-426D-AA4C-4234CCF8E657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8748637" y="-14968193"/>
                <a:ext cx="101685" cy="152445"/>
              </a:xfrm>
              <a:custGeom>
                <a:avLst/>
                <a:gdLst>
                  <a:gd name="connsiteX0" fmla="*/ 59136 w 101685"/>
                  <a:gd name="connsiteY0" fmla="*/ 24010 h 152445"/>
                  <a:gd name="connsiteX1" fmla="*/ 53822 w 101685"/>
                  <a:gd name="connsiteY1" fmla="*/ 19056 h 152445"/>
                  <a:gd name="connsiteX2" fmla="*/ 19066 w 101685"/>
                  <a:gd name="connsiteY2" fmla="*/ 30395 h 152445"/>
                  <a:gd name="connsiteX3" fmla="*/ 19066 w 101685"/>
                  <a:gd name="connsiteY3" fmla="*/ 36778 h 152445"/>
                  <a:gd name="connsiteX4" fmla="*/ 44773 w 101685"/>
                  <a:gd name="connsiteY4" fmla="*/ 31815 h 152445"/>
                  <a:gd name="connsiteX5" fmla="*/ 44773 w 101685"/>
                  <a:gd name="connsiteY5" fmla="*/ 122195 h 152445"/>
                  <a:gd name="connsiteX6" fmla="*/ 27042 w 101685"/>
                  <a:gd name="connsiteY6" fmla="*/ 130341 h 152445"/>
                  <a:gd name="connsiteX7" fmla="*/ 20305 w 101685"/>
                  <a:gd name="connsiteY7" fmla="*/ 130341 h 152445"/>
                  <a:gd name="connsiteX8" fmla="*/ 20305 w 101685"/>
                  <a:gd name="connsiteY8" fmla="*/ 136725 h 152445"/>
                  <a:gd name="connsiteX9" fmla="*/ 51868 w 101685"/>
                  <a:gd name="connsiteY9" fmla="*/ 136018 h 152445"/>
                  <a:gd name="connsiteX10" fmla="*/ 83605 w 101685"/>
                  <a:gd name="connsiteY10" fmla="*/ 136725 h 152445"/>
                  <a:gd name="connsiteX11" fmla="*/ 83605 w 101685"/>
                  <a:gd name="connsiteY11" fmla="*/ 130341 h 152445"/>
                  <a:gd name="connsiteX12" fmla="*/ 76868 w 101685"/>
                  <a:gd name="connsiteY12" fmla="*/ 130341 h 152445"/>
                  <a:gd name="connsiteX13" fmla="*/ 59136 w 101685"/>
                  <a:gd name="connsiteY13" fmla="*/ 122195 h 152445"/>
                  <a:gd name="connsiteX14" fmla="*/ 59136 w 101685"/>
                  <a:gd name="connsiteY14" fmla="*/ 24010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685" h="152445">
                    <a:moveTo>
                      <a:pt x="59136" y="24010"/>
                    </a:moveTo>
                    <a:cubicBezTo>
                      <a:pt x="59136" y="19231"/>
                      <a:pt x="58787" y="19056"/>
                      <a:pt x="53822" y="19056"/>
                    </a:cubicBezTo>
                    <a:cubicBezTo>
                      <a:pt x="42470" y="30220"/>
                      <a:pt x="26335" y="30395"/>
                      <a:pt x="19066" y="30395"/>
                    </a:cubicBezTo>
                    <a:lnTo>
                      <a:pt x="19066" y="36778"/>
                    </a:lnTo>
                    <a:cubicBezTo>
                      <a:pt x="23324" y="36778"/>
                      <a:pt x="35026" y="36778"/>
                      <a:pt x="44773" y="31815"/>
                    </a:cubicBezTo>
                    <a:lnTo>
                      <a:pt x="44773" y="122195"/>
                    </a:lnTo>
                    <a:cubicBezTo>
                      <a:pt x="44773" y="128038"/>
                      <a:pt x="44773" y="130341"/>
                      <a:pt x="27042" y="130341"/>
                    </a:cubicBezTo>
                    <a:lnTo>
                      <a:pt x="20305" y="130341"/>
                    </a:lnTo>
                    <a:lnTo>
                      <a:pt x="20305" y="136725"/>
                    </a:lnTo>
                    <a:cubicBezTo>
                      <a:pt x="23499" y="136550"/>
                      <a:pt x="45306" y="136018"/>
                      <a:pt x="51868" y="136018"/>
                    </a:cubicBezTo>
                    <a:cubicBezTo>
                      <a:pt x="57365" y="136018"/>
                      <a:pt x="79704" y="136550"/>
                      <a:pt x="83605" y="136725"/>
                    </a:cubicBezTo>
                    <a:lnTo>
                      <a:pt x="83605" y="130341"/>
                    </a:lnTo>
                    <a:lnTo>
                      <a:pt x="76868" y="130341"/>
                    </a:lnTo>
                    <a:cubicBezTo>
                      <a:pt x="59136" y="130341"/>
                      <a:pt x="59136" y="128038"/>
                      <a:pt x="59136" y="122195"/>
                    </a:cubicBezTo>
                    <a:lnTo>
                      <a:pt x="59136" y="2401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C6CA3D96-7D58-4CF4-BC30-6E0C20FE8F26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8927465" y="-14981362"/>
                <a:ext cx="203371" cy="76223"/>
              </a:xfrm>
              <a:custGeom>
                <a:avLst/>
                <a:gdLst>
                  <a:gd name="connsiteX0" fmla="*/ 178855 w 203370"/>
                  <a:gd name="connsiteY0" fmla="*/ 29179 h 76222"/>
                  <a:gd name="connsiteX1" fmla="*/ 187467 w 203370"/>
                  <a:gd name="connsiteY1" fmla="*/ 24113 h 76222"/>
                  <a:gd name="connsiteX2" fmla="*/ 179109 w 203370"/>
                  <a:gd name="connsiteY2" fmla="*/ 19056 h 76222"/>
                  <a:gd name="connsiteX3" fmla="*/ 27423 w 203370"/>
                  <a:gd name="connsiteY3" fmla="*/ 19056 h 76222"/>
                  <a:gd name="connsiteX4" fmla="*/ 19066 w 203370"/>
                  <a:gd name="connsiteY4" fmla="*/ 24113 h 76222"/>
                  <a:gd name="connsiteX5" fmla="*/ 27677 w 203370"/>
                  <a:gd name="connsiteY5" fmla="*/ 29179 h 76222"/>
                  <a:gd name="connsiteX6" fmla="*/ 178855 w 203370"/>
                  <a:gd name="connsiteY6" fmla="*/ 29179 h 76222"/>
                  <a:gd name="connsiteX7" fmla="*/ 179109 w 203370"/>
                  <a:gd name="connsiteY7" fmla="*/ 78279 h 76222"/>
                  <a:gd name="connsiteX8" fmla="*/ 187467 w 203370"/>
                  <a:gd name="connsiteY8" fmla="*/ 73213 h 76222"/>
                  <a:gd name="connsiteX9" fmla="*/ 178855 w 203370"/>
                  <a:gd name="connsiteY9" fmla="*/ 68148 h 76222"/>
                  <a:gd name="connsiteX10" fmla="*/ 27677 w 203370"/>
                  <a:gd name="connsiteY10" fmla="*/ 68148 h 76222"/>
                  <a:gd name="connsiteX11" fmla="*/ 19066 w 203370"/>
                  <a:gd name="connsiteY11" fmla="*/ 73213 h 76222"/>
                  <a:gd name="connsiteX12" fmla="*/ 27423 w 203370"/>
                  <a:gd name="connsiteY12" fmla="*/ 78279 h 76222"/>
                  <a:gd name="connsiteX13" fmla="*/ 179109 w 203370"/>
                  <a:gd name="connsiteY13" fmla="*/ 78279 h 7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370" h="76222">
                    <a:moveTo>
                      <a:pt x="178855" y="29179"/>
                    </a:moveTo>
                    <a:cubicBezTo>
                      <a:pt x="182652" y="29179"/>
                      <a:pt x="187467" y="29179"/>
                      <a:pt x="187467" y="24113"/>
                    </a:cubicBezTo>
                    <a:cubicBezTo>
                      <a:pt x="187467" y="19056"/>
                      <a:pt x="182652" y="19056"/>
                      <a:pt x="179109" y="19056"/>
                    </a:cubicBezTo>
                    <a:lnTo>
                      <a:pt x="27423" y="19056"/>
                    </a:lnTo>
                    <a:cubicBezTo>
                      <a:pt x="23880" y="19056"/>
                      <a:pt x="19066" y="19056"/>
                      <a:pt x="19066" y="24113"/>
                    </a:cubicBezTo>
                    <a:cubicBezTo>
                      <a:pt x="19066" y="29179"/>
                      <a:pt x="23880" y="29179"/>
                      <a:pt x="27677" y="29179"/>
                    </a:cubicBezTo>
                    <a:lnTo>
                      <a:pt x="178855" y="29179"/>
                    </a:lnTo>
                    <a:close/>
                    <a:moveTo>
                      <a:pt x="179109" y="78279"/>
                    </a:moveTo>
                    <a:cubicBezTo>
                      <a:pt x="182652" y="78279"/>
                      <a:pt x="187467" y="78279"/>
                      <a:pt x="187467" y="73213"/>
                    </a:cubicBezTo>
                    <a:cubicBezTo>
                      <a:pt x="187467" y="68148"/>
                      <a:pt x="182652" y="68148"/>
                      <a:pt x="178855" y="68148"/>
                    </a:cubicBezTo>
                    <a:lnTo>
                      <a:pt x="27677" y="68148"/>
                    </a:lnTo>
                    <a:cubicBezTo>
                      <a:pt x="23880" y="68148"/>
                      <a:pt x="19066" y="68148"/>
                      <a:pt x="19066" y="73213"/>
                    </a:cubicBezTo>
                    <a:cubicBezTo>
                      <a:pt x="19066" y="78279"/>
                      <a:pt x="23880" y="78279"/>
                      <a:pt x="27423" y="78279"/>
                    </a:cubicBezTo>
                    <a:lnTo>
                      <a:pt x="179109" y="7827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36550F84-0A14-455C-9DF7-0AE379132EA7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9187955" y="-15000346"/>
                <a:ext cx="152528" cy="152445"/>
              </a:xfrm>
              <a:custGeom>
                <a:avLst/>
                <a:gdLst>
                  <a:gd name="connsiteX0" fmla="*/ 100359 w 152528"/>
                  <a:gd name="connsiteY0" fmla="*/ 116747 h 152445"/>
                  <a:gd name="connsiteX1" fmla="*/ 122896 w 152528"/>
                  <a:gd name="connsiteY1" fmla="*/ 133708 h 152445"/>
                  <a:gd name="connsiteX2" fmla="*/ 141628 w 152528"/>
                  <a:gd name="connsiteY2" fmla="*/ 119780 h 152445"/>
                  <a:gd name="connsiteX3" fmla="*/ 149231 w 152528"/>
                  <a:gd name="connsiteY3" fmla="*/ 94729 h 152445"/>
                  <a:gd name="connsiteX4" fmla="*/ 146188 w 152528"/>
                  <a:gd name="connsiteY4" fmla="*/ 92197 h 152445"/>
                  <a:gd name="connsiteX5" fmla="*/ 142645 w 152528"/>
                  <a:gd name="connsiteY5" fmla="*/ 96755 h 152445"/>
                  <a:gd name="connsiteX6" fmla="*/ 123651 w 152528"/>
                  <a:gd name="connsiteY6" fmla="*/ 128133 h 152445"/>
                  <a:gd name="connsiteX7" fmla="*/ 115802 w 152528"/>
                  <a:gd name="connsiteY7" fmla="*/ 116493 h 152445"/>
                  <a:gd name="connsiteX8" fmla="*/ 120870 w 152528"/>
                  <a:gd name="connsiteY8" fmla="*/ 90173 h 152445"/>
                  <a:gd name="connsiteX9" fmla="*/ 127956 w 152528"/>
                  <a:gd name="connsiteY9" fmla="*/ 62835 h 152445"/>
                  <a:gd name="connsiteX10" fmla="*/ 132263 w 152528"/>
                  <a:gd name="connsiteY10" fmla="*/ 45629 h 152445"/>
                  <a:gd name="connsiteX11" fmla="*/ 136059 w 152528"/>
                  <a:gd name="connsiteY11" fmla="*/ 28670 h 152445"/>
                  <a:gd name="connsiteX12" fmla="*/ 128719 w 152528"/>
                  <a:gd name="connsiteY12" fmla="*/ 21835 h 152445"/>
                  <a:gd name="connsiteX13" fmla="*/ 118844 w 152528"/>
                  <a:gd name="connsiteY13" fmla="*/ 30696 h 152445"/>
                  <a:gd name="connsiteX14" fmla="*/ 99850 w 152528"/>
                  <a:gd name="connsiteY14" fmla="*/ 106878 h 152445"/>
                  <a:gd name="connsiteX15" fmla="*/ 70981 w 152528"/>
                  <a:gd name="connsiteY15" fmla="*/ 128133 h 152445"/>
                  <a:gd name="connsiteX16" fmla="*/ 55283 w 152528"/>
                  <a:gd name="connsiteY16" fmla="*/ 107387 h 152445"/>
                  <a:gd name="connsiteX17" fmla="*/ 68955 w 152528"/>
                  <a:gd name="connsiteY17" fmla="*/ 55753 h 152445"/>
                  <a:gd name="connsiteX18" fmla="*/ 73261 w 152528"/>
                  <a:gd name="connsiteY18" fmla="*/ 39809 h 152445"/>
                  <a:gd name="connsiteX19" fmla="*/ 52495 w 152528"/>
                  <a:gd name="connsiteY19" fmla="*/ 19056 h 152445"/>
                  <a:gd name="connsiteX20" fmla="*/ 19066 w 152528"/>
                  <a:gd name="connsiteY20" fmla="*/ 58032 h 152445"/>
                  <a:gd name="connsiteX21" fmla="*/ 22109 w 152528"/>
                  <a:gd name="connsiteY21" fmla="*/ 60557 h 152445"/>
                  <a:gd name="connsiteX22" fmla="*/ 26160 w 152528"/>
                  <a:gd name="connsiteY22" fmla="*/ 56007 h 152445"/>
                  <a:gd name="connsiteX23" fmla="*/ 51732 w 152528"/>
                  <a:gd name="connsiteY23" fmla="*/ 24621 h 152445"/>
                  <a:gd name="connsiteX24" fmla="*/ 58064 w 152528"/>
                  <a:gd name="connsiteY24" fmla="*/ 32974 h 152445"/>
                  <a:gd name="connsiteX25" fmla="*/ 53758 w 152528"/>
                  <a:gd name="connsiteY25" fmla="*/ 50187 h 152445"/>
                  <a:gd name="connsiteX26" fmla="*/ 39077 w 152528"/>
                  <a:gd name="connsiteY26" fmla="*/ 103338 h 152445"/>
                  <a:gd name="connsiteX27" fmla="*/ 70218 w 152528"/>
                  <a:gd name="connsiteY27" fmla="*/ 133708 h 152445"/>
                  <a:gd name="connsiteX28" fmla="*/ 100359 w 152528"/>
                  <a:gd name="connsiteY28" fmla="*/ 116747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2528" h="152445">
                    <a:moveTo>
                      <a:pt x="100359" y="116747"/>
                    </a:moveTo>
                    <a:cubicBezTo>
                      <a:pt x="103139" y="127125"/>
                      <a:pt x="112004" y="133708"/>
                      <a:pt x="122896" y="133708"/>
                    </a:cubicBezTo>
                    <a:cubicBezTo>
                      <a:pt x="131754" y="133708"/>
                      <a:pt x="137577" y="127880"/>
                      <a:pt x="141628" y="119780"/>
                    </a:cubicBezTo>
                    <a:cubicBezTo>
                      <a:pt x="145935" y="110673"/>
                      <a:pt x="149231" y="95230"/>
                      <a:pt x="149231" y="94729"/>
                    </a:cubicBezTo>
                    <a:cubicBezTo>
                      <a:pt x="149231" y="92197"/>
                      <a:pt x="146951" y="92197"/>
                      <a:pt x="146188" y="92197"/>
                    </a:cubicBezTo>
                    <a:cubicBezTo>
                      <a:pt x="143654" y="92197"/>
                      <a:pt x="143400" y="93205"/>
                      <a:pt x="142645" y="96755"/>
                    </a:cubicBezTo>
                    <a:cubicBezTo>
                      <a:pt x="139102" y="110927"/>
                      <a:pt x="134288" y="128133"/>
                      <a:pt x="123651" y="128133"/>
                    </a:cubicBezTo>
                    <a:cubicBezTo>
                      <a:pt x="118336" y="128133"/>
                      <a:pt x="115802" y="124846"/>
                      <a:pt x="115802" y="116493"/>
                    </a:cubicBezTo>
                    <a:cubicBezTo>
                      <a:pt x="115802" y="110927"/>
                      <a:pt x="118844" y="99034"/>
                      <a:pt x="120870" y="90173"/>
                    </a:cubicBezTo>
                    <a:lnTo>
                      <a:pt x="127956" y="62835"/>
                    </a:lnTo>
                    <a:cubicBezTo>
                      <a:pt x="128719" y="59040"/>
                      <a:pt x="131246" y="49426"/>
                      <a:pt x="132263" y="45629"/>
                    </a:cubicBezTo>
                    <a:cubicBezTo>
                      <a:pt x="133526" y="39809"/>
                      <a:pt x="136059" y="30187"/>
                      <a:pt x="136059" y="28670"/>
                    </a:cubicBezTo>
                    <a:cubicBezTo>
                      <a:pt x="136059" y="24113"/>
                      <a:pt x="132516" y="21835"/>
                      <a:pt x="128719" y="21835"/>
                    </a:cubicBezTo>
                    <a:cubicBezTo>
                      <a:pt x="127448" y="21835"/>
                      <a:pt x="120870" y="22089"/>
                      <a:pt x="118844" y="30696"/>
                    </a:cubicBezTo>
                    <a:cubicBezTo>
                      <a:pt x="114031" y="49171"/>
                      <a:pt x="102885" y="93459"/>
                      <a:pt x="99850" y="106878"/>
                    </a:cubicBezTo>
                    <a:cubicBezTo>
                      <a:pt x="99596" y="107886"/>
                      <a:pt x="89467" y="128133"/>
                      <a:pt x="70981" y="128133"/>
                    </a:cubicBezTo>
                    <a:cubicBezTo>
                      <a:pt x="57809" y="128133"/>
                      <a:pt x="55283" y="116747"/>
                      <a:pt x="55283" y="107387"/>
                    </a:cubicBezTo>
                    <a:cubicBezTo>
                      <a:pt x="55283" y="93205"/>
                      <a:pt x="62369" y="73213"/>
                      <a:pt x="68955" y="55753"/>
                    </a:cubicBezTo>
                    <a:cubicBezTo>
                      <a:pt x="71990" y="48163"/>
                      <a:pt x="73261" y="44614"/>
                      <a:pt x="73261" y="39809"/>
                    </a:cubicBezTo>
                    <a:cubicBezTo>
                      <a:pt x="73261" y="28416"/>
                      <a:pt x="65158" y="19056"/>
                      <a:pt x="52495" y="19056"/>
                    </a:cubicBezTo>
                    <a:cubicBezTo>
                      <a:pt x="28440" y="19056"/>
                      <a:pt x="19066" y="55753"/>
                      <a:pt x="19066" y="58032"/>
                    </a:cubicBezTo>
                    <a:cubicBezTo>
                      <a:pt x="19066" y="60557"/>
                      <a:pt x="21600" y="60557"/>
                      <a:pt x="22109" y="60557"/>
                    </a:cubicBezTo>
                    <a:cubicBezTo>
                      <a:pt x="24642" y="60557"/>
                      <a:pt x="24897" y="60058"/>
                      <a:pt x="26160" y="56007"/>
                    </a:cubicBezTo>
                    <a:cubicBezTo>
                      <a:pt x="32491" y="33991"/>
                      <a:pt x="42112" y="24621"/>
                      <a:pt x="51732" y="24621"/>
                    </a:cubicBezTo>
                    <a:cubicBezTo>
                      <a:pt x="54012" y="24621"/>
                      <a:pt x="58064" y="24876"/>
                      <a:pt x="58064" y="32974"/>
                    </a:cubicBezTo>
                    <a:cubicBezTo>
                      <a:pt x="58064" y="39048"/>
                      <a:pt x="55283" y="46385"/>
                      <a:pt x="53758" y="50187"/>
                    </a:cubicBezTo>
                    <a:cubicBezTo>
                      <a:pt x="44392" y="75238"/>
                      <a:pt x="39077" y="90935"/>
                      <a:pt x="39077" y="103338"/>
                    </a:cubicBezTo>
                    <a:cubicBezTo>
                      <a:pt x="39077" y="127379"/>
                      <a:pt x="56546" y="133708"/>
                      <a:pt x="70218" y="133708"/>
                    </a:cubicBezTo>
                    <a:cubicBezTo>
                      <a:pt x="86933" y="133708"/>
                      <a:pt x="96053" y="122313"/>
                      <a:pt x="100359" y="116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CC4039A3-5742-4340-BEE6-F1F2AF7B5BD1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9396056" y="-15036037"/>
                <a:ext cx="203371" cy="203260"/>
              </a:xfrm>
              <a:custGeom>
                <a:avLst/>
                <a:gdLst>
                  <a:gd name="connsiteX0" fmla="*/ 108454 w 203370"/>
                  <a:gd name="connsiteY0" fmla="*/ 108404 h 203260"/>
                  <a:gd name="connsiteX1" fmla="*/ 179109 w 203370"/>
                  <a:gd name="connsiteY1" fmla="*/ 108404 h 203260"/>
                  <a:gd name="connsiteX2" fmla="*/ 187467 w 203370"/>
                  <a:gd name="connsiteY2" fmla="*/ 103338 h 203260"/>
                  <a:gd name="connsiteX3" fmla="*/ 179109 w 203370"/>
                  <a:gd name="connsiteY3" fmla="*/ 98281 h 203260"/>
                  <a:gd name="connsiteX4" fmla="*/ 108454 w 203370"/>
                  <a:gd name="connsiteY4" fmla="*/ 98281 h 203260"/>
                  <a:gd name="connsiteX5" fmla="*/ 108454 w 203370"/>
                  <a:gd name="connsiteY5" fmla="*/ 27410 h 203260"/>
                  <a:gd name="connsiteX6" fmla="*/ 103394 w 203370"/>
                  <a:gd name="connsiteY6" fmla="*/ 19056 h 203260"/>
                  <a:gd name="connsiteX7" fmla="*/ 98325 w 203370"/>
                  <a:gd name="connsiteY7" fmla="*/ 27410 h 203260"/>
                  <a:gd name="connsiteX8" fmla="*/ 98325 w 203370"/>
                  <a:gd name="connsiteY8" fmla="*/ 98281 h 203260"/>
                  <a:gd name="connsiteX9" fmla="*/ 27424 w 203370"/>
                  <a:gd name="connsiteY9" fmla="*/ 98281 h 203260"/>
                  <a:gd name="connsiteX10" fmla="*/ 19066 w 203370"/>
                  <a:gd name="connsiteY10" fmla="*/ 103338 h 203260"/>
                  <a:gd name="connsiteX11" fmla="*/ 27424 w 203370"/>
                  <a:gd name="connsiteY11" fmla="*/ 108404 h 203260"/>
                  <a:gd name="connsiteX12" fmla="*/ 98325 w 203370"/>
                  <a:gd name="connsiteY12" fmla="*/ 108404 h 203260"/>
                  <a:gd name="connsiteX13" fmla="*/ 98325 w 203370"/>
                  <a:gd name="connsiteY13" fmla="*/ 179267 h 203260"/>
                  <a:gd name="connsiteX14" fmla="*/ 103394 w 203370"/>
                  <a:gd name="connsiteY14" fmla="*/ 187619 h 203260"/>
                  <a:gd name="connsiteX15" fmla="*/ 108454 w 203370"/>
                  <a:gd name="connsiteY15" fmla="*/ 179267 h 203260"/>
                  <a:gd name="connsiteX16" fmla="*/ 108454 w 203370"/>
                  <a:gd name="connsiteY16" fmla="*/ 108404 h 20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3370" h="203260">
                    <a:moveTo>
                      <a:pt x="108454" y="108404"/>
                    </a:moveTo>
                    <a:lnTo>
                      <a:pt x="179109" y="108404"/>
                    </a:lnTo>
                    <a:cubicBezTo>
                      <a:pt x="182652" y="108404"/>
                      <a:pt x="187467" y="108404"/>
                      <a:pt x="187467" y="103338"/>
                    </a:cubicBezTo>
                    <a:cubicBezTo>
                      <a:pt x="187467" y="98281"/>
                      <a:pt x="182652" y="98281"/>
                      <a:pt x="179109" y="98281"/>
                    </a:cubicBezTo>
                    <a:lnTo>
                      <a:pt x="108454" y="98281"/>
                    </a:lnTo>
                    <a:lnTo>
                      <a:pt x="108454" y="27410"/>
                    </a:lnTo>
                    <a:cubicBezTo>
                      <a:pt x="108454" y="23868"/>
                      <a:pt x="108454" y="19056"/>
                      <a:pt x="103394" y="19056"/>
                    </a:cubicBezTo>
                    <a:cubicBezTo>
                      <a:pt x="98325" y="19056"/>
                      <a:pt x="98325" y="23868"/>
                      <a:pt x="98325" y="27410"/>
                    </a:cubicBezTo>
                    <a:lnTo>
                      <a:pt x="98325" y="98281"/>
                    </a:lnTo>
                    <a:lnTo>
                      <a:pt x="27424" y="98281"/>
                    </a:lnTo>
                    <a:cubicBezTo>
                      <a:pt x="23881" y="98281"/>
                      <a:pt x="19066" y="98281"/>
                      <a:pt x="19066" y="103338"/>
                    </a:cubicBezTo>
                    <a:cubicBezTo>
                      <a:pt x="19066" y="108404"/>
                      <a:pt x="23881" y="108404"/>
                      <a:pt x="27424" y="108404"/>
                    </a:cubicBezTo>
                    <a:lnTo>
                      <a:pt x="98325" y="108404"/>
                    </a:lnTo>
                    <a:lnTo>
                      <a:pt x="98325" y="179267"/>
                    </a:lnTo>
                    <a:cubicBezTo>
                      <a:pt x="98325" y="182807"/>
                      <a:pt x="98325" y="187619"/>
                      <a:pt x="103394" y="187619"/>
                    </a:cubicBezTo>
                    <a:cubicBezTo>
                      <a:pt x="108454" y="187619"/>
                      <a:pt x="108454" y="182807"/>
                      <a:pt x="108454" y="179267"/>
                    </a:cubicBezTo>
                    <a:lnTo>
                      <a:pt x="108454" y="10840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22181677-A419-44C9-804C-DD71E132E7B0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9647679" y="-15057037"/>
                <a:ext cx="127107" cy="203260"/>
              </a:xfrm>
              <a:custGeom>
                <a:avLst/>
                <a:gdLst>
                  <a:gd name="connsiteX0" fmla="*/ 38561 w 127106"/>
                  <a:gd name="connsiteY0" fmla="*/ 168126 h 203260"/>
                  <a:gd name="connsiteX1" fmla="*/ 65404 w 127106"/>
                  <a:gd name="connsiteY1" fmla="*/ 142052 h 203260"/>
                  <a:gd name="connsiteX2" fmla="*/ 120100 w 127106"/>
                  <a:gd name="connsiteY2" fmla="*/ 68156 h 203260"/>
                  <a:gd name="connsiteX3" fmla="*/ 66421 w 127106"/>
                  <a:gd name="connsiteY3" fmla="*/ 19056 h 203260"/>
                  <a:gd name="connsiteX4" fmla="*/ 19066 w 127106"/>
                  <a:gd name="connsiteY4" fmla="*/ 64860 h 203260"/>
                  <a:gd name="connsiteX5" fmla="*/ 32483 w 127106"/>
                  <a:gd name="connsiteY5" fmla="*/ 79033 h 203260"/>
                  <a:gd name="connsiteX6" fmla="*/ 45654 w 127106"/>
                  <a:gd name="connsiteY6" fmla="*/ 65623 h 203260"/>
                  <a:gd name="connsiteX7" fmla="*/ 32229 w 127106"/>
                  <a:gd name="connsiteY7" fmla="*/ 52459 h 203260"/>
                  <a:gd name="connsiteX8" fmla="*/ 28940 w 127106"/>
                  <a:gd name="connsiteY8" fmla="*/ 52713 h 203260"/>
                  <a:gd name="connsiteX9" fmla="*/ 63124 w 127106"/>
                  <a:gd name="connsiteY9" fmla="*/ 26901 h 203260"/>
                  <a:gd name="connsiteX10" fmla="*/ 97061 w 127106"/>
                  <a:gd name="connsiteY10" fmla="*/ 68156 h 203260"/>
                  <a:gd name="connsiteX11" fmla="*/ 70473 w 127106"/>
                  <a:gd name="connsiteY11" fmla="*/ 124084 h 203260"/>
                  <a:gd name="connsiteX12" fmla="*/ 21847 w 127106"/>
                  <a:gd name="connsiteY12" fmla="*/ 178250 h 203260"/>
                  <a:gd name="connsiteX13" fmla="*/ 19066 w 127106"/>
                  <a:gd name="connsiteY13" fmla="*/ 187610 h 203260"/>
                  <a:gd name="connsiteX14" fmla="*/ 113013 w 127106"/>
                  <a:gd name="connsiteY14" fmla="*/ 187610 h 203260"/>
                  <a:gd name="connsiteX15" fmla="*/ 120100 w 127106"/>
                  <a:gd name="connsiteY15" fmla="*/ 143576 h 203260"/>
                  <a:gd name="connsiteX16" fmla="*/ 113768 w 127106"/>
                  <a:gd name="connsiteY16" fmla="*/ 143576 h 203260"/>
                  <a:gd name="connsiteX17" fmla="*/ 108198 w 127106"/>
                  <a:gd name="connsiteY17" fmla="*/ 166101 h 203260"/>
                  <a:gd name="connsiteX18" fmla="*/ 84145 w 127106"/>
                  <a:gd name="connsiteY18" fmla="*/ 168126 h 203260"/>
                  <a:gd name="connsiteX19" fmla="*/ 38561 w 127106"/>
                  <a:gd name="connsiteY19" fmla="*/ 168126 h 20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06" h="203260">
                    <a:moveTo>
                      <a:pt x="38561" y="168126"/>
                    </a:moveTo>
                    <a:lnTo>
                      <a:pt x="65404" y="142052"/>
                    </a:lnTo>
                    <a:cubicBezTo>
                      <a:pt x="104911" y="107124"/>
                      <a:pt x="120100" y="93459"/>
                      <a:pt x="120100" y="68156"/>
                    </a:cubicBezTo>
                    <a:cubicBezTo>
                      <a:pt x="120100" y="39302"/>
                      <a:pt x="97308" y="19056"/>
                      <a:pt x="66421" y="19056"/>
                    </a:cubicBezTo>
                    <a:cubicBezTo>
                      <a:pt x="37806" y="19056"/>
                      <a:pt x="19066" y="42336"/>
                      <a:pt x="19066" y="64860"/>
                    </a:cubicBezTo>
                    <a:cubicBezTo>
                      <a:pt x="19066" y="79033"/>
                      <a:pt x="31728" y="79033"/>
                      <a:pt x="32483" y="79033"/>
                    </a:cubicBezTo>
                    <a:cubicBezTo>
                      <a:pt x="36790" y="79033"/>
                      <a:pt x="45654" y="76001"/>
                      <a:pt x="45654" y="65623"/>
                    </a:cubicBezTo>
                    <a:cubicBezTo>
                      <a:pt x="45654" y="59040"/>
                      <a:pt x="41096" y="52459"/>
                      <a:pt x="32229" y="52459"/>
                    </a:cubicBezTo>
                    <a:cubicBezTo>
                      <a:pt x="30203" y="52459"/>
                      <a:pt x="29702" y="52459"/>
                      <a:pt x="28940" y="52713"/>
                    </a:cubicBezTo>
                    <a:cubicBezTo>
                      <a:pt x="34764" y="36261"/>
                      <a:pt x="48435" y="26901"/>
                      <a:pt x="63124" y="26901"/>
                    </a:cubicBezTo>
                    <a:cubicBezTo>
                      <a:pt x="86170" y="26901"/>
                      <a:pt x="97061" y="47400"/>
                      <a:pt x="97061" y="68156"/>
                    </a:cubicBezTo>
                    <a:cubicBezTo>
                      <a:pt x="97061" y="88402"/>
                      <a:pt x="84398" y="108395"/>
                      <a:pt x="70473" y="124084"/>
                    </a:cubicBezTo>
                    <a:lnTo>
                      <a:pt x="21847" y="178250"/>
                    </a:lnTo>
                    <a:cubicBezTo>
                      <a:pt x="19066" y="181029"/>
                      <a:pt x="19066" y="181537"/>
                      <a:pt x="19066" y="187610"/>
                    </a:cubicBezTo>
                    <a:lnTo>
                      <a:pt x="113013" y="187610"/>
                    </a:lnTo>
                    <a:lnTo>
                      <a:pt x="120100" y="143576"/>
                    </a:lnTo>
                    <a:lnTo>
                      <a:pt x="113768" y="143576"/>
                    </a:lnTo>
                    <a:cubicBezTo>
                      <a:pt x="112505" y="151167"/>
                      <a:pt x="110733" y="162299"/>
                      <a:pt x="108198" y="166101"/>
                    </a:cubicBezTo>
                    <a:cubicBezTo>
                      <a:pt x="106429" y="168126"/>
                      <a:pt x="89714" y="168126"/>
                      <a:pt x="84145" y="168126"/>
                    </a:cubicBezTo>
                    <a:lnTo>
                      <a:pt x="38561" y="168126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BB980EFD-C687-44AE-B97A-96A3C46C2B36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9783546" y="-14915311"/>
                <a:ext cx="50843" cy="101630"/>
              </a:xfrm>
              <a:custGeom>
                <a:avLst/>
                <a:gdLst>
                  <a:gd name="connsiteX0" fmla="*/ 48698 w 50842"/>
                  <a:gd name="connsiteY0" fmla="*/ 45631 h 101630"/>
                  <a:gd name="connsiteX1" fmla="*/ 32492 w 50842"/>
                  <a:gd name="connsiteY1" fmla="*/ 19056 h 101630"/>
                  <a:gd name="connsiteX2" fmla="*/ 19066 w 50842"/>
                  <a:gd name="connsiteY2" fmla="*/ 32474 h 101630"/>
                  <a:gd name="connsiteX3" fmla="*/ 32492 w 50842"/>
                  <a:gd name="connsiteY3" fmla="*/ 45884 h 101630"/>
                  <a:gd name="connsiteX4" fmla="*/ 41349 w 50842"/>
                  <a:gd name="connsiteY4" fmla="*/ 42598 h 101630"/>
                  <a:gd name="connsiteX5" fmla="*/ 42621 w 50842"/>
                  <a:gd name="connsiteY5" fmla="*/ 41835 h 101630"/>
                  <a:gd name="connsiteX6" fmla="*/ 43129 w 50842"/>
                  <a:gd name="connsiteY6" fmla="*/ 45631 h 101630"/>
                  <a:gd name="connsiteX7" fmla="*/ 25906 w 50842"/>
                  <a:gd name="connsiteY7" fmla="*/ 87894 h 101630"/>
                  <a:gd name="connsiteX8" fmla="*/ 23117 w 50842"/>
                  <a:gd name="connsiteY8" fmla="*/ 91944 h 101630"/>
                  <a:gd name="connsiteX9" fmla="*/ 25652 w 50842"/>
                  <a:gd name="connsiteY9" fmla="*/ 94731 h 101630"/>
                  <a:gd name="connsiteX10" fmla="*/ 48698 w 50842"/>
                  <a:gd name="connsiteY10" fmla="*/ 45631 h 101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842" h="101630">
                    <a:moveTo>
                      <a:pt x="48698" y="45631"/>
                    </a:moveTo>
                    <a:cubicBezTo>
                      <a:pt x="48698" y="28925"/>
                      <a:pt x="42366" y="19056"/>
                      <a:pt x="32492" y="19056"/>
                    </a:cubicBezTo>
                    <a:cubicBezTo>
                      <a:pt x="24134" y="19056"/>
                      <a:pt x="19066" y="25384"/>
                      <a:pt x="19066" y="32474"/>
                    </a:cubicBezTo>
                    <a:cubicBezTo>
                      <a:pt x="19066" y="39302"/>
                      <a:pt x="24134" y="45884"/>
                      <a:pt x="32492" y="45884"/>
                    </a:cubicBezTo>
                    <a:cubicBezTo>
                      <a:pt x="35526" y="45884"/>
                      <a:pt x="38823" y="44868"/>
                      <a:pt x="41349" y="42598"/>
                    </a:cubicBezTo>
                    <a:cubicBezTo>
                      <a:pt x="42112" y="42089"/>
                      <a:pt x="42366" y="41835"/>
                      <a:pt x="42621" y="41835"/>
                    </a:cubicBezTo>
                    <a:cubicBezTo>
                      <a:pt x="42874" y="41835"/>
                      <a:pt x="43129" y="42089"/>
                      <a:pt x="43129" y="45631"/>
                    </a:cubicBezTo>
                    <a:cubicBezTo>
                      <a:pt x="43129" y="64361"/>
                      <a:pt x="34263" y="79541"/>
                      <a:pt x="25906" y="87894"/>
                    </a:cubicBezTo>
                    <a:cubicBezTo>
                      <a:pt x="23117" y="90680"/>
                      <a:pt x="23117" y="91189"/>
                      <a:pt x="23117" y="91944"/>
                    </a:cubicBezTo>
                    <a:cubicBezTo>
                      <a:pt x="23117" y="93721"/>
                      <a:pt x="24389" y="94731"/>
                      <a:pt x="25652" y="94731"/>
                    </a:cubicBezTo>
                    <a:cubicBezTo>
                      <a:pt x="28440" y="94731"/>
                      <a:pt x="48698" y="75246"/>
                      <a:pt x="48698" y="456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0175D163-3D52-4753-A575-59214D6795E7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9966050" y="-15000346"/>
                <a:ext cx="203371" cy="152445"/>
              </a:xfrm>
              <a:custGeom>
                <a:avLst/>
                <a:gdLst>
                  <a:gd name="connsiteX0" fmla="*/ 128719 w 203370"/>
                  <a:gd name="connsiteY0" fmla="*/ 45122 h 152445"/>
                  <a:gd name="connsiteX1" fmla="*/ 132517 w 203370"/>
                  <a:gd name="connsiteY1" fmla="*/ 28670 h 152445"/>
                  <a:gd name="connsiteX2" fmla="*/ 125167 w 203370"/>
                  <a:gd name="connsiteY2" fmla="*/ 21835 h 152445"/>
                  <a:gd name="connsiteX3" fmla="*/ 115803 w 203370"/>
                  <a:gd name="connsiteY3" fmla="*/ 28925 h 152445"/>
                  <a:gd name="connsiteX4" fmla="*/ 101368 w 203370"/>
                  <a:gd name="connsiteY4" fmla="*/ 85616 h 152445"/>
                  <a:gd name="connsiteX5" fmla="*/ 99088 w 203370"/>
                  <a:gd name="connsiteY5" fmla="*/ 102320 h 152445"/>
                  <a:gd name="connsiteX6" fmla="*/ 99342 w 203370"/>
                  <a:gd name="connsiteY6" fmla="*/ 106878 h 152445"/>
                  <a:gd name="connsiteX7" fmla="*/ 76041 w 203370"/>
                  <a:gd name="connsiteY7" fmla="*/ 128133 h 152445"/>
                  <a:gd name="connsiteX8" fmla="*/ 55784 w 203370"/>
                  <a:gd name="connsiteY8" fmla="*/ 105107 h 152445"/>
                  <a:gd name="connsiteX9" fmla="*/ 68955 w 203370"/>
                  <a:gd name="connsiteY9" fmla="*/ 56007 h 152445"/>
                  <a:gd name="connsiteX10" fmla="*/ 73262 w 203370"/>
                  <a:gd name="connsiteY10" fmla="*/ 39809 h 152445"/>
                  <a:gd name="connsiteX11" fmla="*/ 52495 w 203370"/>
                  <a:gd name="connsiteY11" fmla="*/ 19056 h 152445"/>
                  <a:gd name="connsiteX12" fmla="*/ 19066 w 203370"/>
                  <a:gd name="connsiteY12" fmla="*/ 58032 h 152445"/>
                  <a:gd name="connsiteX13" fmla="*/ 22109 w 203370"/>
                  <a:gd name="connsiteY13" fmla="*/ 60557 h 152445"/>
                  <a:gd name="connsiteX14" fmla="*/ 26160 w 203370"/>
                  <a:gd name="connsiteY14" fmla="*/ 56007 h 152445"/>
                  <a:gd name="connsiteX15" fmla="*/ 51733 w 203370"/>
                  <a:gd name="connsiteY15" fmla="*/ 24621 h 152445"/>
                  <a:gd name="connsiteX16" fmla="*/ 58064 w 203370"/>
                  <a:gd name="connsiteY16" fmla="*/ 32974 h 152445"/>
                  <a:gd name="connsiteX17" fmla="*/ 53512 w 203370"/>
                  <a:gd name="connsiteY17" fmla="*/ 50688 h 152445"/>
                  <a:gd name="connsiteX18" fmla="*/ 39324 w 203370"/>
                  <a:gd name="connsiteY18" fmla="*/ 101813 h 152445"/>
                  <a:gd name="connsiteX19" fmla="*/ 75286 w 203370"/>
                  <a:gd name="connsiteY19" fmla="*/ 133708 h 152445"/>
                  <a:gd name="connsiteX20" fmla="*/ 101623 w 203370"/>
                  <a:gd name="connsiteY20" fmla="*/ 115985 h 152445"/>
                  <a:gd name="connsiteX21" fmla="*/ 133272 w 203370"/>
                  <a:gd name="connsiteY21" fmla="*/ 133708 h 152445"/>
                  <a:gd name="connsiteX22" fmla="*/ 169991 w 203370"/>
                  <a:gd name="connsiteY22" fmla="*/ 102575 h 152445"/>
                  <a:gd name="connsiteX23" fmla="*/ 186705 w 203370"/>
                  <a:gd name="connsiteY23" fmla="*/ 36768 h 152445"/>
                  <a:gd name="connsiteX24" fmla="*/ 175565 w 203370"/>
                  <a:gd name="connsiteY24" fmla="*/ 19056 h 152445"/>
                  <a:gd name="connsiteX25" fmla="*/ 162903 w 203370"/>
                  <a:gd name="connsiteY25" fmla="*/ 31203 h 152445"/>
                  <a:gd name="connsiteX26" fmla="*/ 166701 w 203370"/>
                  <a:gd name="connsiteY26" fmla="*/ 38040 h 152445"/>
                  <a:gd name="connsiteX27" fmla="*/ 175820 w 203370"/>
                  <a:gd name="connsiteY27" fmla="*/ 59549 h 152445"/>
                  <a:gd name="connsiteX28" fmla="*/ 161886 w 203370"/>
                  <a:gd name="connsiteY28" fmla="*/ 105862 h 152445"/>
                  <a:gd name="connsiteX29" fmla="*/ 134035 w 203370"/>
                  <a:gd name="connsiteY29" fmla="*/ 128133 h 152445"/>
                  <a:gd name="connsiteX30" fmla="*/ 115294 w 203370"/>
                  <a:gd name="connsiteY30" fmla="*/ 106116 h 152445"/>
                  <a:gd name="connsiteX31" fmla="*/ 118083 w 203370"/>
                  <a:gd name="connsiteY31" fmla="*/ 87639 h 152445"/>
                  <a:gd name="connsiteX32" fmla="*/ 128719 w 203370"/>
                  <a:gd name="connsiteY32" fmla="*/ 45122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3370" h="152445">
                    <a:moveTo>
                      <a:pt x="128719" y="45122"/>
                    </a:moveTo>
                    <a:cubicBezTo>
                      <a:pt x="129983" y="39557"/>
                      <a:pt x="132517" y="30187"/>
                      <a:pt x="132517" y="28670"/>
                    </a:cubicBezTo>
                    <a:cubicBezTo>
                      <a:pt x="132517" y="24113"/>
                      <a:pt x="128973" y="21835"/>
                      <a:pt x="125167" y="21835"/>
                    </a:cubicBezTo>
                    <a:cubicBezTo>
                      <a:pt x="122135" y="21835"/>
                      <a:pt x="117574" y="23858"/>
                      <a:pt x="115803" y="28925"/>
                    </a:cubicBezTo>
                    <a:cubicBezTo>
                      <a:pt x="115040" y="30696"/>
                      <a:pt x="103140" y="79033"/>
                      <a:pt x="101368" y="85616"/>
                    </a:cubicBezTo>
                    <a:cubicBezTo>
                      <a:pt x="99596" y="93205"/>
                      <a:pt x="99088" y="97763"/>
                      <a:pt x="99088" y="102320"/>
                    </a:cubicBezTo>
                    <a:cubicBezTo>
                      <a:pt x="99088" y="105107"/>
                      <a:pt x="99088" y="105608"/>
                      <a:pt x="99342" y="106878"/>
                    </a:cubicBezTo>
                    <a:cubicBezTo>
                      <a:pt x="93518" y="120289"/>
                      <a:pt x="85924" y="128133"/>
                      <a:pt x="76041" y="128133"/>
                    </a:cubicBezTo>
                    <a:cubicBezTo>
                      <a:pt x="55784" y="128133"/>
                      <a:pt x="55784" y="109410"/>
                      <a:pt x="55784" y="105107"/>
                    </a:cubicBezTo>
                    <a:cubicBezTo>
                      <a:pt x="55784" y="97009"/>
                      <a:pt x="57055" y="87132"/>
                      <a:pt x="68955" y="56007"/>
                    </a:cubicBezTo>
                    <a:cubicBezTo>
                      <a:pt x="71744" y="48408"/>
                      <a:pt x="73262" y="44868"/>
                      <a:pt x="73262" y="39809"/>
                    </a:cubicBezTo>
                    <a:cubicBezTo>
                      <a:pt x="73262" y="28416"/>
                      <a:pt x="64904" y="19056"/>
                      <a:pt x="52495" y="19056"/>
                    </a:cubicBezTo>
                    <a:cubicBezTo>
                      <a:pt x="28440" y="19056"/>
                      <a:pt x="19066" y="55753"/>
                      <a:pt x="19066" y="58032"/>
                    </a:cubicBezTo>
                    <a:cubicBezTo>
                      <a:pt x="19066" y="60557"/>
                      <a:pt x="21601" y="60557"/>
                      <a:pt x="22109" y="60557"/>
                    </a:cubicBezTo>
                    <a:cubicBezTo>
                      <a:pt x="24643" y="60557"/>
                      <a:pt x="24897" y="60058"/>
                      <a:pt x="26160" y="56007"/>
                    </a:cubicBezTo>
                    <a:cubicBezTo>
                      <a:pt x="33000" y="32467"/>
                      <a:pt x="42874" y="24621"/>
                      <a:pt x="51733" y="24621"/>
                    </a:cubicBezTo>
                    <a:cubicBezTo>
                      <a:pt x="54013" y="24621"/>
                      <a:pt x="58064" y="24876"/>
                      <a:pt x="58064" y="32974"/>
                    </a:cubicBezTo>
                    <a:cubicBezTo>
                      <a:pt x="58064" y="39302"/>
                      <a:pt x="55283" y="46385"/>
                      <a:pt x="53512" y="50688"/>
                    </a:cubicBezTo>
                    <a:cubicBezTo>
                      <a:pt x="42366" y="80557"/>
                      <a:pt x="39324" y="92197"/>
                      <a:pt x="39324" y="101813"/>
                    </a:cubicBezTo>
                    <a:cubicBezTo>
                      <a:pt x="39324" y="124846"/>
                      <a:pt x="56293" y="133708"/>
                      <a:pt x="75286" y="133708"/>
                    </a:cubicBezTo>
                    <a:cubicBezTo>
                      <a:pt x="79592" y="133708"/>
                      <a:pt x="91492" y="133708"/>
                      <a:pt x="101623" y="115985"/>
                    </a:cubicBezTo>
                    <a:cubicBezTo>
                      <a:pt x="108207" y="132183"/>
                      <a:pt x="125676" y="133708"/>
                      <a:pt x="133272" y="133708"/>
                    </a:cubicBezTo>
                    <a:cubicBezTo>
                      <a:pt x="152267" y="133708"/>
                      <a:pt x="163412" y="117756"/>
                      <a:pt x="169991" y="102575"/>
                    </a:cubicBezTo>
                    <a:cubicBezTo>
                      <a:pt x="178600" y="82837"/>
                      <a:pt x="186705" y="48917"/>
                      <a:pt x="186705" y="36768"/>
                    </a:cubicBezTo>
                    <a:cubicBezTo>
                      <a:pt x="186705" y="22850"/>
                      <a:pt x="179872" y="19056"/>
                      <a:pt x="175565" y="19056"/>
                    </a:cubicBezTo>
                    <a:cubicBezTo>
                      <a:pt x="169236" y="19056"/>
                      <a:pt x="162903" y="25637"/>
                      <a:pt x="162903" y="31203"/>
                    </a:cubicBezTo>
                    <a:cubicBezTo>
                      <a:pt x="162903" y="34490"/>
                      <a:pt x="164420" y="36015"/>
                      <a:pt x="166701" y="38040"/>
                    </a:cubicBezTo>
                    <a:cubicBezTo>
                      <a:pt x="169489" y="40819"/>
                      <a:pt x="175820" y="47400"/>
                      <a:pt x="175820" y="59549"/>
                    </a:cubicBezTo>
                    <a:cubicBezTo>
                      <a:pt x="175820" y="68156"/>
                      <a:pt x="168473" y="92960"/>
                      <a:pt x="161886" y="105862"/>
                    </a:cubicBezTo>
                    <a:cubicBezTo>
                      <a:pt x="155309" y="119281"/>
                      <a:pt x="146443" y="128133"/>
                      <a:pt x="134035" y="128133"/>
                    </a:cubicBezTo>
                    <a:cubicBezTo>
                      <a:pt x="122135" y="128133"/>
                      <a:pt x="115294" y="120543"/>
                      <a:pt x="115294" y="106116"/>
                    </a:cubicBezTo>
                    <a:cubicBezTo>
                      <a:pt x="115294" y="99034"/>
                      <a:pt x="117066" y="91181"/>
                      <a:pt x="118083" y="87639"/>
                    </a:cubicBezTo>
                    <a:lnTo>
                      <a:pt x="128719" y="45122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60217C20-794E-41D8-8925-B9B00B15D62B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0151237" y="-14968193"/>
                <a:ext cx="101685" cy="152445"/>
              </a:xfrm>
              <a:custGeom>
                <a:avLst/>
                <a:gdLst>
                  <a:gd name="connsiteX0" fmla="*/ 97443 w 101685"/>
                  <a:gd name="connsiteY0" fmla="*/ 104473 h 152445"/>
                  <a:gd name="connsiteX1" fmla="*/ 91414 w 101685"/>
                  <a:gd name="connsiteY1" fmla="*/ 104473 h 152445"/>
                  <a:gd name="connsiteX2" fmla="*/ 86799 w 101685"/>
                  <a:gd name="connsiteY2" fmla="*/ 120599 h 152445"/>
                  <a:gd name="connsiteX3" fmla="*/ 69249 w 101685"/>
                  <a:gd name="connsiteY3" fmla="*/ 121663 h 152445"/>
                  <a:gd name="connsiteX4" fmla="*/ 36623 w 101685"/>
                  <a:gd name="connsiteY4" fmla="*/ 121663 h 152445"/>
                  <a:gd name="connsiteX5" fmla="*/ 72086 w 101685"/>
                  <a:gd name="connsiteY5" fmla="*/ 91888 h 152445"/>
                  <a:gd name="connsiteX6" fmla="*/ 97443 w 101685"/>
                  <a:gd name="connsiteY6" fmla="*/ 53610 h 152445"/>
                  <a:gd name="connsiteX7" fmla="*/ 55951 w 101685"/>
                  <a:gd name="connsiteY7" fmla="*/ 19056 h 152445"/>
                  <a:gd name="connsiteX8" fmla="*/ 19066 w 101685"/>
                  <a:gd name="connsiteY8" fmla="*/ 50776 h 152445"/>
                  <a:gd name="connsiteX9" fmla="*/ 28464 w 101685"/>
                  <a:gd name="connsiteY9" fmla="*/ 60701 h 152445"/>
                  <a:gd name="connsiteX10" fmla="*/ 37862 w 101685"/>
                  <a:gd name="connsiteY10" fmla="*/ 51308 h 152445"/>
                  <a:gd name="connsiteX11" fmla="*/ 27400 w 101685"/>
                  <a:gd name="connsiteY11" fmla="*/ 41915 h 152445"/>
                  <a:gd name="connsiteX12" fmla="*/ 53290 w 101685"/>
                  <a:gd name="connsiteY12" fmla="*/ 25432 h 152445"/>
                  <a:gd name="connsiteX13" fmla="*/ 80244 w 101685"/>
                  <a:gd name="connsiteY13" fmla="*/ 53610 h 152445"/>
                  <a:gd name="connsiteX14" fmla="*/ 63570 w 101685"/>
                  <a:gd name="connsiteY14" fmla="*/ 87633 h 152445"/>
                  <a:gd name="connsiteX15" fmla="*/ 20838 w 101685"/>
                  <a:gd name="connsiteY15" fmla="*/ 129817 h 152445"/>
                  <a:gd name="connsiteX16" fmla="*/ 19066 w 101685"/>
                  <a:gd name="connsiteY16" fmla="*/ 136725 h 152445"/>
                  <a:gd name="connsiteX17" fmla="*/ 92121 w 101685"/>
                  <a:gd name="connsiteY17" fmla="*/ 136725 h 152445"/>
                  <a:gd name="connsiteX18" fmla="*/ 97443 w 101685"/>
                  <a:gd name="connsiteY18" fmla="*/ 10447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685" h="152445">
                    <a:moveTo>
                      <a:pt x="97443" y="104473"/>
                    </a:moveTo>
                    <a:lnTo>
                      <a:pt x="91414" y="104473"/>
                    </a:lnTo>
                    <a:cubicBezTo>
                      <a:pt x="90882" y="108371"/>
                      <a:pt x="89110" y="118828"/>
                      <a:pt x="86799" y="120599"/>
                    </a:cubicBezTo>
                    <a:cubicBezTo>
                      <a:pt x="85384" y="121663"/>
                      <a:pt x="71728" y="121663"/>
                      <a:pt x="69249" y="121663"/>
                    </a:cubicBezTo>
                    <a:lnTo>
                      <a:pt x="36623" y="121663"/>
                    </a:lnTo>
                    <a:cubicBezTo>
                      <a:pt x="55236" y="105180"/>
                      <a:pt x="61449" y="100217"/>
                      <a:pt x="72086" y="91888"/>
                    </a:cubicBezTo>
                    <a:cubicBezTo>
                      <a:pt x="85210" y="81432"/>
                      <a:pt x="97443" y="70443"/>
                      <a:pt x="97443" y="53610"/>
                    </a:cubicBezTo>
                    <a:cubicBezTo>
                      <a:pt x="97443" y="32164"/>
                      <a:pt x="78647" y="19056"/>
                      <a:pt x="55951" y="19056"/>
                    </a:cubicBezTo>
                    <a:cubicBezTo>
                      <a:pt x="33961" y="19056"/>
                      <a:pt x="19066" y="34467"/>
                      <a:pt x="19066" y="50776"/>
                    </a:cubicBezTo>
                    <a:cubicBezTo>
                      <a:pt x="19066" y="59811"/>
                      <a:pt x="26693" y="60701"/>
                      <a:pt x="28464" y="60701"/>
                    </a:cubicBezTo>
                    <a:cubicBezTo>
                      <a:pt x="32722" y="60701"/>
                      <a:pt x="37862" y="57683"/>
                      <a:pt x="37862" y="51308"/>
                    </a:cubicBezTo>
                    <a:cubicBezTo>
                      <a:pt x="37862" y="48115"/>
                      <a:pt x="36623" y="41915"/>
                      <a:pt x="27400" y="41915"/>
                    </a:cubicBezTo>
                    <a:cubicBezTo>
                      <a:pt x="32897" y="29331"/>
                      <a:pt x="44957" y="25432"/>
                      <a:pt x="53290" y="25432"/>
                    </a:cubicBezTo>
                    <a:cubicBezTo>
                      <a:pt x="71021" y="25432"/>
                      <a:pt x="80244" y="39254"/>
                      <a:pt x="80244" y="53610"/>
                    </a:cubicBezTo>
                    <a:cubicBezTo>
                      <a:pt x="80244" y="69030"/>
                      <a:pt x="69249" y="81256"/>
                      <a:pt x="63570" y="87633"/>
                    </a:cubicBezTo>
                    <a:lnTo>
                      <a:pt x="20838" y="129817"/>
                    </a:lnTo>
                    <a:cubicBezTo>
                      <a:pt x="19066" y="131405"/>
                      <a:pt x="19066" y="131763"/>
                      <a:pt x="19066" y="136725"/>
                    </a:cubicBezTo>
                    <a:lnTo>
                      <a:pt x="92121" y="136725"/>
                    </a:lnTo>
                    <a:lnTo>
                      <a:pt x="97443" y="10447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5F2ACECF-B540-47F2-8156-CB8570A13D75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0338221" y="-14981362"/>
                <a:ext cx="203371" cy="76223"/>
              </a:xfrm>
              <a:custGeom>
                <a:avLst/>
                <a:gdLst>
                  <a:gd name="connsiteX0" fmla="*/ 178855 w 203370"/>
                  <a:gd name="connsiteY0" fmla="*/ 29179 h 76222"/>
                  <a:gd name="connsiteX1" fmla="*/ 187466 w 203370"/>
                  <a:gd name="connsiteY1" fmla="*/ 24113 h 76222"/>
                  <a:gd name="connsiteX2" fmla="*/ 179109 w 203370"/>
                  <a:gd name="connsiteY2" fmla="*/ 19056 h 76222"/>
                  <a:gd name="connsiteX3" fmla="*/ 27423 w 203370"/>
                  <a:gd name="connsiteY3" fmla="*/ 19056 h 76222"/>
                  <a:gd name="connsiteX4" fmla="*/ 19066 w 203370"/>
                  <a:gd name="connsiteY4" fmla="*/ 24113 h 76222"/>
                  <a:gd name="connsiteX5" fmla="*/ 27677 w 203370"/>
                  <a:gd name="connsiteY5" fmla="*/ 29179 h 76222"/>
                  <a:gd name="connsiteX6" fmla="*/ 178855 w 203370"/>
                  <a:gd name="connsiteY6" fmla="*/ 29179 h 76222"/>
                  <a:gd name="connsiteX7" fmla="*/ 179109 w 203370"/>
                  <a:gd name="connsiteY7" fmla="*/ 78279 h 76222"/>
                  <a:gd name="connsiteX8" fmla="*/ 187466 w 203370"/>
                  <a:gd name="connsiteY8" fmla="*/ 73213 h 76222"/>
                  <a:gd name="connsiteX9" fmla="*/ 178855 w 203370"/>
                  <a:gd name="connsiteY9" fmla="*/ 68148 h 76222"/>
                  <a:gd name="connsiteX10" fmla="*/ 27677 w 203370"/>
                  <a:gd name="connsiteY10" fmla="*/ 68148 h 76222"/>
                  <a:gd name="connsiteX11" fmla="*/ 19066 w 203370"/>
                  <a:gd name="connsiteY11" fmla="*/ 73213 h 76222"/>
                  <a:gd name="connsiteX12" fmla="*/ 27423 w 203370"/>
                  <a:gd name="connsiteY12" fmla="*/ 78279 h 76222"/>
                  <a:gd name="connsiteX13" fmla="*/ 179109 w 203370"/>
                  <a:gd name="connsiteY13" fmla="*/ 78279 h 7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370" h="76222">
                    <a:moveTo>
                      <a:pt x="178855" y="29179"/>
                    </a:moveTo>
                    <a:cubicBezTo>
                      <a:pt x="182652" y="29179"/>
                      <a:pt x="187466" y="29179"/>
                      <a:pt x="187466" y="24113"/>
                    </a:cubicBezTo>
                    <a:cubicBezTo>
                      <a:pt x="187466" y="19056"/>
                      <a:pt x="182652" y="19056"/>
                      <a:pt x="179109" y="19056"/>
                    </a:cubicBezTo>
                    <a:lnTo>
                      <a:pt x="27423" y="19056"/>
                    </a:lnTo>
                    <a:cubicBezTo>
                      <a:pt x="23880" y="19056"/>
                      <a:pt x="19066" y="19056"/>
                      <a:pt x="19066" y="24113"/>
                    </a:cubicBezTo>
                    <a:cubicBezTo>
                      <a:pt x="19066" y="29179"/>
                      <a:pt x="23880" y="29179"/>
                      <a:pt x="27677" y="29179"/>
                    </a:cubicBezTo>
                    <a:lnTo>
                      <a:pt x="178855" y="29179"/>
                    </a:lnTo>
                    <a:close/>
                    <a:moveTo>
                      <a:pt x="179109" y="78279"/>
                    </a:moveTo>
                    <a:cubicBezTo>
                      <a:pt x="182652" y="78279"/>
                      <a:pt x="187466" y="78279"/>
                      <a:pt x="187466" y="73213"/>
                    </a:cubicBezTo>
                    <a:cubicBezTo>
                      <a:pt x="187466" y="68148"/>
                      <a:pt x="182652" y="68148"/>
                      <a:pt x="178855" y="68148"/>
                    </a:cubicBezTo>
                    <a:lnTo>
                      <a:pt x="27677" y="68148"/>
                    </a:lnTo>
                    <a:cubicBezTo>
                      <a:pt x="23880" y="68148"/>
                      <a:pt x="19066" y="68148"/>
                      <a:pt x="19066" y="73213"/>
                    </a:cubicBezTo>
                    <a:cubicBezTo>
                      <a:pt x="19066" y="78279"/>
                      <a:pt x="23880" y="78279"/>
                      <a:pt x="27423" y="78279"/>
                    </a:cubicBezTo>
                    <a:lnTo>
                      <a:pt x="179109" y="7827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04C53117-3E61-4224-938C-A5452EE49541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0612393" y="-14956812"/>
                <a:ext cx="177949" cy="25408"/>
              </a:xfrm>
              <a:custGeom>
                <a:avLst/>
                <a:gdLst>
                  <a:gd name="connsiteX0" fmla="*/ 164921 w 177949"/>
                  <a:gd name="connsiteY0" fmla="*/ 29179 h 25407"/>
                  <a:gd name="connsiteX1" fmla="*/ 173786 w 177949"/>
                  <a:gd name="connsiteY1" fmla="*/ 24113 h 25407"/>
                  <a:gd name="connsiteX2" fmla="*/ 164921 w 177949"/>
                  <a:gd name="connsiteY2" fmla="*/ 19056 h 25407"/>
                  <a:gd name="connsiteX3" fmla="*/ 27924 w 177949"/>
                  <a:gd name="connsiteY3" fmla="*/ 19056 h 25407"/>
                  <a:gd name="connsiteX4" fmla="*/ 19066 w 177949"/>
                  <a:gd name="connsiteY4" fmla="*/ 24113 h 25407"/>
                  <a:gd name="connsiteX5" fmla="*/ 27924 w 177949"/>
                  <a:gd name="connsiteY5" fmla="*/ 29179 h 25407"/>
                  <a:gd name="connsiteX6" fmla="*/ 164921 w 177949"/>
                  <a:gd name="connsiteY6" fmla="*/ 29179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949" h="25407">
                    <a:moveTo>
                      <a:pt x="164921" y="29179"/>
                    </a:moveTo>
                    <a:cubicBezTo>
                      <a:pt x="169226" y="29179"/>
                      <a:pt x="173786" y="29179"/>
                      <a:pt x="173786" y="24113"/>
                    </a:cubicBezTo>
                    <a:cubicBezTo>
                      <a:pt x="173786" y="19056"/>
                      <a:pt x="169226" y="19056"/>
                      <a:pt x="164921" y="19056"/>
                    </a:cubicBezTo>
                    <a:lnTo>
                      <a:pt x="27924" y="19056"/>
                    </a:lnTo>
                    <a:cubicBezTo>
                      <a:pt x="23618" y="19056"/>
                      <a:pt x="19066" y="19056"/>
                      <a:pt x="19066" y="24113"/>
                    </a:cubicBezTo>
                    <a:cubicBezTo>
                      <a:pt x="19066" y="29179"/>
                      <a:pt x="23618" y="29179"/>
                      <a:pt x="27924" y="29179"/>
                    </a:cubicBezTo>
                    <a:lnTo>
                      <a:pt x="164921" y="2917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7B74DCE8-00FE-4D65-8101-0B75A592235A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0795677" y="-15000346"/>
                <a:ext cx="203371" cy="177853"/>
              </a:xfrm>
              <a:custGeom>
                <a:avLst/>
                <a:gdLst>
                  <a:gd name="connsiteX0" fmla="*/ 100359 w 203370"/>
                  <a:gd name="connsiteY0" fmla="*/ 116747 h 177852"/>
                  <a:gd name="connsiteX1" fmla="*/ 122896 w 203370"/>
                  <a:gd name="connsiteY1" fmla="*/ 133708 h 177852"/>
                  <a:gd name="connsiteX2" fmla="*/ 141629 w 203370"/>
                  <a:gd name="connsiteY2" fmla="*/ 119780 h 177852"/>
                  <a:gd name="connsiteX3" fmla="*/ 149231 w 203370"/>
                  <a:gd name="connsiteY3" fmla="*/ 94729 h 177852"/>
                  <a:gd name="connsiteX4" fmla="*/ 146188 w 203370"/>
                  <a:gd name="connsiteY4" fmla="*/ 92197 h 177852"/>
                  <a:gd name="connsiteX5" fmla="*/ 142645 w 203370"/>
                  <a:gd name="connsiteY5" fmla="*/ 96755 h 177852"/>
                  <a:gd name="connsiteX6" fmla="*/ 123651 w 203370"/>
                  <a:gd name="connsiteY6" fmla="*/ 128133 h 177852"/>
                  <a:gd name="connsiteX7" fmla="*/ 115802 w 203370"/>
                  <a:gd name="connsiteY7" fmla="*/ 116493 h 177852"/>
                  <a:gd name="connsiteX8" fmla="*/ 120871 w 203370"/>
                  <a:gd name="connsiteY8" fmla="*/ 90173 h 177852"/>
                  <a:gd name="connsiteX9" fmla="*/ 127957 w 203370"/>
                  <a:gd name="connsiteY9" fmla="*/ 62835 h 177852"/>
                  <a:gd name="connsiteX10" fmla="*/ 132263 w 203370"/>
                  <a:gd name="connsiteY10" fmla="*/ 45629 h 177852"/>
                  <a:gd name="connsiteX11" fmla="*/ 136059 w 203370"/>
                  <a:gd name="connsiteY11" fmla="*/ 28670 h 177852"/>
                  <a:gd name="connsiteX12" fmla="*/ 128720 w 203370"/>
                  <a:gd name="connsiteY12" fmla="*/ 21835 h 177852"/>
                  <a:gd name="connsiteX13" fmla="*/ 118844 w 203370"/>
                  <a:gd name="connsiteY13" fmla="*/ 30696 h 177852"/>
                  <a:gd name="connsiteX14" fmla="*/ 99850 w 203370"/>
                  <a:gd name="connsiteY14" fmla="*/ 106878 h 177852"/>
                  <a:gd name="connsiteX15" fmla="*/ 70981 w 203370"/>
                  <a:gd name="connsiteY15" fmla="*/ 128133 h 177852"/>
                  <a:gd name="connsiteX16" fmla="*/ 55283 w 203370"/>
                  <a:gd name="connsiteY16" fmla="*/ 107387 h 177852"/>
                  <a:gd name="connsiteX17" fmla="*/ 68955 w 203370"/>
                  <a:gd name="connsiteY17" fmla="*/ 55753 h 177852"/>
                  <a:gd name="connsiteX18" fmla="*/ 73261 w 203370"/>
                  <a:gd name="connsiteY18" fmla="*/ 39809 h 177852"/>
                  <a:gd name="connsiteX19" fmla="*/ 52495 w 203370"/>
                  <a:gd name="connsiteY19" fmla="*/ 19056 h 177852"/>
                  <a:gd name="connsiteX20" fmla="*/ 19066 w 203370"/>
                  <a:gd name="connsiteY20" fmla="*/ 58032 h 177852"/>
                  <a:gd name="connsiteX21" fmla="*/ 22109 w 203370"/>
                  <a:gd name="connsiteY21" fmla="*/ 60557 h 177852"/>
                  <a:gd name="connsiteX22" fmla="*/ 26160 w 203370"/>
                  <a:gd name="connsiteY22" fmla="*/ 56007 h 177852"/>
                  <a:gd name="connsiteX23" fmla="*/ 51733 w 203370"/>
                  <a:gd name="connsiteY23" fmla="*/ 24621 h 177852"/>
                  <a:gd name="connsiteX24" fmla="*/ 58064 w 203370"/>
                  <a:gd name="connsiteY24" fmla="*/ 32974 h 177852"/>
                  <a:gd name="connsiteX25" fmla="*/ 53758 w 203370"/>
                  <a:gd name="connsiteY25" fmla="*/ 50187 h 177852"/>
                  <a:gd name="connsiteX26" fmla="*/ 39078 w 203370"/>
                  <a:gd name="connsiteY26" fmla="*/ 103338 h 177852"/>
                  <a:gd name="connsiteX27" fmla="*/ 70218 w 203370"/>
                  <a:gd name="connsiteY27" fmla="*/ 133708 h 177852"/>
                  <a:gd name="connsiteX28" fmla="*/ 100359 w 203370"/>
                  <a:gd name="connsiteY28" fmla="*/ 116747 h 177852"/>
                  <a:gd name="connsiteX29" fmla="*/ 208123 w 203370"/>
                  <a:gd name="connsiteY29" fmla="*/ 130666 h 177852"/>
                  <a:gd name="connsiteX30" fmla="*/ 191917 w 203370"/>
                  <a:gd name="connsiteY30" fmla="*/ 104091 h 177852"/>
                  <a:gd name="connsiteX31" fmla="*/ 178492 w 203370"/>
                  <a:gd name="connsiteY31" fmla="*/ 117510 h 177852"/>
                  <a:gd name="connsiteX32" fmla="*/ 191917 w 203370"/>
                  <a:gd name="connsiteY32" fmla="*/ 130919 h 177852"/>
                  <a:gd name="connsiteX33" fmla="*/ 200775 w 203370"/>
                  <a:gd name="connsiteY33" fmla="*/ 127633 h 177852"/>
                  <a:gd name="connsiteX34" fmla="*/ 202046 w 203370"/>
                  <a:gd name="connsiteY34" fmla="*/ 126870 h 177852"/>
                  <a:gd name="connsiteX35" fmla="*/ 202555 w 203370"/>
                  <a:gd name="connsiteY35" fmla="*/ 130666 h 177852"/>
                  <a:gd name="connsiteX36" fmla="*/ 185331 w 203370"/>
                  <a:gd name="connsiteY36" fmla="*/ 172929 h 177852"/>
                  <a:gd name="connsiteX37" fmla="*/ 182543 w 203370"/>
                  <a:gd name="connsiteY37" fmla="*/ 176980 h 177852"/>
                  <a:gd name="connsiteX38" fmla="*/ 185077 w 203370"/>
                  <a:gd name="connsiteY38" fmla="*/ 179766 h 177852"/>
                  <a:gd name="connsiteX39" fmla="*/ 208123 w 203370"/>
                  <a:gd name="connsiteY39" fmla="*/ 130666 h 17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03370" h="177852">
                    <a:moveTo>
                      <a:pt x="100359" y="116747"/>
                    </a:moveTo>
                    <a:cubicBezTo>
                      <a:pt x="103139" y="127125"/>
                      <a:pt x="112004" y="133708"/>
                      <a:pt x="122896" y="133708"/>
                    </a:cubicBezTo>
                    <a:cubicBezTo>
                      <a:pt x="131754" y="133708"/>
                      <a:pt x="137577" y="127880"/>
                      <a:pt x="141629" y="119780"/>
                    </a:cubicBezTo>
                    <a:cubicBezTo>
                      <a:pt x="145935" y="110673"/>
                      <a:pt x="149231" y="95230"/>
                      <a:pt x="149231" y="94729"/>
                    </a:cubicBezTo>
                    <a:cubicBezTo>
                      <a:pt x="149231" y="92197"/>
                      <a:pt x="146951" y="92197"/>
                      <a:pt x="146188" y="92197"/>
                    </a:cubicBezTo>
                    <a:cubicBezTo>
                      <a:pt x="143654" y="92197"/>
                      <a:pt x="143400" y="93205"/>
                      <a:pt x="142645" y="96755"/>
                    </a:cubicBezTo>
                    <a:cubicBezTo>
                      <a:pt x="139102" y="110927"/>
                      <a:pt x="134288" y="128133"/>
                      <a:pt x="123651" y="128133"/>
                    </a:cubicBezTo>
                    <a:cubicBezTo>
                      <a:pt x="118336" y="128133"/>
                      <a:pt x="115802" y="124846"/>
                      <a:pt x="115802" y="116493"/>
                    </a:cubicBezTo>
                    <a:cubicBezTo>
                      <a:pt x="115802" y="110927"/>
                      <a:pt x="118844" y="99034"/>
                      <a:pt x="120871" y="90173"/>
                    </a:cubicBezTo>
                    <a:lnTo>
                      <a:pt x="127957" y="62835"/>
                    </a:lnTo>
                    <a:cubicBezTo>
                      <a:pt x="128720" y="59040"/>
                      <a:pt x="131246" y="49426"/>
                      <a:pt x="132263" y="45629"/>
                    </a:cubicBezTo>
                    <a:cubicBezTo>
                      <a:pt x="133526" y="39809"/>
                      <a:pt x="136059" y="30187"/>
                      <a:pt x="136059" y="28670"/>
                    </a:cubicBezTo>
                    <a:cubicBezTo>
                      <a:pt x="136059" y="24113"/>
                      <a:pt x="132516" y="21835"/>
                      <a:pt x="128720" y="21835"/>
                    </a:cubicBezTo>
                    <a:cubicBezTo>
                      <a:pt x="127448" y="21835"/>
                      <a:pt x="120871" y="22089"/>
                      <a:pt x="118844" y="30696"/>
                    </a:cubicBezTo>
                    <a:cubicBezTo>
                      <a:pt x="114031" y="49171"/>
                      <a:pt x="102885" y="93459"/>
                      <a:pt x="99850" y="106878"/>
                    </a:cubicBezTo>
                    <a:cubicBezTo>
                      <a:pt x="99596" y="107886"/>
                      <a:pt x="89467" y="128133"/>
                      <a:pt x="70981" y="128133"/>
                    </a:cubicBezTo>
                    <a:cubicBezTo>
                      <a:pt x="57809" y="128133"/>
                      <a:pt x="55283" y="116747"/>
                      <a:pt x="55283" y="107387"/>
                    </a:cubicBezTo>
                    <a:cubicBezTo>
                      <a:pt x="55283" y="93205"/>
                      <a:pt x="62369" y="73213"/>
                      <a:pt x="68955" y="55753"/>
                    </a:cubicBezTo>
                    <a:cubicBezTo>
                      <a:pt x="71990" y="48163"/>
                      <a:pt x="73261" y="44614"/>
                      <a:pt x="73261" y="39809"/>
                    </a:cubicBezTo>
                    <a:cubicBezTo>
                      <a:pt x="73261" y="28416"/>
                      <a:pt x="65158" y="19056"/>
                      <a:pt x="52495" y="19056"/>
                    </a:cubicBezTo>
                    <a:cubicBezTo>
                      <a:pt x="28440" y="19056"/>
                      <a:pt x="19066" y="55753"/>
                      <a:pt x="19066" y="58032"/>
                    </a:cubicBezTo>
                    <a:cubicBezTo>
                      <a:pt x="19066" y="60557"/>
                      <a:pt x="21600" y="60557"/>
                      <a:pt x="22109" y="60557"/>
                    </a:cubicBezTo>
                    <a:cubicBezTo>
                      <a:pt x="24642" y="60557"/>
                      <a:pt x="24897" y="60058"/>
                      <a:pt x="26160" y="56007"/>
                    </a:cubicBezTo>
                    <a:cubicBezTo>
                      <a:pt x="32491" y="33991"/>
                      <a:pt x="42112" y="24621"/>
                      <a:pt x="51733" y="24621"/>
                    </a:cubicBezTo>
                    <a:cubicBezTo>
                      <a:pt x="54013" y="24621"/>
                      <a:pt x="58064" y="24876"/>
                      <a:pt x="58064" y="32974"/>
                    </a:cubicBezTo>
                    <a:cubicBezTo>
                      <a:pt x="58064" y="39048"/>
                      <a:pt x="55283" y="46385"/>
                      <a:pt x="53758" y="50187"/>
                    </a:cubicBezTo>
                    <a:cubicBezTo>
                      <a:pt x="44392" y="75238"/>
                      <a:pt x="39078" y="90935"/>
                      <a:pt x="39078" y="103338"/>
                    </a:cubicBezTo>
                    <a:cubicBezTo>
                      <a:pt x="39078" y="127379"/>
                      <a:pt x="56546" y="133708"/>
                      <a:pt x="70218" y="133708"/>
                    </a:cubicBezTo>
                    <a:cubicBezTo>
                      <a:pt x="86933" y="133708"/>
                      <a:pt x="96053" y="122313"/>
                      <a:pt x="100359" y="116747"/>
                    </a:cubicBezTo>
                    <a:close/>
                    <a:moveTo>
                      <a:pt x="208123" y="130666"/>
                    </a:moveTo>
                    <a:cubicBezTo>
                      <a:pt x="208123" y="113960"/>
                      <a:pt x="201792" y="104091"/>
                      <a:pt x="191917" y="104091"/>
                    </a:cubicBezTo>
                    <a:cubicBezTo>
                      <a:pt x="183560" y="104091"/>
                      <a:pt x="178492" y="110420"/>
                      <a:pt x="178492" y="117510"/>
                    </a:cubicBezTo>
                    <a:cubicBezTo>
                      <a:pt x="178492" y="124338"/>
                      <a:pt x="183560" y="130919"/>
                      <a:pt x="191917" y="130919"/>
                    </a:cubicBezTo>
                    <a:cubicBezTo>
                      <a:pt x="194952" y="130919"/>
                      <a:pt x="198248" y="129904"/>
                      <a:pt x="200775" y="127633"/>
                    </a:cubicBezTo>
                    <a:cubicBezTo>
                      <a:pt x="201538" y="127125"/>
                      <a:pt x="201792" y="126870"/>
                      <a:pt x="202046" y="126870"/>
                    </a:cubicBezTo>
                    <a:cubicBezTo>
                      <a:pt x="202300" y="126870"/>
                      <a:pt x="202555" y="127125"/>
                      <a:pt x="202555" y="130666"/>
                    </a:cubicBezTo>
                    <a:cubicBezTo>
                      <a:pt x="202555" y="149396"/>
                      <a:pt x="193689" y="164577"/>
                      <a:pt x="185331" y="172929"/>
                    </a:cubicBezTo>
                    <a:cubicBezTo>
                      <a:pt x="182543" y="175716"/>
                      <a:pt x="182543" y="176225"/>
                      <a:pt x="182543" y="176980"/>
                    </a:cubicBezTo>
                    <a:cubicBezTo>
                      <a:pt x="182543" y="178757"/>
                      <a:pt x="183814" y="179766"/>
                      <a:pt x="185077" y="179766"/>
                    </a:cubicBezTo>
                    <a:cubicBezTo>
                      <a:pt x="187866" y="179766"/>
                      <a:pt x="208123" y="160281"/>
                      <a:pt x="208123" y="1306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70" name="Forme libre : forme 69">
                <a:extLst>
                  <a:ext uri="{FF2B5EF4-FFF2-40B4-BE49-F238E27FC236}">
                    <a16:creationId xmlns:a16="http://schemas.microsoft.com/office/drawing/2014/main" id="{DDF3F52C-002F-4DD6-B308-5F8529A127A7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1137595" y="-15000346"/>
                <a:ext cx="203371" cy="152445"/>
              </a:xfrm>
              <a:custGeom>
                <a:avLst/>
                <a:gdLst>
                  <a:gd name="connsiteX0" fmla="*/ 128721 w 203370"/>
                  <a:gd name="connsiteY0" fmla="*/ 45122 h 152445"/>
                  <a:gd name="connsiteX1" fmla="*/ 132516 w 203370"/>
                  <a:gd name="connsiteY1" fmla="*/ 28670 h 152445"/>
                  <a:gd name="connsiteX2" fmla="*/ 125170 w 203370"/>
                  <a:gd name="connsiteY2" fmla="*/ 21835 h 152445"/>
                  <a:gd name="connsiteX3" fmla="*/ 115802 w 203370"/>
                  <a:gd name="connsiteY3" fmla="*/ 28925 h 152445"/>
                  <a:gd name="connsiteX4" fmla="*/ 101368 w 203370"/>
                  <a:gd name="connsiteY4" fmla="*/ 85616 h 152445"/>
                  <a:gd name="connsiteX5" fmla="*/ 99087 w 203370"/>
                  <a:gd name="connsiteY5" fmla="*/ 102320 h 152445"/>
                  <a:gd name="connsiteX6" fmla="*/ 99342 w 203370"/>
                  <a:gd name="connsiteY6" fmla="*/ 106878 h 152445"/>
                  <a:gd name="connsiteX7" fmla="*/ 76043 w 203370"/>
                  <a:gd name="connsiteY7" fmla="*/ 128133 h 152445"/>
                  <a:gd name="connsiteX8" fmla="*/ 55785 w 203370"/>
                  <a:gd name="connsiteY8" fmla="*/ 105107 h 152445"/>
                  <a:gd name="connsiteX9" fmla="*/ 68955 w 203370"/>
                  <a:gd name="connsiteY9" fmla="*/ 56007 h 152445"/>
                  <a:gd name="connsiteX10" fmla="*/ 73262 w 203370"/>
                  <a:gd name="connsiteY10" fmla="*/ 39809 h 152445"/>
                  <a:gd name="connsiteX11" fmla="*/ 52495 w 203370"/>
                  <a:gd name="connsiteY11" fmla="*/ 19056 h 152445"/>
                  <a:gd name="connsiteX12" fmla="*/ 19066 w 203370"/>
                  <a:gd name="connsiteY12" fmla="*/ 58032 h 152445"/>
                  <a:gd name="connsiteX13" fmla="*/ 22109 w 203370"/>
                  <a:gd name="connsiteY13" fmla="*/ 60557 h 152445"/>
                  <a:gd name="connsiteX14" fmla="*/ 26161 w 203370"/>
                  <a:gd name="connsiteY14" fmla="*/ 56007 h 152445"/>
                  <a:gd name="connsiteX15" fmla="*/ 51733 w 203370"/>
                  <a:gd name="connsiteY15" fmla="*/ 24621 h 152445"/>
                  <a:gd name="connsiteX16" fmla="*/ 58065 w 203370"/>
                  <a:gd name="connsiteY16" fmla="*/ 32974 h 152445"/>
                  <a:gd name="connsiteX17" fmla="*/ 53512 w 203370"/>
                  <a:gd name="connsiteY17" fmla="*/ 50688 h 152445"/>
                  <a:gd name="connsiteX18" fmla="*/ 39324 w 203370"/>
                  <a:gd name="connsiteY18" fmla="*/ 101813 h 152445"/>
                  <a:gd name="connsiteX19" fmla="*/ 75288 w 203370"/>
                  <a:gd name="connsiteY19" fmla="*/ 133708 h 152445"/>
                  <a:gd name="connsiteX20" fmla="*/ 101622 w 203370"/>
                  <a:gd name="connsiteY20" fmla="*/ 115985 h 152445"/>
                  <a:gd name="connsiteX21" fmla="*/ 133271 w 203370"/>
                  <a:gd name="connsiteY21" fmla="*/ 133708 h 152445"/>
                  <a:gd name="connsiteX22" fmla="*/ 169990 w 203370"/>
                  <a:gd name="connsiteY22" fmla="*/ 102575 h 152445"/>
                  <a:gd name="connsiteX23" fmla="*/ 186704 w 203370"/>
                  <a:gd name="connsiteY23" fmla="*/ 36768 h 152445"/>
                  <a:gd name="connsiteX24" fmla="*/ 175568 w 203370"/>
                  <a:gd name="connsiteY24" fmla="*/ 19056 h 152445"/>
                  <a:gd name="connsiteX25" fmla="*/ 162903 w 203370"/>
                  <a:gd name="connsiteY25" fmla="*/ 31203 h 152445"/>
                  <a:gd name="connsiteX26" fmla="*/ 166700 w 203370"/>
                  <a:gd name="connsiteY26" fmla="*/ 38040 h 152445"/>
                  <a:gd name="connsiteX27" fmla="*/ 175821 w 203370"/>
                  <a:gd name="connsiteY27" fmla="*/ 59549 h 152445"/>
                  <a:gd name="connsiteX28" fmla="*/ 161888 w 203370"/>
                  <a:gd name="connsiteY28" fmla="*/ 105862 h 152445"/>
                  <a:gd name="connsiteX29" fmla="*/ 134034 w 203370"/>
                  <a:gd name="connsiteY29" fmla="*/ 128133 h 152445"/>
                  <a:gd name="connsiteX30" fmla="*/ 115294 w 203370"/>
                  <a:gd name="connsiteY30" fmla="*/ 106116 h 152445"/>
                  <a:gd name="connsiteX31" fmla="*/ 118082 w 203370"/>
                  <a:gd name="connsiteY31" fmla="*/ 87639 h 152445"/>
                  <a:gd name="connsiteX32" fmla="*/ 128721 w 203370"/>
                  <a:gd name="connsiteY32" fmla="*/ 45122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3370" h="152445">
                    <a:moveTo>
                      <a:pt x="128721" y="45122"/>
                    </a:moveTo>
                    <a:cubicBezTo>
                      <a:pt x="129984" y="39557"/>
                      <a:pt x="132516" y="30187"/>
                      <a:pt x="132516" y="28670"/>
                    </a:cubicBezTo>
                    <a:cubicBezTo>
                      <a:pt x="132516" y="24113"/>
                      <a:pt x="128976" y="21835"/>
                      <a:pt x="125170" y="21835"/>
                    </a:cubicBezTo>
                    <a:cubicBezTo>
                      <a:pt x="122135" y="21835"/>
                      <a:pt x="117574" y="23858"/>
                      <a:pt x="115802" y="28925"/>
                    </a:cubicBezTo>
                    <a:cubicBezTo>
                      <a:pt x="115039" y="30696"/>
                      <a:pt x="103139" y="79033"/>
                      <a:pt x="101368" y="85616"/>
                    </a:cubicBezTo>
                    <a:cubicBezTo>
                      <a:pt x="99596" y="93205"/>
                      <a:pt x="99087" y="97763"/>
                      <a:pt x="99087" y="102320"/>
                    </a:cubicBezTo>
                    <a:cubicBezTo>
                      <a:pt x="99087" y="105107"/>
                      <a:pt x="99087" y="105608"/>
                      <a:pt x="99342" y="106878"/>
                    </a:cubicBezTo>
                    <a:cubicBezTo>
                      <a:pt x="93520" y="120289"/>
                      <a:pt x="85924" y="128133"/>
                      <a:pt x="76043" y="128133"/>
                    </a:cubicBezTo>
                    <a:cubicBezTo>
                      <a:pt x="55785" y="128133"/>
                      <a:pt x="55785" y="109410"/>
                      <a:pt x="55785" y="105107"/>
                    </a:cubicBezTo>
                    <a:cubicBezTo>
                      <a:pt x="55785" y="97009"/>
                      <a:pt x="57056" y="87132"/>
                      <a:pt x="68955" y="56007"/>
                    </a:cubicBezTo>
                    <a:cubicBezTo>
                      <a:pt x="71744" y="48408"/>
                      <a:pt x="73262" y="44868"/>
                      <a:pt x="73262" y="39809"/>
                    </a:cubicBezTo>
                    <a:cubicBezTo>
                      <a:pt x="73262" y="28416"/>
                      <a:pt x="64906" y="19056"/>
                      <a:pt x="52495" y="19056"/>
                    </a:cubicBezTo>
                    <a:cubicBezTo>
                      <a:pt x="28442" y="19056"/>
                      <a:pt x="19066" y="55753"/>
                      <a:pt x="19066" y="58032"/>
                    </a:cubicBezTo>
                    <a:cubicBezTo>
                      <a:pt x="19066" y="60557"/>
                      <a:pt x="21601" y="60557"/>
                      <a:pt x="22109" y="60557"/>
                    </a:cubicBezTo>
                    <a:cubicBezTo>
                      <a:pt x="24643" y="60557"/>
                      <a:pt x="24898" y="60058"/>
                      <a:pt x="26161" y="56007"/>
                    </a:cubicBezTo>
                    <a:cubicBezTo>
                      <a:pt x="33002" y="32467"/>
                      <a:pt x="42876" y="24621"/>
                      <a:pt x="51733" y="24621"/>
                    </a:cubicBezTo>
                    <a:cubicBezTo>
                      <a:pt x="54013" y="24621"/>
                      <a:pt x="58065" y="24876"/>
                      <a:pt x="58065" y="32974"/>
                    </a:cubicBezTo>
                    <a:cubicBezTo>
                      <a:pt x="58065" y="39302"/>
                      <a:pt x="55284" y="46385"/>
                      <a:pt x="53512" y="50688"/>
                    </a:cubicBezTo>
                    <a:cubicBezTo>
                      <a:pt x="42367" y="80557"/>
                      <a:pt x="39324" y="92197"/>
                      <a:pt x="39324" y="101813"/>
                    </a:cubicBezTo>
                    <a:cubicBezTo>
                      <a:pt x="39324" y="124846"/>
                      <a:pt x="56293" y="133708"/>
                      <a:pt x="75288" y="133708"/>
                    </a:cubicBezTo>
                    <a:cubicBezTo>
                      <a:pt x="79595" y="133708"/>
                      <a:pt x="91494" y="133708"/>
                      <a:pt x="101622" y="115985"/>
                    </a:cubicBezTo>
                    <a:cubicBezTo>
                      <a:pt x="108208" y="132183"/>
                      <a:pt x="125678" y="133708"/>
                      <a:pt x="133271" y="133708"/>
                    </a:cubicBezTo>
                    <a:cubicBezTo>
                      <a:pt x="152267" y="133708"/>
                      <a:pt x="163413" y="117756"/>
                      <a:pt x="169990" y="102575"/>
                    </a:cubicBezTo>
                    <a:cubicBezTo>
                      <a:pt x="178603" y="82837"/>
                      <a:pt x="186704" y="48917"/>
                      <a:pt x="186704" y="36768"/>
                    </a:cubicBezTo>
                    <a:cubicBezTo>
                      <a:pt x="186704" y="22850"/>
                      <a:pt x="179874" y="19056"/>
                      <a:pt x="175568" y="19056"/>
                    </a:cubicBezTo>
                    <a:cubicBezTo>
                      <a:pt x="169235" y="19056"/>
                      <a:pt x="162903" y="25637"/>
                      <a:pt x="162903" y="31203"/>
                    </a:cubicBezTo>
                    <a:cubicBezTo>
                      <a:pt x="162903" y="34490"/>
                      <a:pt x="164420" y="36015"/>
                      <a:pt x="166700" y="38040"/>
                    </a:cubicBezTo>
                    <a:cubicBezTo>
                      <a:pt x="169489" y="40819"/>
                      <a:pt x="175821" y="47400"/>
                      <a:pt x="175821" y="59549"/>
                    </a:cubicBezTo>
                    <a:cubicBezTo>
                      <a:pt x="175821" y="68156"/>
                      <a:pt x="168472" y="92960"/>
                      <a:pt x="161888" y="105862"/>
                    </a:cubicBezTo>
                    <a:cubicBezTo>
                      <a:pt x="155309" y="119281"/>
                      <a:pt x="146445" y="128133"/>
                      <a:pt x="134034" y="128133"/>
                    </a:cubicBezTo>
                    <a:cubicBezTo>
                      <a:pt x="122135" y="128133"/>
                      <a:pt x="115294" y="120543"/>
                      <a:pt x="115294" y="106116"/>
                    </a:cubicBezTo>
                    <a:cubicBezTo>
                      <a:pt x="115294" y="99034"/>
                      <a:pt x="117066" y="91181"/>
                      <a:pt x="118082" y="87639"/>
                    </a:cubicBezTo>
                    <a:lnTo>
                      <a:pt x="128721" y="45122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71" name="Forme libre : forme 70">
                <a:extLst>
                  <a:ext uri="{FF2B5EF4-FFF2-40B4-BE49-F238E27FC236}">
                    <a16:creationId xmlns:a16="http://schemas.microsoft.com/office/drawing/2014/main" id="{4812D357-AF0F-4BB2-A4BE-843D68127254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1321208" y="-14968193"/>
                <a:ext cx="101685" cy="152445"/>
              </a:xfrm>
              <a:custGeom>
                <a:avLst/>
                <a:gdLst>
                  <a:gd name="connsiteX0" fmla="*/ 57897 w 101685"/>
                  <a:gd name="connsiteY0" fmla="*/ 77533 h 152445"/>
                  <a:gd name="connsiteX1" fmla="*/ 81658 w 101685"/>
                  <a:gd name="connsiteY1" fmla="*/ 106068 h 152445"/>
                  <a:gd name="connsiteX2" fmla="*/ 58612 w 101685"/>
                  <a:gd name="connsiteY2" fmla="*/ 134596 h 152445"/>
                  <a:gd name="connsiteX3" fmla="*/ 28464 w 101685"/>
                  <a:gd name="connsiteY3" fmla="*/ 122195 h 152445"/>
                  <a:gd name="connsiteX4" fmla="*/ 38752 w 101685"/>
                  <a:gd name="connsiteY4" fmla="*/ 112270 h 152445"/>
                  <a:gd name="connsiteX5" fmla="*/ 28996 w 101685"/>
                  <a:gd name="connsiteY5" fmla="*/ 102520 h 152445"/>
                  <a:gd name="connsiteX6" fmla="*/ 19066 w 101685"/>
                  <a:gd name="connsiteY6" fmla="*/ 112802 h 152445"/>
                  <a:gd name="connsiteX7" fmla="*/ 58961 w 101685"/>
                  <a:gd name="connsiteY7" fmla="*/ 140266 h 152445"/>
                  <a:gd name="connsiteX8" fmla="*/ 100629 w 101685"/>
                  <a:gd name="connsiteY8" fmla="*/ 106068 h 152445"/>
                  <a:gd name="connsiteX9" fmla="*/ 69781 w 101685"/>
                  <a:gd name="connsiteY9" fmla="*/ 74342 h 152445"/>
                  <a:gd name="connsiteX10" fmla="*/ 95139 w 101685"/>
                  <a:gd name="connsiteY10" fmla="*/ 43511 h 152445"/>
                  <a:gd name="connsiteX11" fmla="*/ 59319 w 101685"/>
                  <a:gd name="connsiteY11" fmla="*/ 19056 h 152445"/>
                  <a:gd name="connsiteX12" fmla="*/ 24563 w 101685"/>
                  <a:gd name="connsiteY12" fmla="*/ 42796 h 152445"/>
                  <a:gd name="connsiteX13" fmla="*/ 33787 w 101685"/>
                  <a:gd name="connsiteY13" fmla="*/ 52189 h 152445"/>
                  <a:gd name="connsiteX14" fmla="*/ 42827 w 101685"/>
                  <a:gd name="connsiteY14" fmla="*/ 43153 h 152445"/>
                  <a:gd name="connsiteX15" fmla="*/ 33787 w 101685"/>
                  <a:gd name="connsiteY15" fmla="*/ 33935 h 152445"/>
                  <a:gd name="connsiteX16" fmla="*/ 58787 w 101685"/>
                  <a:gd name="connsiteY16" fmla="*/ 24193 h 152445"/>
                  <a:gd name="connsiteX17" fmla="*/ 77941 w 101685"/>
                  <a:gd name="connsiteY17" fmla="*/ 43511 h 152445"/>
                  <a:gd name="connsiteX18" fmla="*/ 70846 w 101685"/>
                  <a:gd name="connsiteY18" fmla="*/ 64598 h 152445"/>
                  <a:gd name="connsiteX19" fmla="*/ 51161 w 101685"/>
                  <a:gd name="connsiteY19" fmla="*/ 72222 h 152445"/>
                  <a:gd name="connsiteX20" fmla="*/ 45488 w 101685"/>
                  <a:gd name="connsiteY20" fmla="*/ 72746 h 152445"/>
                  <a:gd name="connsiteX21" fmla="*/ 43717 w 101685"/>
                  <a:gd name="connsiteY21" fmla="*/ 75055 h 152445"/>
                  <a:gd name="connsiteX22" fmla="*/ 48324 w 101685"/>
                  <a:gd name="connsiteY22" fmla="*/ 77533 h 152445"/>
                  <a:gd name="connsiteX23" fmla="*/ 57897 w 101685"/>
                  <a:gd name="connsiteY23" fmla="*/ 77533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685" h="152445">
                    <a:moveTo>
                      <a:pt x="57897" y="77533"/>
                    </a:moveTo>
                    <a:cubicBezTo>
                      <a:pt x="71728" y="77533"/>
                      <a:pt x="81658" y="87101"/>
                      <a:pt x="81658" y="106068"/>
                    </a:cubicBezTo>
                    <a:cubicBezTo>
                      <a:pt x="81658" y="128038"/>
                      <a:pt x="68892" y="134596"/>
                      <a:pt x="58612" y="134596"/>
                    </a:cubicBezTo>
                    <a:cubicBezTo>
                      <a:pt x="51518" y="134596"/>
                      <a:pt x="35916" y="132651"/>
                      <a:pt x="28464" y="122195"/>
                    </a:cubicBezTo>
                    <a:cubicBezTo>
                      <a:pt x="36798" y="121838"/>
                      <a:pt x="38752" y="115993"/>
                      <a:pt x="38752" y="112270"/>
                    </a:cubicBezTo>
                    <a:cubicBezTo>
                      <a:pt x="38752" y="106600"/>
                      <a:pt x="34494" y="102520"/>
                      <a:pt x="28996" y="102520"/>
                    </a:cubicBezTo>
                    <a:cubicBezTo>
                      <a:pt x="24031" y="102520"/>
                      <a:pt x="19066" y="105537"/>
                      <a:pt x="19066" y="112802"/>
                    </a:cubicBezTo>
                    <a:cubicBezTo>
                      <a:pt x="19066" y="129460"/>
                      <a:pt x="37512" y="140266"/>
                      <a:pt x="58961" y="140266"/>
                    </a:cubicBezTo>
                    <a:cubicBezTo>
                      <a:pt x="83612" y="140266"/>
                      <a:pt x="100629" y="123790"/>
                      <a:pt x="100629" y="106068"/>
                    </a:cubicBezTo>
                    <a:cubicBezTo>
                      <a:pt x="100629" y="92245"/>
                      <a:pt x="89285" y="78422"/>
                      <a:pt x="69781" y="74342"/>
                    </a:cubicBezTo>
                    <a:cubicBezTo>
                      <a:pt x="88395" y="67608"/>
                      <a:pt x="95139" y="54317"/>
                      <a:pt x="95139" y="43511"/>
                    </a:cubicBezTo>
                    <a:cubicBezTo>
                      <a:pt x="95139" y="29505"/>
                      <a:pt x="78997" y="19056"/>
                      <a:pt x="59319" y="19056"/>
                    </a:cubicBezTo>
                    <a:cubicBezTo>
                      <a:pt x="39633" y="19056"/>
                      <a:pt x="24563" y="28624"/>
                      <a:pt x="24563" y="42796"/>
                    </a:cubicBezTo>
                    <a:cubicBezTo>
                      <a:pt x="24563" y="48822"/>
                      <a:pt x="28464" y="52189"/>
                      <a:pt x="33787" y="52189"/>
                    </a:cubicBezTo>
                    <a:cubicBezTo>
                      <a:pt x="39284" y="52189"/>
                      <a:pt x="42827" y="48115"/>
                      <a:pt x="42827" y="43153"/>
                    </a:cubicBezTo>
                    <a:cubicBezTo>
                      <a:pt x="42827" y="38017"/>
                      <a:pt x="39284" y="34292"/>
                      <a:pt x="33787" y="33935"/>
                    </a:cubicBezTo>
                    <a:cubicBezTo>
                      <a:pt x="39991" y="26138"/>
                      <a:pt x="52225" y="24193"/>
                      <a:pt x="58787" y="24193"/>
                    </a:cubicBezTo>
                    <a:cubicBezTo>
                      <a:pt x="66763" y="24193"/>
                      <a:pt x="77941" y="28092"/>
                      <a:pt x="77941" y="43511"/>
                    </a:cubicBezTo>
                    <a:cubicBezTo>
                      <a:pt x="77941" y="50950"/>
                      <a:pt x="75454" y="59104"/>
                      <a:pt x="70846" y="64598"/>
                    </a:cubicBezTo>
                    <a:cubicBezTo>
                      <a:pt x="64992" y="71332"/>
                      <a:pt x="60027" y="71690"/>
                      <a:pt x="51161" y="72222"/>
                    </a:cubicBezTo>
                    <a:cubicBezTo>
                      <a:pt x="46728" y="72571"/>
                      <a:pt x="46378" y="72571"/>
                      <a:pt x="45488" y="72746"/>
                    </a:cubicBezTo>
                    <a:cubicBezTo>
                      <a:pt x="45131" y="72746"/>
                      <a:pt x="43717" y="73103"/>
                      <a:pt x="43717" y="75055"/>
                    </a:cubicBezTo>
                    <a:cubicBezTo>
                      <a:pt x="43717" y="77533"/>
                      <a:pt x="45314" y="77533"/>
                      <a:pt x="48324" y="77533"/>
                    </a:cubicBezTo>
                    <a:lnTo>
                      <a:pt x="57897" y="7753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72" name="Forme libre : forme 71">
                <a:extLst>
                  <a:ext uri="{FF2B5EF4-FFF2-40B4-BE49-F238E27FC236}">
                    <a16:creationId xmlns:a16="http://schemas.microsoft.com/office/drawing/2014/main" id="{0659487F-42EB-46DF-96CB-B2DFFEECB771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1509764" y="-14981362"/>
                <a:ext cx="203371" cy="76223"/>
              </a:xfrm>
              <a:custGeom>
                <a:avLst/>
                <a:gdLst>
                  <a:gd name="connsiteX0" fmla="*/ 178855 w 203370"/>
                  <a:gd name="connsiteY0" fmla="*/ 29179 h 76222"/>
                  <a:gd name="connsiteX1" fmla="*/ 187466 w 203370"/>
                  <a:gd name="connsiteY1" fmla="*/ 24113 h 76222"/>
                  <a:gd name="connsiteX2" fmla="*/ 179109 w 203370"/>
                  <a:gd name="connsiteY2" fmla="*/ 19056 h 76222"/>
                  <a:gd name="connsiteX3" fmla="*/ 27423 w 203370"/>
                  <a:gd name="connsiteY3" fmla="*/ 19056 h 76222"/>
                  <a:gd name="connsiteX4" fmla="*/ 19066 w 203370"/>
                  <a:gd name="connsiteY4" fmla="*/ 24113 h 76222"/>
                  <a:gd name="connsiteX5" fmla="*/ 27677 w 203370"/>
                  <a:gd name="connsiteY5" fmla="*/ 29179 h 76222"/>
                  <a:gd name="connsiteX6" fmla="*/ 178855 w 203370"/>
                  <a:gd name="connsiteY6" fmla="*/ 29179 h 76222"/>
                  <a:gd name="connsiteX7" fmla="*/ 179109 w 203370"/>
                  <a:gd name="connsiteY7" fmla="*/ 78279 h 76222"/>
                  <a:gd name="connsiteX8" fmla="*/ 187466 w 203370"/>
                  <a:gd name="connsiteY8" fmla="*/ 73213 h 76222"/>
                  <a:gd name="connsiteX9" fmla="*/ 178855 w 203370"/>
                  <a:gd name="connsiteY9" fmla="*/ 68148 h 76222"/>
                  <a:gd name="connsiteX10" fmla="*/ 27677 w 203370"/>
                  <a:gd name="connsiteY10" fmla="*/ 68148 h 76222"/>
                  <a:gd name="connsiteX11" fmla="*/ 19066 w 203370"/>
                  <a:gd name="connsiteY11" fmla="*/ 73213 h 76222"/>
                  <a:gd name="connsiteX12" fmla="*/ 27423 w 203370"/>
                  <a:gd name="connsiteY12" fmla="*/ 78279 h 76222"/>
                  <a:gd name="connsiteX13" fmla="*/ 179109 w 203370"/>
                  <a:gd name="connsiteY13" fmla="*/ 78279 h 7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370" h="76222">
                    <a:moveTo>
                      <a:pt x="178855" y="29179"/>
                    </a:moveTo>
                    <a:cubicBezTo>
                      <a:pt x="182652" y="29179"/>
                      <a:pt x="187466" y="29179"/>
                      <a:pt x="187466" y="24113"/>
                    </a:cubicBezTo>
                    <a:cubicBezTo>
                      <a:pt x="187466" y="19056"/>
                      <a:pt x="182652" y="19056"/>
                      <a:pt x="179109" y="19056"/>
                    </a:cubicBezTo>
                    <a:lnTo>
                      <a:pt x="27423" y="19056"/>
                    </a:lnTo>
                    <a:cubicBezTo>
                      <a:pt x="23880" y="19056"/>
                      <a:pt x="19066" y="19056"/>
                      <a:pt x="19066" y="24113"/>
                    </a:cubicBezTo>
                    <a:cubicBezTo>
                      <a:pt x="19066" y="29179"/>
                      <a:pt x="23880" y="29179"/>
                      <a:pt x="27677" y="29179"/>
                    </a:cubicBezTo>
                    <a:lnTo>
                      <a:pt x="178855" y="29179"/>
                    </a:lnTo>
                    <a:close/>
                    <a:moveTo>
                      <a:pt x="179109" y="78279"/>
                    </a:moveTo>
                    <a:cubicBezTo>
                      <a:pt x="182652" y="78279"/>
                      <a:pt x="187466" y="78279"/>
                      <a:pt x="187466" y="73213"/>
                    </a:cubicBezTo>
                    <a:cubicBezTo>
                      <a:pt x="187466" y="68148"/>
                      <a:pt x="182652" y="68148"/>
                      <a:pt x="178855" y="68148"/>
                    </a:cubicBezTo>
                    <a:lnTo>
                      <a:pt x="27677" y="68148"/>
                    </a:lnTo>
                    <a:cubicBezTo>
                      <a:pt x="23880" y="68148"/>
                      <a:pt x="19066" y="68148"/>
                      <a:pt x="19066" y="73213"/>
                    </a:cubicBezTo>
                    <a:cubicBezTo>
                      <a:pt x="19066" y="78279"/>
                      <a:pt x="23880" y="78279"/>
                      <a:pt x="27423" y="78279"/>
                    </a:cubicBezTo>
                    <a:lnTo>
                      <a:pt x="179109" y="7827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93B61E1D-AE1C-44DF-B25C-A3DA796023C4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1770255" y="-15000346"/>
                <a:ext cx="203371" cy="177853"/>
              </a:xfrm>
              <a:custGeom>
                <a:avLst/>
                <a:gdLst>
                  <a:gd name="connsiteX0" fmla="*/ 100359 w 203370"/>
                  <a:gd name="connsiteY0" fmla="*/ 116747 h 177852"/>
                  <a:gd name="connsiteX1" fmla="*/ 122896 w 203370"/>
                  <a:gd name="connsiteY1" fmla="*/ 133708 h 177852"/>
                  <a:gd name="connsiteX2" fmla="*/ 141629 w 203370"/>
                  <a:gd name="connsiteY2" fmla="*/ 119780 h 177852"/>
                  <a:gd name="connsiteX3" fmla="*/ 149231 w 203370"/>
                  <a:gd name="connsiteY3" fmla="*/ 94729 h 177852"/>
                  <a:gd name="connsiteX4" fmla="*/ 146188 w 203370"/>
                  <a:gd name="connsiteY4" fmla="*/ 92197 h 177852"/>
                  <a:gd name="connsiteX5" fmla="*/ 142645 w 203370"/>
                  <a:gd name="connsiteY5" fmla="*/ 96755 h 177852"/>
                  <a:gd name="connsiteX6" fmla="*/ 123651 w 203370"/>
                  <a:gd name="connsiteY6" fmla="*/ 128133 h 177852"/>
                  <a:gd name="connsiteX7" fmla="*/ 115802 w 203370"/>
                  <a:gd name="connsiteY7" fmla="*/ 116493 h 177852"/>
                  <a:gd name="connsiteX8" fmla="*/ 120870 w 203370"/>
                  <a:gd name="connsiteY8" fmla="*/ 90173 h 177852"/>
                  <a:gd name="connsiteX9" fmla="*/ 127956 w 203370"/>
                  <a:gd name="connsiteY9" fmla="*/ 62835 h 177852"/>
                  <a:gd name="connsiteX10" fmla="*/ 132263 w 203370"/>
                  <a:gd name="connsiteY10" fmla="*/ 45629 h 177852"/>
                  <a:gd name="connsiteX11" fmla="*/ 136059 w 203370"/>
                  <a:gd name="connsiteY11" fmla="*/ 28670 h 177852"/>
                  <a:gd name="connsiteX12" fmla="*/ 128720 w 203370"/>
                  <a:gd name="connsiteY12" fmla="*/ 21835 h 177852"/>
                  <a:gd name="connsiteX13" fmla="*/ 118844 w 203370"/>
                  <a:gd name="connsiteY13" fmla="*/ 30696 h 177852"/>
                  <a:gd name="connsiteX14" fmla="*/ 99851 w 203370"/>
                  <a:gd name="connsiteY14" fmla="*/ 106878 h 177852"/>
                  <a:gd name="connsiteX15" fmla="*/ 70981 w 203370"/>
                  <a:gd name="connsiteY15" fmla="*/ 128133 h 177852"/>
                  <a:gd name="connsiteX16" fmla="*/ 55283 w 203370"/>
                  <a:gd name="connsiteY16" fmla="*/ 107387 h 177852"/>
                  <a:gd name="connsiteX17" fmla="*/ 68955 w 203370"/>
                  <a:gd name="connsiteY17" fmla="*/ 55753 h 177852"/>
                  <a:gd name="connsiteX18" fmla="*/ 73261 w 203370"/>
                  <a:gd name="connsiteY18" fmla="*/ 39809 h 177852"/>
                  <a:gd name="connsiteX19" fmla="*/ 52495 w 203370"/>
                  <a:gd name="connsiteY19" fmla="*/ 19056 h 177852"/>
                  <a:gd name="connsiteX20" fmla="*/ 19066 w 203370"/>
                  <a:gd name="connsiteY20" fmla="*/ 58032 h 177852"/>
                  <a:gd name="connsiteX21" fmla="*/ 22109 w 203370"/>
                  <a:gd name="connsiteY21" fmla="*/ 60557 h 177852"/>
                  <a:gd name="connsiteX22" fmla="*/ 26160 w 203370"/>
                  <a:gd name="connsiteY22" fmla="*/ 56007 h 177852"/>
                  <a:gd name="connsiteX23" fmla="*/ 51733 w 203370"/>
                  <a:gd name="connsiteY23" fmla="*/ 24621 h 177852"/>
                  <a:gd name="connsiteX24" fmla="*/ 58064 w 203370"/>
                  <a:gd name="connsiteY24" fmla="*/ 32974 h 177852"/>
                  <a:gd name="connsiteX25" fmla="*/ 53758 w 203370"/>
                  <a:gd name="connsiteY25" fmla="*/ 50187 h 177852"/>
                  <a:gd name="connsiteX26" fmla="*/ 39077 w 203370"/>
                  <a:gd name="connsiteY26" fmla="*/ 103338 h 177852"/>
                  <a:gd name="connsiteX27" fmla="*/ 70218 w 203370"/>
                  <a:gd name="connsiteY27" fmla="*/ 133708 h 177852"/>
                  <a:gd name="connsiteX28" fmla="*/ 100359 w 203370"/>
                  <a:gd name="connsiteY28" fmla="*/ 116747 h 177852"/>
                  <a:gd name="connsiteX29" fmla="*/ 208123 w 203370"/>
                  <a:gd name="connsiteY29" fmla="*/ 130666 h 177852"/>
                  <a:gd name="connsiteX30" fmla="*/ 191917 w 203370"/>
                  <a:gd name="connsiteY30" fmla="*/ 104091 h 177852"/>
                  <a:gd name="connsiteX31" fmla="*/ 178492 w 203370"/>
                  <a:gd name="connsiteY31" fmla="*/ 117510 h 177852"/>
                  <a:gd name="connsiteX32" fmla="*/ 191917 w 203370"/>
                  <a:gd name="connsiteY32" fmla="*/ 130919 h 177852"/>
                  <a:gd name="connsiteX33" fmla="*/ 200775 w 203370"/>
                  <a:gd name="connsiteY33" fmla="*/ 127633 h 177852"/>
                  <a:gd name="connsiteX34" fmla="*/ 202046 w 203370"/>
                  <a:gd name="connsiteY34" fmla="*/ 126870 h 177852"/>
                  <a:gd name="connsiteX35" fmla="*/ 202555 w 203370"/>
                  <a:gd name="connsiteY35" fmla="*/ 130666 h 177852"/>
                  <a:gd name="connsiteX36" fmla="*/ 185332 w 203370"/>
                  <a:gd name="connsiteY36" fmla="*/ 172929 h 177852"/>
                  <a:gd name="connsiteX37" fmla="*/ 182543 w 203370"/>
                  <a:gd name="connsiteY37" fmla="*/ 176980 h 177852"/>
                  <a:gd name="connsiteX38" fmla="*/ 185077 w 203370"/>
                  <a:gd name="connsiteY38" fmla="*/ 179766 h 177852"/>
                  <a:gd name="connsiteX39" fmla="*/ 208123 w 203370"/>
                  <a:gd name="connsiteY39" fmla="*/ 130666 h 17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03370" h="177852">
                    <a:moveTo>
                      <a:pt x="100359" y="116747"/>
                    </a:moveTo>
                    <a:cubicBezTo>
                      <a:pt x="103139" y="127125"/>
                      <a:pt x="112005" y="133708"/>
                      <a:pt x="122896" y="133708"/>
                    </a:cubicBezTo>
                    <a:cubicBezTo>
                      <a:pt x="131754" y="133708"/>
                      <a:pt x="137577" y="127880"/>
                      <a:pt x="141629" y="119780"/>
                    </a:cubicBezTo>
                    <a:cubicBezTo>
                      <a:pt x="145935" y="110673"/>
                      <a:pt x="149231" y="95230"/>
                      <a:pt x="149231" y="94729"/>
                    </a:cubicBezTo>
                    <a:cubicBezTo>
                      <a:pt x="149231" y="92197"/>
                      <a:pt x="146951" y="92197"/>
                      <a:pt x="146188" y="92197"/>
                    </a:cubicBezTo>
                    <a:cubicBezTo>
                      <a:pt x="143654" y="92197"/>
                      <a:pt x="143400" y="93205"/>
                      <a:pt x="142645" y="96755"/>
                    </a:cubicBezTo>
                    <a:cubicBezTo>
                      <a:pt x="139102" y="110927"/>
                      <a:pt x="134288" y="128133"/>
                      <a:pt x="123651" y="128133"/>
                    </a:cubicBezTo>
                    <a:cubicBezTo>
                      <a:pt x="118336" y="128133"/>
                      <a:pt x="115802" y="124846"/>
                      <a:pt x="115802" y="116493"/>
                    </a:cubicBezTo>
                    <a:cubicBezTo>
                      <a:pt x="115802" y="110927"/>
                      <a:pt x="118844" y="99034"/>
                      <a:pt x="120870" y="90173"/>
                    </a:cubicBezTo>
                    <a:lnTo>
                      <a:pt x="127956" y="62835"/>
                    </a:lnTo>
                    <a:cubicBezTo>
                      <a:pt x="128720" y="59040"/>
                      <a:pt x="131246" y="49426"/>
                      <a:pt x="132263" y="45629"/>
                    </a:cubicBezTo>
                    <a:cubicBezTo>
                      <a:pt x="133526" y="39809"/>
                      <a:pt x="136059" y="30187"/>
                      <a:pt x="136059" y="28670"/>
                    </a:cubicBezTo>
                    <a:cubicBezTo>
                      <a:pt x="136059" y="24113"/>
                      <a:pt x="132516" y="21835"/>
                      <a:pt x="128720" y="21835"/>
                    </a:cubicBezTo>
                    <a:cubicBezTo>
                      <a:pt x="127448" y="21835"/>
                      <a:pt x="120870" y="22089"/>
                      <a:pt x="118844" y="30696"/>
                    </a:cubicBezTo>
                    <a:cubicBezTo>
                      <a:pt x="114031" y="49171"/>
                      <a:pt x="102885" y="93459"/>
                      <a:pt x="99851" y="106878"/>
                    </a:cubicBezTo>
                    <a:cubicBezTo>
                      <a:pt x="99596" y="107886"/>
                      <a:pt x="89467" y="128133"/>
                      <a:pt x="70981" y="128133"/>
                    </a:cubicBezTo>
                    <a:cubicBezTo>
                      <a:pt x="57809" y="128133"/>
                      <a:pt x="55283" y="116747"/>
                      <a:pt x="55283" y="107387"/>
                    </a:cubicBezTo>
                    <a:cubicBezTo>
                      <a:pt x="55283" y="93205"/>
                      <a:pt x="62369" y="73213"/>
                      <a:pt x="68955" y="55753"/>
                    </a:cubicBezTo>
                    <a:cubicBezTo>
                      <a:pt x="71990" y="48163"/>
                      <a:pt x="73261" y="44614"/>
                      <a:pt x="73261" y="39809"/>
                    </a:cubicBezTo>
                    <a:cubicBezTo>
                      <a:pt x="73261" y="28416"/>
                      <a:pt x="65158" y="19056"/>
                      <a:pt x="52495" y="19056"/>
                    </a:cubicBezTo>
                    <a:cubicBezTo>
                      <a:pt x="28440" y="19056"/>
                      <a:pt x="19066" y="55753"/>
                      <a:pt x="19066" y="58032"/>
                    </a:cubicBezTo>
                    <a:cubicBezTo>
                      <a:pt x="19066" y="60557"/>
                      <a:pt x="21600" y="60557"/>
                      <a:pt x="22109" y="60557"/>
                    </a:cubicBezTo>
                    <a:cubicBezTo>
                      <a:pt x="24642" y="60557"/>
                      <a:pt x="24897" y="60058"/>
                      <a:pt x="26160" y="56007"/>
                    </a:cubicBezTo>
                    <a:cubicBezTo>
                      <a:pt x="32492" y="33991"/>
                      <a:pt x="42112" y="24621"/>
                      <a:pt x="51733" y="24621"/>
                    </a:cubicBezTo>
                    <a:cubicBezTo>
                      <a:pt x="54013" y="24621"/>
                      <a:pt x="58064" y="24876"/>
                      <a:pt x="58064" y="32974"/>
                    </a:cubicBezTo>
                    <a:cubicBezTo>
                      <a:pt x="58064" y="39048"/>
                      <a:pt x="55283" y="46385"/>
                      <a:pt x="53758" y="50187"/>
                    </a:cubicBezTo>
                    <a:cubicBezTo>
                      <a:pt x="44392" y="75238"/>
                      <a:pt x="39077" y="90935"/>
                      <a:pt x="39077" y="103338"/>
                    </a:cubicBezTo>
                    <a:cubicBezTo>
                      <a:pt x="39077" y="127379"/>
                      <a:pt x="56546" y="133708"/>
                      <a:pt x="70218" y="133708"/>
                    </a:cubicBezTo>
                    <a:cubicBezTo>
                      <a:pt x="86933" y="133708"/>
                      <a:pt x="96053" y="122313"/>
                      <a:pt x="100359" y="116747"/>
                    </a:cubicBezTo>
                    <a:close/>
                    <a:moveTo>
                      <a:pt x="208123" y="130666"/>
                    </a:moveTo>
                    <a:cubicBezTo>
                      <a:pt x="208123" y="113960"/>
                      <a:pt x="201792" y="104091"/>
                      <a:pt x="191917" y="104091"/>
                    </a:cubicBezTo>
                    <a:cubicBezTo>
                      <a:pt x="183560" y="104091"/>
                      <a:pt x="178492" y="110420"/>
                      <a:pt x="178492" y="117510"/>
                    </a:cubicBezTo>
                    <a:cubicBezTo>
                      <a:pt x="178492" y="124338"/>
                      <a:pt x="183560" y="130919"/>
                      <a:pt x="191917" y="130919"/>
                    </a:cubicBezTo>
                    <a:cubicBezTo>
                      <a:pt x="194952" y="130919"/>
                      <a:pt x="198249" y="129904"/>
                      <a:pt x="200775" y="127633"/>
                    </a:cubicBezTo>
                    <a:cubicBezTo>
                      <a:pt x="201538" y="127125"/>
                      <a:pt x="201792" y="126870"/>
                      <a:pt x="202046" y="126870"/>
                    </a:cubicBezTo>
                    <a:cubicBezTo>
                      <a:pt x="202300" y="126870"/>
                      <a:pt x="202555" y="127125"/>
                      <a:pt x="202555" y="130666"/>
                    </a:cubicBezTo>
                    <a:cubicBezTo>
                      <a:pt x="202555" y="149396"/>
                      <a:pt x="193689" y="164577"/>
                      <a:pt x="185332" y="172929"/>
                    </a:cubicBezTo>
                    <a:cubicBezTo>
                      <a:pt x="182543" y="175716"/>
                      <a:pt x="182543" y="176225"/>
                      <a:pt x="182543" y="176980"/>
                    </a:cubicBezTo>
                    <a:cubicBezTo>
                      <a:pt x="182543" y="178757"/>
                      <a:pt x="183814" y="179766"/>
                      <a:pt x="185077" y="179766"/>
                    </a:cubicBezTo>
                    <a:cubicBezTo>
                      <a:pt x="187866" y="179766"/>
                      <a:pt x="208123" y="160281"/>
                      <a:pt x="208123" y="1306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74" name="Forme libre : forme 73">
                <a:extLst>
                  <a:ext uri="{FF2B5EF4-FFF2-40B4-BE49-F238E27FC236}">
                    <a16:creationId xmlns:a16="http://schemas.microsoft.com/office/drawing/2014/main" id="{5D2B9196-933D-4F30-89E8-329D7A7D6F98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12112173" y="-15000346"/>
                <a:ext cx="203371" cy="152445"/>
              </a:xfrm>
              <a:custGeom>
                <a:avLst/>
                <a:gdLst>
                  <a:gd name="connsiteX0" fmla="*/ 128718 w 203370"/>
                  <a:gd name="connsiteY0" fmla="*/ 45122 h 152445"/>
                  <a:gd name="connsiteX1" fmla="*/ 132516 w 203370"/>
                  <a:gd name="connsiteY1" fmla="*/ 28670 h 152445"/>
                  <a:gd name="connsiteX2" fmla="*/ 125170 w 203370"/>
                  <a:gd name="connsiteY2" fmla="*/ 21835 h 152445"/>
                  <a:gd name="connsiteX3" fmla="*/ 115802 w 203370"/>
                  <a:gd name="connsiteY3" fmla="*/ 28925 h 152445"/>
                  <a:gd name="connsiteX4" fmla="*/ 101367 w 203370"/>
                  <a:gd name="connsiteY4" fmla="*/ 85616 h 152445"/>
                  <a:gd name="connsiteX5" fmla="*/ 99087 w 203370"/>
                  <a:gd name="connsiteY5" fmla="*/ 102320 h 152445"/>
                  <a:gd name="connsiteX6" fmla="*/ 99342 w 203370"/>
                  <a:gd name="connsiteY6" fmla="*/ 106878 h 152445"/>
                  <a:gd name="connsiteX7" fmla="*/ 76043 w 203370"/>
                  <a:gd name="connsiteY7" fmla="*/ 128133 h 152445"/>
                  <a:gd name="connsiteX8" fmla="*/ 55785 w 203370"/>
                  <a:gd name="connsiteY8" fmla="*/ 105107 h 152445"/>
                  <a:gd name="connsiteX9" fmla="*/ 68955 w 203370"/>
                  <a:gd name="connsiteY9" fmla="*/ 56007 h 152445"/>
                  <a:gd name="connsiteX10" fmla="*/ 73262 w 203370"/>
                  <a:gd name="connsiteY10" fmla="*/ 39809 h 152445"/>
                  <a:gd name="connsiteX11" fmla="*/ 52495 w 203370"/>
                  <a:gd name="connsiteY11" fmla="*/ 19056 h 152445"/>
                  <a:gd name="connsiteX12" fmla="*/ 19066 w 203370"/>
                  <a:gd name="connsiteY12" fmla="*/ 58032 h 152445"/>
                  <a:gd name="connsiteX13" fmla="*/ 22109 w 203370"/>
                  <a:gd name="connsiteY13" fmla="*/ 60557 h 152445"/>
                  <a:gd name="connsiteX14" fmla="*/ 26161 w 203370"/>
                  <a:gd name="connsiteY14" fmla="*/ 56007 h 152445"/>
                  <a:gd name="connsiteX15" fmla="*/ 51733 w 203370"/>
                  <a:gd name="connsiteY15" fmla="*/ 24621 h 152445"/>
                  <a:gd name="connsiteX16" fmla="*/ 58065 w 203370"/>
                  <a:gd name="connsiteY16" fmla="*/ 32974 h 152445"/>
                  <a:gd name="connsiteX17" fmla="*/ 53512 w 203370"/>
                  <a:gd name="connsiteY17" fmla="*/ 50688 h 152445"/>
                  <a:gd name="connsiteX18" fmla="*/ 39324 w 203370"/>
                  <a:gd name="connsiteY18" fmla="*/ 101813 h 152445"/>
                  <a:gd name="connsiteX19" fmla="*/ 75288 w 203370"/>
                  <a:gd name="connsiteY19" fmla="*/ 133708 h 152445"/>
                  <a:gd name="connsiteX20" fmla="*/ 101622 w 203370"/>
                  <a:gd name="connsiteY20" fmla="*/ 115985 h 152445"/>
                  <a:gd name="connsiteX21" fmla="*/ 133271 w 203370"/>
                  <a:gd name="connsiteY21" fmla="*/ 133708 h 152445"/>
                  <a:gd name="connsiteX22" fmla="*/ 169990 w 203370"/>
                  <a:gd name="connsiteY22" fmla="*/ 102575 h 152445"/>
                  <a:gd name="connsiteX23" fmla="*/ 186704 w 203370"/>
                  <a:gd name="connsiteY23" fmla="*/ 36768 h 152445"/>
                  <a:gd name="connsiteX24" fmla="*/ 175568 w 203370"/>
                  <a:gd name="connsiteY24" fmla="*/ 19056 h 152445"/>
                  <a:gd name="connsiteX25" fmla="*/ 162903 w 203370"/>
                  <a:gd name="connsiteY25" fmla="*/ 31203 h 152445"/>
                  <a:gd name="connsiteX26" fmla="*/ 166700 w 203370"/>
                  <a:gd name="connsiteY26" fmla="*/ 38040 h 152445"/>
                  <a:gd name="connsiteX27" fmla="*/ 175821 w 203370"/>
                  <a:gd name="connsiteY27" fmla="*/ 59549 h 152445"/>
                  <a:gd name="connsiteX28" fmla="*/ 161886 w 203370"/>
                  <a:gd name="connsiteY28" fmla="*/ 105862 h 152445"/>
                  <a:gd name="connsiteX29" fmla="*/ 134034 w 203370"/>
                  <a:gd name="connsiteY29" fmla="*/ 128133 h 152445"/>
                  <a:gd name="connsiteX30" fmla="*/ 115294 w 203370"/>
                  <a:gd name="connsiteY30" fmla="*/ 106116 h 152445"/>
                  <a:gd name="connsiteX31" fmla="*/ 118082 w 203370"/>
                  <a:gd name="connsiteY31" fmla="*/ 87639 h 152445"/>
                  <a:gd name="connsiteX32" fmla="*/ 128718 w 203370"/>
                  <a:gd name="connsiteY32" fmla="*/ 45122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3370" h="152445">
                    <a:moveTo>
                      <a:pt x="128718" y="45122"/>
                    </a:moveTo>
                    <a:cubicBezTo>
                      <a:pt x="129982" y="39557"/>
                      <a:pt x="132516" y="30187"/>
                      <a:pt x="132516" y="28670"/>
                    </a:cubicBezTo>
                    <a:cubicBezTo>
                      <a:pt x="132516" y="24113"/>
                      <a:pt x="128973" y="21835"/>
                      <a:pt x="125170" y="21835"/>
                    </a:cubicBezTo>
                    <a:cubicBezTo>
                      <a:pt x="122135" y="21835"/>
                      <a:pt x="117574" y="23858"/>
                      <a:pt x="115802" y="28925"/>
                    </a:cubicBezTo>
                    <a:cubicBezTo>
                      <a:pt x="115039" y="30696"/>
                      <a:pt x="103139" y="79033"/>
                      <a:pt x="101367" y="85616"/>
                    </a:cubicBezTo>
                    <a:cubicBezTo>
                      <a:pt x="99595" y="93205"/>
                      <a:pt x="99087" y="97763"/>
                      <a:pt x="99087" y="102320"/>
                    </a:cubicBezTo>
                    <a:cubicBezTo>
                      <a:pt x="99087" y="105107"/>
                      <a:pt x="99087" y="105608"/>
                      <a:pt x="99342" y="106878"/>
                    </a:cubicBezTo>
                    <a:cubicBezTo>
                      <a:pt x="93520" y="120289"/>
                      <a:pt x="85924" y="128133"/>
                      <a:pt x="76043" y="128133"/>
                    </a:cubicBezTo>
                    <a:cubicBezTo>
                      <a:pt x="55785" y="128133"/>
                      <a:pt x="55785" y="109410"/>
                      <a:pt x="55785" y="105107"/>
                    </a:cubicBezTo>
                    <a:cubicBezTo>
                      <a:pt x="55785" y="97009"/>
                      <a:pt x="57055" y="87132"/>
                      <a:pt x="68955" y="56007"/>
                    </a:cubicBezTo>
                    <a:cubicBezTo>
                      <a:pt x="71744" y="48408"/>
                      <a:pt x="73262" y="44868"/>
                      <a:pt x="73262" y="39809"/>
                    </a:cubicBezTo>
                    <a:cubicBezTo>
                      <a:pt x="73262" y="28416"/>
                      <a:pt x="64903" y="19056"/>
                      <a:pt x="52495" y="19056"/>
                    </a:cubicBezTo>
                    <a:cubicBezTo>
                      <a:pt x="28442" y="19056"/>
                      <a:pt x="19066" y="55753"/>
                      <a:pt x="19066" y="58032"/>
                    </a:cubicBezTo>
                    <a:cubicBezTo>
                      <a:pt x="19066" y="60557"/>
                      <a:pt x="21601" y="60557"/>
                      <a:pt x="22109" y="60557"/>
                    </a:cubicBezTo>
                    <a:cubicBezTo>
                      <a:pt x="24643" y="60557"/>
                      <a:pt x="24898" y="60058"/>
                      <a:pt x="26161" y="56007"/>
                    </a:cubicBezTo>
                    <a:cubicBezTo>
                      <a:pt x="32999" y="32467"/>
                      <a:pt x="42875" y="24621"/>
                      <a:pt x="51733" y="24621"/>
                    </a:cubicBezTo>
                    <a:cubicBezTo>
                      <a:pt x="54013" y="24621"/>
                      <a:pt x="58065" y="24876"/>
                      <a:pt x="58065" y="32974"/>
                    </a:cubicBezTo>
                    <a:cubicBezTo>
                      <a:pt x="58065" y="39302"/>
                      <a:pt x="55284" y="46385"/>
                      <a:pt x="53512" y="50688"/>
                    </a:cubicBezTo>
                    <a:cubicBezTo>
                      <a:pt x="42367" y="80557"/>
                      <a:pt x="39324" y="92197"/>
                      <a:pt x="39324" y="101813"/>
                    </a:cubicBezTo>
                    <a:cubicBezTo>
                      <a:pt x="39324" y="124846"/>
                      <a:pt x="56293" y="133708"/>
                      <a:pt x="75288" y="133708"/>
                    </a:cubicBezTo>
                    <a:cubicBezTo>
                      <a:pt x="79591" y="133708"/>
                      <a:pt x="91494" y="133708"/>
                      <a:pt x="101622" y="115985"/>
                    </a:cubicBezTo>
                    <a:cubicBezTo>
                      <a:pt x="108208" y="132183"/>
                      <a:pt x="125678" y="133708"/>
                      <a:pt x="133271" y="133708"/>
                    </a:cubicBezTo>
                    <a:cubicBezTo>
                      <a:pt x="152266" y="133708"/>
                      <a:pt x="163411" y="117756"/>
                      <a:pt x="169990" y="102575"/>
                    </a:cubicBezTo>
                    <a:cubicBezTo>
                      <a:pt x="178600" y="82837"/>
                      <a:pt x="186704" y="48917"/>
                      <a:pt x="186704" y="36768"/>
                    </a:cubicBezTo>
                    <a:cubicBezTo>
                      <a:pt x="186704" y="22850"/>
                      <a:pt x="179871" y="19056"/>
                      <a:pt x="175568" y="19056"/>
                    </a:cubicBezTo>
                    <a:cubicBezTo>
                      <a:pt x="169235" y="19056"/>
                      <a:pt x="162903" y="25637"/>
                      <a:pt x="162903" y="31203"/>
                    </a:cubicBezTo>
                    <a:cubicBezTo>
                      <a:pt x="162903" y="34490"/>
                      <a:pt x="164420" y="36015"/>
                      <a:pt x="166700" y="38040"/>
                    </a:cubicBezTo>
                    <a:cubicBezTo>
                      <a:pt x="169489" y="40819"/>
                      <a:pt x="175821" y="47400"/>
                      <a:pt x="175821" y="59549"/>
                    </a:cubicBezTo>
                    <a:cubicBezTo>
                      <a:pt x="175821" y="68156"/>
                      <a:pt x="168472" y="92960"/>
                      <a:pt x="161886" y="105862"/>
                    </a:cubicBezTo>
                    <a:cubicBezTo>
                      <a:pt x="155309" y="119281"/>
                      <a:pt x="146442" y="128133"/>
                      <a:pt x="134034" y="128133"/>
                    </a:cubicBezTo>
                    <a:cubicBezTo>
                      <a:pt x="122135" y="128133"/>
                      <a:pt x="115294" y="120543"/>
                      <a:pt x="115294" y="106116"/>
                    </a:cubicBezTo>
                    <a:cubicBezTo>
                      <a:pt x="115294" y="99034"/>
                      <a:pt x="117066" y="91181"/>
                      <a:pt x="118082" y="87639"/>
                    </a:cubicBezTo>
                    <a:lnTo>
                      <a:pt x="128718" y="45122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75" name="Forme libre : forme 74">
                <a:extLst>
                  <a:ext uri="{FF2B5EF4-FFF2-40B4-BE49-F238E27FC236}">
                    <a16:creationId xmlns:a16="http://schemas.microsoft.com/office/drawing/2014/main" id="{93C42957-D545-411D-BFCF-A432CD8A1224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2293124" y="-14969972"/>
                <a:ext cx="101685" cy="152445"/>
              </a:xfrm>
              <a:custGeom>
                <a:avLst/>
                <a:gdLst>
                  <a:gd name="connsiteX0" fmla="*/ 105951 w 101685"/>
                  <a:gd name="connsiteY0" fmla="*/ 109443 h 152445"/>
                  <a:gd name="connsiteX1" fmla="*/ 105951 w 101685"/>
                  <a:gd name="connsiteY1" fmla="*/ 103060 h 152445"/>
                  <a:gd name="connsiteX2" fmla="*/ 86273 w 101685"/>
                  <a:gd name="connsiteY2" fmla="*/ 103060 h 152445"/>
                  <a:gd name="connsiteX3" fmla="*/ 86273 w 101685"/>
                  <a:gd name="connsiteY3" fmla="*/ 24018 h 152445"/>
                  <a:gd name="connsiteX4" fmla="*/ 82373 w 101685"/>
                  <a:gd name="connsiteY4" fmla="*/ 19056 h 152445"/>
                  <a:gd name="connsiteX5" fmla="*/ 77757 w 101685"/>
                  <a:gd name="connsiteY5" fmla="*/ 21542 h 152445"/>
                  <a:gd name="connsiteX6" fmla="*/ 19066 w 101685"/>
                  <a:gd name="connsiteY6" fmla="*/ 103060 h 152445"/>
                  <a:gd name="connsiteX7" fmla="*/ 19066 w 101685"/>
                  <a:gd name="connsiteY7" fmla="*/ 109443 h 152445"/>
                  <a:gd name="connsiteX8" fmla="*/ 71204 w 101685"/>
                  <a:gd name="connsiteY8" fmla="*/ 109443 h 152445"/>
                  <a:gd name="connsiteX9" fmla="*/ 71204 w 101685"/>
                  <a:gd name="connsiteY9" fmla="*/ 123973 h 152445"/>
                  <a:gd name="connsiteX10" fmla="*/ 56840 w 101685"/>
                  <a:gd name="connsiteY10" fmla="*/ 132120 h 152445"/>
                  <a:gd name="connsiteX11" fmla="*/ 52050 w 101685"/>
                  <a:gd name="connsiteY11" fmla="*/ 132120 h 152445"/>
                  <a:gd name="connsiteX12" fmla="*/ 52050 w 101685"/>
                  <a:gd name="connsiteY12" fmla="*/ 138504 h 152445"/>
                  <a:gd name="connsiteX13" fmla="*/ 78647 w 101685"/>
                  <a:gd name="connsiteY13" fmla="*/ 137797 h 152445"/>
                  <a:gd name="connsiteX14" fmla="*/ 105419 w 101685"/>
                  <a:gd name="connsiteY14" fmla="*/ 138504 h 152445"/>
                  <a:gd name="connsiteX15" fmla="*/ 105419 w 101685"/>
                  <a:gd name="connsiteY15" fmla="*/ 132120 h 152445"/>
                  <a:gd name="connsiteX16" fmla="*/ 100637 w 101685"/>
                  <a:gd name="connsiteY16" fmla="*/ 132120 h 152445"/>
                  <a:gd name="connsiteX17" fmla="*/ 86273 w 101685"/>
                  <a:gd name="connsiteY17" fmla="*/ 123973 h 152445"/>
                  <a:gd name="connsiteX18" fmla="*/ 86273 w 101685"/>
                  <a:gd name="connsiteY18" fmla="*/ 109443 h 152445"/>
                  <a:gd name="connsiteX19" fmla="*/ 105951 w 101685"/>
                  <a:gd name="connsiteY19" fmla="*/ 109443 h 152445"/>
                  <a:gd name="connsiteX20" fmla="*/ 72442 w 101685"/>
                  <a:gd name="connsiteY20" fmla="*/ 38200 h 152445"/>
                  <a:gd name="connsiteX21" fmla="*/ 72442 w 101685"/>
                  <a:gd name="connsiteY21" fmla="*/ 103060 h 152445"/>
                  <a:gd name="connsiteX22" fmla="*/ 25628 w 101685"/>
                  <a:gd name="connsiteY22" fmla="*/ 103060 h 152445"/>
                  <a:gd name="connsiteX23" fmla="*/ 72442 w 101685"/>
                  <a:gd name="connsiteY23" fmla="*/ 38200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685" h="152445">
                    <a:moveTo>
                      <a:pt x="105951" y="109443"/>
                    </a:moveTo>
                    <a:lnTo>
                      <a:pt x="105951" y="103060"/>
                    </a:lnTo>
                    <a:lnTo>
                      <a:pt x="86273" y="103060"/>
                    </a:lnTo>
                    <a:lnTo>
                      <a:pt x="86273" y="24018"/>
                    </a:lnTo>
                    <a:cubicBezTo>
                      <a:pt x="86273" y="20302"/>
                      <a:pt x="86273" y="19056"/>
                      <a:pt x="82373" y="19056"/>
                    </a:cubicBezTo>
                    <a:cubicBezTo>
                      <a:pt x="80244" y="19056"/>
                      <a:pt x="79537" y="19056"/>
                      <a:pt x="77757" y="21542"/>
                    </a:cubicBezTo>
                    <a:lnTo>
                      <a:pt x="19066" y="103060"/>
                    </a:lnTo>
                    <a:lnTo>
                      <a:pt x="19066" y="109443"/>
                    </a:lnTo>
                    <a:lnTo>
                      <a:pt x="71204" y="109443"/>
                    </a:lnTo>
                    <a:lnTo>
                      <a:pt x="71204" y="123973"/>
                    </a:lnTo>
                    <a:cubicBezTo>
                      <a:pt x="71204" y="130000"/>
                      <a:pt x="71204" y="132120"/>
                      <a:pt x="56840" y="132120"/>
                    </a:cubicBezTo>
                    <a:lnTo>
                      <a:pt x="52050" y="132120"/>
                    </a:lnTo>
                    <a:lnTo>
                      <a:pt x="52050" y="138504"/>
                    </a:lnTo>
                    <a:cubicBezTo>
                      <a:pt x="60916" y="138146"/>
                      <a:pt x="72260" y="137797"/>
                      <a:pt x="78647" y="137797"/>
                    </a:cubicBezTo>
                    <a:cubicBezTo>
                      <a:pt x="85209" y="137797"/>
                      <a:pt x="96553" y="138146"/>
                      <a:pt x="105419" y="138504"/>
                    </a:cubicBezTo>
                    <a:lnTo>
                      <a:pt x="105419" y="132120"/>
                    </a:lnTo>
                    <a:lnTo>
                      <a:pt x="100637" y="132120"/>
                    </a:lnTo>
                    <a:cubicBezTo>
                      <a:pt x="86273" y="132120"/>
                      <a:pt x="86273" y="130000"/>
                      <a:pt x="86273" y="123973"/>
                    </a:cubicBezTo>
                    <a:lnTo>
                      <a:pt x="86273" y="109443"/>
                    </a:lnTo>
                    <a:lnTo>
                      <a:pt x="105951" y="109443"/>
                    </a:lnTo>
                    <a:close/>
                    <a:moveTo>
                      <a:pt x="72442" y="38200"/>
                    </a:moveTo>
                    <a:lnTo>
                      <a:pt x="72442" y="103060"/>
                    </a:lnTo>
                    <a:lnTo>
                      <a:pt x="25628" y="103060"/>
                    </a:lnTo>
                    <a:lnTo>
                      <a:pt x="72442" y="382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76" name="Forme libre : forme 75">
                <a:extLst>
                  <a:ext uri="{FF2B5EF4-FFF2-40B4-BE49-F238E27FC236}">
                    <a16:creationId xmlns:a16="http://schemas.microsoft.com/office/drawing/2014/main" id="{8CCCB429-FC60-462C-8467-C9563BC54EB4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2484342" y="-14981362"/>
                <a:ext cx="203371" cy="76223"/>
              </a:xfrm>
              <a:custGeom>
                <a:avLst/>
                <a:gdLst>
                  <a:gd name="connsiteX0" fmla="*/ 178855 w 203370"/>
                  <a:gd name="connsiteY0" fmla="*/ 29179 h 76222"/>
                  <a:gd name="connsiteX1" fmla="*/ 187466 w 203370"/>
                  <a:gd name="connsiteY1" fmla="*/ 24113 h 76222"/>
                  <a:gd name="connsiteX2" fmla="*/ 179109 w 203370"/>
                  <a:gd name="connsiteY2" fmla="*/ 19056 h 76222"/>
                  <a:gd name="connsiteX3" fmla="*/ 27423 w 203370"/>
                  <a:gd name="connsiteY3" fmla="*/ 19056 h 76222"/>
                  <a:gd name="connsiteX4" fmla="*/ 19066 w 203370"/>
                  <a:gd name="connsiteY4" fmla="*/ 24113 h 76222"/>
                  <a:gd name="connsiteX5" fmla="*/ 27677 w 203370"/>
                  <a:gd name="connsiteY5" fmla="*/ 29179 h 76222"/>
                  <a:gd name="connsiteX6" fmla="*/ 178855 w 203370"/>
                  <a:gd name="connsiteY6" fmla="*/ 29179 h 76222"/>
                  <a:gd name="connsiteX7" fmla="*/ 179109 w 203370"/>
                  <a:gd name="connsiteY7" fmla="*/ 78279 h 76222"/>
                  <a:gd name="connsiteX8" fmla="*/ 187466 w 203370"/>
                  <a:gd name="connsiteY8" fmla="*/ 73213 h 76222"/>
                  <a:gd name="connsiteX9" fmla="*/ 178855 w 203370"/>
                  <a:gd name="connsiteY9" fmla="*/ 68148 h 76222"/>
                  <a:gd name="connsiteX10" fmla="*/ 27677 w 203370"/>
                  <a:gd name="connsiteY10" fmla="*/ 68148 h 76222"/>
                  <a:gd name="connsiteX11" fmla="*/ 19066 w 203370"/>
                  <a:gd name="connsiteY11" fmla="*/ 73213 h 76222"/>
                  <a:gd name="connsiteX12" fmla="*/ 27423 w 203370"/>
                  <a:gd name="connsiteY12" fmla="*/ 78279 h 76222"/>
                  <a:gd name="connsiteX13" fmla="*/ 179109 w 203370"/>
                  <a:gd name="connsiteY13" fmla="*/ 78279 h 7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370" h="76222">
                    <a:moveTo>
                      <a:pt x="178855" y="29179"/>
                    </a:moveTo>
                    <a:cubicBezTo>
                      <a:pt x="182652" y="29179"/>
                      <a:pt x="187466" y="29179"/>
                      <a:pt x="187466" y="24113"/>
                    </a:cubicBezTo>
                    <a:cubicBezTo>
                      <a:pt x="187466" y="19056"/>
                      <a:pt x="182652" y="19056"/>
                      <a:pt x="179109" y="19056"/>
                    </a:cubicBezTo>
                    <a:lnTo>
                      <a:pt x="27423" y="19056"/>
                    </a:lnTo>
                    <a:cubicBezTo>
                      <a:pt x="23880" y="19056"/>
                      <a:pt x="19066" y="19056"/>
                      <a:pt x="19066" y="24113"/>
                    </a:cubicBezTo>
                    <a:cubicBezTo>
                      <a:pt x="19066" y="29179"/>
                      <a:pt x="23880" y="29179"/>
                      <a:pt x="27677" y="29179"/>
                    </a:cubicBezTo>
                    <a:lnTo>
                      <a:pt x="178855" y="29179"/>
                    </a:lnTo>
                    <a:close/>
                    <a:moveTo>
                      <a:pt x="179109" y="78279"/>
                    </a:moveTo>
                    <a:cubicBezTo>
                      <a:pt x="182652" y="78279"/>
                      <a:pt x="187466" y="78279"/>
                      <a:pt x="187466" y="73213"/>
                    </a:cubicBezTo>
                    <a:cubicBezTo>
                      <a:pt x="187466" y="68148"/>
                      <a:pt x="182652" y="68148"/>
                      <a:pt x="178855" y="68148"/>
                    </a:cubicBezTo>
                    <a:lnTo>
                      <a:pt x="27677" y="68148"/>
                    </a:lnTo>
                    <a:cubicBezTo>
                      <a:pt x="23880" y="68148"/>
                      <a:pt x="19066" y="68148"/>
                      <a:pt x="19066" y="73213"/>
                    </a:cubicBezTo>
                    <a:cubicBezTo>
                      <a:pt x="19066" y="78279"/>
                      <a:pt x="23880" y="78279"/>
                      <a:pt x="27423" y="78279"/>
                    </a:cubicBezTo>
                    <a:lnTo>
                      <a:pt x="179109" y="7827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77" name="Forme libre : forme 76">
                <a:extLst>
                  <a:ext uri="{FF2B5EF4-FFF2-40B4-BE49-F238E27FC236}">
                    <a16:creationId xmlns:a16="http://schemas.microsoft.com/office/drawing/2014/main" id="{0C7BBC87-BBD1-4E8C-9FCE-787A933DB912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2758514" y="-14956812"/>
                <a:ext cx="177949" cy="25408"/>
              </a:xfrm>
              <a:custGeom>
                <a:avLst/>
                <a:gdLst>
                  <a:gd name="connsiteX0" fmla="*/ 164921 w 177949"/>
                  <a:gd name="connsiteY0" fmla="*/ 29179 h 25407"/>
                  <a:gd name="connsiteX1" fmla="*/ 173786 w 177949"/>
                  <a:gd name="connsiteY1" fmla="*/ 24113 h 25407"/>
                  <a:gd name="connsiteX2" fmla="*/ 164921 w 177949"/>
                  <a:gd name="connsiteY2" fmla="*/ 19056 h 25407"/>
                  <a:gd name="connsiteX3" fmla="*/ 27924 w 177949"/>
                  <a:gd name="connsiteY3" fmla="*/ 19056 h 25407"/>
                  <a:gd name="connsiteX4" fmla="*/ 19066 w 177949"/>
                  <a:gd name="connsiteY4" fmla="*/ 24113 h 25407"/>
                  <a:gd name="connsiteX5" fmla="*/ 27924 w 177949"/>
                  <a:gd name="connsiteY5" fmla="*/ 29179 h 25407"/>
                  <a:gd name="connsiteX6" fmla="*/ 164921 w 177949"/>
                  <a:gd name="connsiteY6" fmla="*/ 29179 h 2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949" h="25407">
                    <a:moveTo>
                      <a:pt x="164921" y="29179"/>
                    </a:moveTo>
                    <a:cubicBezTo>
                      <a:pt x="169226" y="29179"/>
                      <a:pt x="173786" y="29179"/>
                      <a:pt x="173786" y="24113"/>
                    </a:cubicBezTo>
                    <a:cubicBezTo>
                      <a:pt x="173786" y="19056"/>
                      <a:pt x="169226" y="19056"/>
                      <a:pt x="164921" y="19056"/>
                    </a:cubicBezTo>
                    <a:lnTo>
                      <a:pt x="27924" y="19056"/>
                    </a:lnTo>
                    <a:cubicBezTo>
                      <a:pt x="23618" y="19056"/>
                      <a:pt x="19066" y="19056"/>
                      <a:pt x="19066" y="24113"/>
                    </a:cubicBezTo>
                    <a:cubicBezTo>
                      <a:pt x="19066" y="29179"/>
                      <a:pt x="23618" y="29179"/>
                      <a:pt x="27924" y="29179"/>
                    </a:cubicBezTo>
                    <a:lnTo>
                      <a:pt x="164921" y="2917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292EC648-9674-47A8-9D3C-5F346C0E73A4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2941823" y="-15000346"/>
                <a:ext cx="152528" cy="152445"/>
              </a:xfrm>
              <a:custGeom>
                <a:avLst/>
                <a:gdLst>
                  <a:gd name="connsiteX0" fmla="*/ 100359 w 152528"/>
                  <a:gd name="connsiteY0" fmla="*/ 116747 h 152445"/>
                  <a:gd name="connsiteX1" fmla="*/ 122896 w 152528"/>
                  <a:gd name="connsiteY1" fmla="*/ 133708 h 152445"/>
                  <a:gd name="connsiteX2" fmla="*/ 141629 w 152528"/>
                  <a:gd name="connsiteY2" fmla="*/ 119780 h 152445"/>
                  <a:gd name="connsiteX3" fmla="*/ 149231 w 152528"/>
                  <a:gd name="connsiteY3" fmla="*/ 94729 h 152445"/>
                  <a:gd name="connsiteX4" fmla="*/ 146188 w 152528"/>
                  <a:gd name="connsiteY4" fmla="*/ 92197 h 152445"/>
                  <a:gd name="connsiteX5" fmla="*/ 142646 w 152528"/>
                  <a:gd name="connsiteY5" fmla="*/ 96755 h 152445"/>
                  <a:gd name="connsiteX6" fmla="*/ 123651 w 152528"/>
                  <a:gd name="connsiteY6" fmla="*/ 128133 h 152445"/>
                  <a:gd name="connsiteX7" fmla="*/ 115802 w 152528"/>
                  <a:gd name="connsiteY7" fmla="*/ 116493 h 152445"/>
                  <a:gd name="connsiteX8" fmla="*/ 120870 w 152528"/>
                  <a:gd name="connsiteY8" fmla="*/ 90173 h 152445"/>
                  <a:gd name="connsiteX9" fmla="*/ 127957 w 152528"/>
                  <a:gd name="connsiteY9" fmla="*/ 62835 h 152445"/>
                  <a:gd name="connsiteX10" fmla="*/ 132263 w 152528"/>
                  <a:gd name="connsiteY10" fmla="*/ 45629 h 152445"/>
                  <a:gd name="connsiteX11" fmla="*/ 136059 w 152528"/>
                  <a:gd name="connsiteY11" fmla="*/ 28670 h 152445"/>
                  <a:gd name="connsiteX12" fmla="*/ 128720 w 152528"/>
                  <a:gd name="connsiteY12" fmla="*/ 21835 h 152445"/>
                  <a:gd name="connsiteX13" fmla="*/ 118844 w 152528"/>
                  <a:gd name="connsiteY13" fmla="*/ 30696 h 152445"/>
                  <a:gd name="connsiteX14" fmla="*/ 99851 w 152528"/>
                  <a:gd name="connsiteY14" fmla="*/ 106878 h 152445"/>
                  <a:gd name="connsiteX15" fmla="*/ 70981 w 152528"/>
                  <a:gd name="connsiteY15" fmla="*/ 128133 h 152445"/>
                  <a:gd name="connsiteX16" fmla="*/ 55283 w 152528"/>
                  <a:gd name="connsiteY16" fmla="*/ 107387 h 152445"/>
                  <a:gd name="connsiteX17" fmla="*/ 68955 w 152528"/>
                  <a:gd name="connsiteY17" fmla="*/ 55753 h 152445"/>
                  <a:gd name="connsiteX18" fmla="*/ 73261 w 152528"/>
                  <a:gd name="connsiteY18" fmla="*/ 39809 h 152445"/>
                  <a:gd name="connsiteX19" fmla="*/ 52495 w 152528"/>
                  <a:gd name="connsiteY19" fmla="*/ 19056 h 152445"/>
                  <a:gd name="connsiteX20" fmla="*/ 19066 w 152528"/>
                  <a:gd name="connsiteY20" fmla="*/ 58032 h 152445"/>
                  <a:gd name="connsiteX21" fmla="*/ 22109 w 152528"/>
                  <a:gd name="connsiteY21" fmla="*/ 60557 h 152445"/>
                  <a:gd name="connsiteX22" fmla="*/ 26160 w 152528"/>
                  <a:gd name="connsiteY22" fmla="*/ 56007 h 152445"/>
                  <a:gd name="connsiteX23" fmla="*/ 51733 w 152528"/>
                  <a:gd name="connsiteY23" fmla="*/ 24621 h 152445"/>
                  <a:gd name="connsiteX24" fmla="*/ 58064 w 152528"/>
                  <a:gd name="connsiteY24" fmla="*/ 32974 h 152445"/>
                  <a:gd name="connsiteX25" fmla="*/ 53758 w 152528"/>
                  <a:gd name="connsiteY25" fmla="*/ 50187 h 152445"/>
                  <a:gd name="connsiteX26" fmla="*/ 39077 w 152528"/>
                  <a:gd name="connsiteY26" fmla="*/ 103338 h 152445"/>
                  <a:gd name="connsiteX27" fmla="*/ 70218 w 152528"/>
                  <a:gd name="connsiteY27" fmla="*/ 133708 h 152445"/>
                  <a:gd name="connsiteX28" fmla="*/ 100359 w 152528"/>
                  <a:gd name="connsiteY28" fmla="*/ 116747 h 15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2528" h="152445">
                    <a:moveTo>
                      <a:pt x="100359" y="116747"/>
                    </a:moveTo>
                    <a:cubicBezTo>
                      <a:pt x="103139" y="127125"/>
                      <a:pt x="112005" y="133708"/>
                      <a:pt x="122896" y="133708"/>
                    </a:cubicBezTo>
                    <a:cubicBezTo>
                      <a:pt x="131754" y="133708"/>
                      <a:pt x="137577" y="127880"/>
                      <a:pt x="141629" y="119780"/>
                    </a:cubicBezTo>
                    <a:cubicBezTo>
                      <a:pt x="145935" y="110673"/>
                      <a:pt x="149231" y="95230"/>
                      <a:pt x="149231" y="94729"/>
                    </a:cubicBezTo>
                    <a:cubicBezTo>
                      <a:pt x="149231" y="92197"/>
                      <a:pt x="146951" y="92197"/>
                      <a:pt x="146188" y="92197"/>
                    </a:cubicBezTo>
                    <a:cubicBezTo>
                      <a:pt x="143654" y="92197"/>
                      <a:pt x="143400" y="93205"/>
                      <a:pt x="142646" y="96755"/>
                    </a:cubicBezTo>
                    <a:cubicBezTo>
                      <a:pt x="139102" y="110927"/>
                      <a:pt x="134288" y="128133"/>
                      <a:pt x="123651" y="128133"/>
                    </a:cubicBezTo>
                    <a:cubicBezTo>
                      <a:pt x="118336" y="128133"/>
                      <a:pt x="115802" y="124846"/>
                      <a:pt x="115802" y="116493"/>
                    </a:cubicBezTo>
                    <a:cubicBezTo>
                      <a:pt x="115802" y="110927"/>
                      <a:pt x="118844" y="99034"/>
                      <a:pt x="120870" y="90173"/>
                    </a:cubicBezTo>
                    <a:lnTo>
                      <a:pt x="127957" y="62835"/>
                    </a:lnTo>
                    <a:cubicBezTo>
                      <a:pt x="128720" y="59040"/>
                      <a:pt x="131246" y="49426"/>
                      <a:pt x="132263" y="45629"/>
                    </a:cubicBezTo>
                    <a:cubicBezTo>
                      <a:pt x="133526" y="39809"/>
                      <a:pt x="136059" y="30187"/>
                      <a:pt x="136059" y="28670"/>
                    </a:cubicBezTo>
                    <a:cubicBezTo>
                      <a:pt x="136059" y="24113"/>
                      <a:pt x="132516" y="21835"/>
                      <a:pt x="128720" y="21835"/>
                    </a:cubicBezTo>
                    <a:cubicBezTo>
                      <a:pt x="127448" y="21835"/>
                      <a:pt x="120870" y="22089"/>
                      <a:pt x="118844" y="30696"/>
                    </a:cubicBezTo>
                    <a:cubicBezTo>
                      <a:pt x="114031" y="49171"/>
                      <a:pt x="102885" y="93459"/>
                      <a:pt x="99851" y="106878"/>
                    </a:cubicBezTo>
                    <a:cubicBezTo>
                      <a:pt x="99596" y="107886"/>
                      <a:pt x="89467" y="128133"/>
                      <a:pt x="70981" y="128133"/>
                    </a:cubicBezTo>
                    <a:cubicBezTo>
                      <a:pt x="57809" y="128133"/>
                      <a:pt x="55283" y="116747"/>
                      <a:pt x="55283" y="107387"/>
                    </a:cubicBezTo>
                    <a:cubicBezTo>
                      <a:pt x="55283" y="93205"/>
                      <a:pt x="62369" y="73213"/>
                      <a:pt x="68955" y="55753"/>
                    </a:cubicBezTo>
                    <a:cubicBezTo>
                      <a:pt x="71990" y="48163"/>
                      <a:pt x="73261" y="44614"/>
                      <a:pt x="73261" y="39809"/>
                    </a:cubicBezTo>
                    <a:cubicBezTo>
                      <a:pt x="73261" y="28416"/>
                      <a:pt x="65158" y="19056"/>
                      <a:pt x="52495" y="19056"/>
                    </a:cubicBezTo>
                    <a:cubicBezTo>
                      <a:pt x="28440" y="19056"/>
                      <a:pt x="19066" y="55753"/>
                      <a:pt x="19066" y="58032"/>
                    </a:cubicBezTo>
                    <a:cubicBezTo>
                      <a:pt x="19066" y="60557"/>
                      <a:pt x="21601" y="60557"/>
                      <a:pt x="22109" y="60557"/>
                    </a:cubicBezTo>
                    <a:cubicBezTo>
                      <a:pt x="24642" y="60557"/>
                      <a:pt x="24897" y="60058"/>
                      <a:pt x="26160" y="56007"/>
                    </a:cubicBezTo>
                    <a:cubicBezTo>
                      <a:pt x="32492" y="33991"/>
                      <a:pt x="42112" y="24621"/>
                      <a:pt x="51733" y="24621"/>
                    </a:cubicBezTo>
                    <a:cubicBezTo>
                      <a:pt x="54013" y="24621"/>
                      <a:pt x="58064" y="24876"/>
                      <a:pt x="58064" y="32974"/>
                    </a:cubicBezTo>
                    <a:cubicBezTo>
                      <a:pt x="58064" y="39048"/>
                      <a:pt x="55283" y="46385"/>
                      <a:pt x="53758" y="50187"/>
                    </a:cubicBezTo>
                    <a:cubicBezTo>
                      <a:pt x="44392" y="75238"/>
                      <a:pt x="39077" y="90935"/>
                      <a:pt x="39077" y="103338"/>
                    </a:cubicBezTo>
                    <a:cubicBezTo>
                      <a:pt x="39077" y="127379"/>
                      <a:pt x="56546" y="133708"/>
                      <a:pt x="70218" y="133708"/>
                    </a:cubicBezTo>
                    <a:cubicBezTo>
                      <a:pt x="86933" y="133708"/>
                      <a:pt x="96053" y="122313"/>
                      <a:pt x="100359" y="116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</p:grpSp>
      </p:grpSp>
      <p:pic>
        <p:nvPicPr>
          <p:cNvPr id="16" name="Image 15" descr="\documentclass{slides}\pagestyle{empty}&#10;\usepackage{amsmath,amssymb,amsthm}\def\eps{{\epsilon}}&#10;\def\o{{\omega}}&#10;\def\a{{\alpha}}&#10;\def\si{{\sigma}}&#10;\def\({\left(}&#10;\def\){\right)}&#10;\def\[{\left[}&#10;\def\]{\right]}&#10;&#10;\def\tr{{\rm tr}\,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\begin{align*}    {\cal L}_{3}^{\rm(ABJM~FCFT)}= \,N_c \tr\left[ \sum_{j=1}^{3} \partial^\mu\bar X_j \partial_\mu X_j\,+ \,(\xi_1\xi_2)^2\, \bar X_1 \bar X_2 X_3  X_1 X_2 \bar X_3  \right]&#10;  \end{align*}&#10; \end{document}" title="IguanaTex Bitmap Display">
            <a:extLst>
              <a:ext uri="{FF2B5EF4-FFF2-40B4-BE49-F238E27FC236}">
                <a16:creationId xmlns:a16="http://schemas.microsoft.com/office/drawing/2014/main" id="{32128150-1F97-4309-98C5-92EEF3015E76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61" y="5654553"/>
            <a:ext cx="4953948" cy="4656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0" name="Rectangle 30 2">
            <a:extLst>
              <a:ext uri="{FF2B5EF4-FFF2-40B4-BE49-F238E27FC236}">
                <a16:creationId xmlns:a16="http://schemas.microsoft.com/office/drawing/2014/main" id="{4E130DF1-B946-4DCF-8B3E-446883AFE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481" y="5753087"/>
            <a:ext cx="16594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900" b="1" dirty="0">
                <a:solidFill>
                  <a:srgbClr val="00CC00"/>
                </a:solidFill>
              </a:rPr>
              <a:t>Caetano, </a:t>
            </a:r>
            <a:r>
              <a:rPr lang="en-GB" sz="900" b="1" dirty="0" err="1">
                <a:solidFill>
                  <a:srgbClr val="00CC00"/>
                </a:solidFill>
              </a:rPr>
              <a:t>Gurdogan</a:t>
            </a:r>
            <a:r>
              <a:rPr lang="en-GB" sz="900" b="1" dirty="0">
                <a:solidFill>
                  <a:srgbClr val="00CC00"/>
                </a:solidFill>
              </a:rPr>
              <a:t>, V.K., ‘16</a:t>
            </a:r>
          </a:p>
        </p:txBody>
      </p:sp>
    </p:spTree>
    <p:extLst>
      <p:ext uri="{BB962C8B-B14F-4D97-AF65-F5344CB8AC3E}">
        <p14:creationId xmlns:p14="http://schemas.microsoft.com/office/powerpoint/2010/main" val="30419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70" grpId="0"/>
      <p:bldP spid="116" grpId="0"/>
      <p:bldP spid="85" grpId="0"/>
      <p:bldP spid="8" grpId="0" animBg="1"/>
      <p:bldP spid="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1901" y="182099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-point correlator for Checkerboard FCFT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(4)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" name="TextBox 89 2 1 1"/>
          <p:cNvSpPr txBox="1">
            <a:spLocks noChangeArrowheads="1"/>
          </p:cNvSpPr>
          <p:nvPr/>
        </p:nvSpPr>
        <p:spPr bwMode="auto">
          <a:xfrm>
            <a:off x="427481" y="2118072"/>
            <a:ext cx="495544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  S</a:t>
            </a:r>
            <a:r>
              <a:rPr lang="ru-RU" sz="1400" dirty="0">
                <a:solidFill>
                  <a:srgbClr val="1014A4"/>
                </a:solidFill>
              </a:rPr>
              <a:t>О</a:t>
            </a:r>
            <a:r>
              <a:rPr lang="en-US" sz="1400" dirty="0">
                <a:solidFill>
                  <a:srgbClr val="1014A4"/>
                </a:solidFill>
              </a:rPr>
              <a:t>(2,D) spin chain  of Length=2.  </a:t>
            </a:r>
          </a:p>
          <a:p>
            <a:pPr eaLnBrk="1" hangingPunct="1"/>
            <a:r>
              <a:rPr lang="en-US" sz="1400" dirty="0">
                <a:solidFill>
                  <a:srgbClr val="1014A4"/>
                </a:solidFill>
              </a:rPr>
              <a:t>     Solvable using only conformal symmetry!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1CE61FC-6048-4725-B219-E80A641FC81A}"/>
              </a:ext>
            </a:extLst>
          </p:cNvPr>
          <p:cNvGrpSpPr/>
          <p:nvPr/>
        </p:nvGrpSpPr>
        <p:grpSpPr>
          <a:xfrm>
            <a:off x="2752925" y="3397643"/>
            <a:ext cx="1667114" cy="850741"/>
            <a:chOff x="2353936" y="2087802"/>
            <a:chExt cx="2085818" cy="1032204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0668D74-9313-4775-B2B9-57D29A0DAD95}"/>
                </a:ext>
              </a:extLst>
            </p:cNvPr>
            <p:cNvSpPr/>
            <p:nvPr/>
          </p:nvSpPr>
          <p:spPr>
            <a:xfrm>
              <a:off x="2398112" y="2292824"/>
              <a:ext cx="1982338" cy="648270"/>
            </a:xfrm>
            <a:custGeom>
              <a:avLst/>
              <a:gdLst>
                <a:gd name="connsiteX0" fmla="*/ 0 w 1982338"/>
                <a:gd name="connsiteY0" fmla="*/ 341194 h 648269"/>
                <a:gd name="connsiteX1" fmla="*/ 583442 w 1982338"/>
                <a:gd name="connsiteY1" fmla="*/ 0 h 648269"/>
                <a:gd name="connsiteX2" fmla="*/ 1982338 w 1982338"/>
                <a:gd name="connsiteY2" fmla="*/ 351430 h 648269"/>
                <a:gd name="connsiteX3" fmla="*/ 1248771 w 1982338"/>
                <a:gd name="connsiteY3" fmla="*/ 648269 h 648269"/>
                <a:gd name="connsiteX4" fmla="*/ 0 w 1982338"/>
                <a:gd name="connsiteY4" fmla="*/ 341194 h 648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2338" h="648269">
                  <a:moveTo>
                    <a:pt x="0" y="341194"/>
                  </a:moveTo>
                  <a:lnTo>
                    <a:pt x="583442" y="0"/>
                  </a:lnTo>
                  <a:lnTo>
                    <a:pt x="1982338" y="351430"/>
                  </a:lnTo>
                  <a:lnTo>
                    <a:pt x="1248771" y="648269"/>
                  </a:lnTo>
                  <a:lnTo>
                    <a:pt x="0" y="341194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0F59B9AB-48E4-4113-98A5-FB718A864F01}"/>
                </a:ext>
              </a:extLst>
            </p:cNvPr>
            <p:cNvSpPr/>
            <p:nvPr/>
          </p:nvSpPr>
          <p:spPr>
            <a:xfrm>
              <a:off x="2425408" y="2279176"/>
              <a:ext cx="1944806" cy="638033"/>
            </a:xfrm>
            <a:custGeom>
              <a:avLst/>
              <a:gdLst>
                <a:gd name="connsiteX0" fmla="*/ 0 w 1944806"/>
                <a:gd name="connsiteY0" fmla="*/ 348018 h 638033"/>
                <a:gd name="connsiteX1" fmla="*/ 1508078 w 1944806"/>
                <a:gd name="connsiteY1" fmla="*/ 0 h 638033"/>
                <a:gd name="connsiteX2" fmla="*/ 1944806 w 1944806"/>
                <a:gd name="connsiteY2" fmla="*/ 371902 h 638033"/>
                <a:gd name="connsiteX3" fmla="*/ 453788 w 1944806"/>
                <a:gd name="connsiteY3" fmla="*/ 638033 h 638033"/>
                <a:gd name="connsiteX4" fmla="*/ 0 w 1944806"/>
                <a:gd name="connsiteY4" fmla="*/ 348018 h 63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806" h="638033">
                  <a:moveTo>
                    <a:pt x="0" y="348018"/>
                  </a:moveTo>
                  <a:lnTo>
                    <a:pt x="1508078" y="0"/>
                  </a:lnTo>
                  <a:lnTo>
                    <a:pt x="1944806" y="371902"/>
                  </a:lnTo>
                  <a:lnTo>
                    <a:pt x="453788" y="638033"/>
                  </a:lnTo>
                  <a:lnTo>
                    <a:pt x="0" y="348018"/>
                  </a:lnTo>
                  <a:close/>
                </a:path>
              </a:pathLst>
            </a:cu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E29F7C89-6DD6-4266-9456-0237F0456C21}"/>
                </a:ext>
              </a:extLst>
            </p:cNvPr>
            <p:cNvSpPr/>
            <p:nvPr/>
          </p:nvSpPr>
          <p:spPr>
            <a:xfrm>
              <a:off x="2353936" y="2577720"/>
              <a:ext cx="148536" cy="11072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A57E63D0-3B78-47C2-82C9-4E5FA6F03335}"/>
                </a:ext>
              </a:extLst>
            </p:cNvPr>
            <p:cNvSpPr/>
            <p:nvPr/>
          </p:nvSpPr>
          <p:spPr>
            <a:xfrm>
              <a:off x="4291218" y="2598192"/>
              <a:ext cx="148536" cy="11072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&#10;$$&#10;\end{document}" title="IguanaTex Bitmap Display">
              <a:extLst>
                <a:ext uri="{FF2B5EF4-FFF2-40B4-BE49-F238E27FC236}">
                  <a16:creationId xmlns:a16="http://schemas.microsoft.com/office/drawing/2014/main" id="{7CE90018-120A-499C-BB98-D1B9434E3C6A}"/>
                </a:ext>
              </a:extLst>
            </p:cNvPr>
            <p:cNvPicPr>
              <a:picLocks/>
            </p:cNvPicPr>
            <p:nvPr>
              <p:custDataLst>
                <p:tags r:id="rId70"/>
              </p:custDataLst>
            </p:nvPr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">
              <a:off x="2776344" y="3004221"/>
              <a:ext cx="93607" cy="8109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2" name="Image 21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'&#10;$$&#10;\end{document}" title="IguanaTex Bitmap Display">
              <a:extLst>
                <a:ext uri="{FF2B5EF4-FFF2-40B4-BE49-F238E27FC236}">
                  <a16:creationId xmlns:a16="http://schemas.microsoft.com/office/drawing/2014/main" id="{A9AB92F6-2724-43E5-8B33-D20453222C19}"/>
                </a:ext>
              </a:extLst>
            </p:cNvPr>
            <p:cNvPicPr>
              <a:picLocks/>
            </p:cNvPicPr>
            <p:nvPr>
              <p:custDataLst>
                <p:tags r:id="rId71"/>
              </p:custDataLst>
            </p:nvPr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">
              <a:off x="4009988" y="2110153"/>
              <a:ext cx="143676" cy="160003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5" name="Image 24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y'&#10;$$&#10;\end{document}" title="IguanaTex Bitmap Display">
              <a:extLst>
                <a:ext uri="{FF2B5EF4-FFF2-40B4-BE49-F238E27FC236}">
                  <a16:creationId xmlns:a16="http://schemas.microsoft.com/office/drawing/2014/main" id="{FFA1BD4E-E4F5-4089-AFA0-DE48DC55E0AB}"/>
                </a:ext>
              </a:extLst>
            </p:cNvPr>
            <p:cNvPicPr>
              <a:picLocks/>
            </p:cNvPicPr>
            <p:nvPr>
              <p:custDataLst>
                <p:tags r:id="rId72"/>
              </p:custDataLst>
            </p:nvPr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">
              <a:off x="2823189" y="2087802"/>
              <a:ext cx="137690" cy="194834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8" name="Image 27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y&#10;$$&#10;\end{document}" title="IguanaTex Bitmap Display">
              <a:extLst>
                <a:ext uri="{FF2B5EF4-FFF2-40B4-BE49-F238E27FC236}">
                  <a16:creationId xmlns:a16="http://schemas.microsoft.com/office/drawing/2014/main" id="{4F0B7C68-FC71-484C-9B9D-D96FBE5C9CF9}"/>
                </a:ext>
              </a:extLst>
            </p:cNvPr>
            <p:cNvPicPr>
              <a:picLocks/>
            </p:cNvPicPr>
            <p:nvPr>
              <p:custDataLst>
                <p:tags r:id="rId73"/>
              </p:custDataLst>
            </p:nvPr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">
              <a:off x="3640441" y="3004085"/>
              <a:ext cx="89253" cy="115921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97ADFC-EBA4-424B-B25E-5B4BF401FD46}"/>
              </a:ext>
            </a:extLst>
          </p:cNvPr>
          <p:cNvGrpSpPr/>
          <p:nvPr/>
        </p:nvGrpSpPr>
        <p:grpSpPr>
          <a:xfrm>
            <a:off x="6588587" y="845090"/>
            <a:ext cx="2529530" cy="2687310"/>
            <a:chOff x="6576449" y="2044107"/>
            <a:chExt cx="2529530" cy="2687310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1C5324AB-9E9D-4C46-AF96-803063A027AC}"/>
                </a:ext>
              </a:extLst>
            </p:cNvPr>
            <p:cNvGrpSpPr/>
            <p:nvPr/>
          </p:nvGrpSpPr>
          <p:grpSpPr>
            <a:xfrm>
              <a:off x="6576449" y="2044107"/>
              <a:ext cx="2164936" cy="2687310"/>
              <a:chOff x="5590837" y="1751664"/>
              <a:chExt cx="2797587" cy="3472611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709B3CA9-432E-4BCE-A209-F8CA2934B432}"/>
                  </a:ext>
                </a:extLst>
              </p:cNvPr>
              <p:cNvGrpSpPr/>
              <p:nvPr/>
            </p:nvGrpSpPr>
            <p:grpSpPr>
              <a:xfrm>
                <a:off x="6283694" y="1975771"/>
                <a:ext cx="2104730" cy="675724"/>
                <a:chOff x="6283694" y="1975771"/>
                <a:chExt cx="2104730" cy="675724"/>
              </a:xfrm>
            </p:grpSpPr>
            <p:sp>
              <p:nvSpPr>
                <p:cNvPr id="53" name="Forme libre : forme 52">
                  <a:extLst>
                    <a:ext uri="{FF2B5EF4-FFF2-40B4-BE49-F238E27FC236}">
                      <a16:creationId xmlns:a16="http://schemas.microsoft.com/office/drawing/2014/main" id="{C22ED52D-191A-47C7-BDEA-BFA553971008}"/>
                    </a:ext>
                  </a:extLst>
                </p:cNvPr>
                <p:cNvSpPr/>
                <p:nvPr/>
              </p:nvSpPr>
              <p:spPr>
                <a:xfrm>
                  <a:off x="6373892" y="1996414"/>
                  <a:ext cx="1982338" cy="648269"/>
                </a:xfrm>
                <a:custGeom>
                  <a:avLst/>
                  <a:gdLst>
                    <a:gd name="connsiteX0" fmla="*/ 0 w 1982338"/>
                    <a:gd name="connsiteY0" fmla="*/ 341194 h 648269"/>
                    <a:gd name="connsiteX1" fmla="*/ 583442 w 1982338"/>
                    <a:gd name="connsiteY1" fmla="*/ 0 h 648269"/>
                    <a:gd name="connsiteX2" fmla="*/ 1982338 w 1982338"/>
                    <a:gd name="connsiteY2" fmla="*/ 351430 h 648269"/>
                    <a:gd name="connsiteX3" fmla="*/ 1248771 w 1982338"/>
                    <a:gd name="connsiteY3" fmla="*/ 648269 h 648269"/>
                    <a:gd name="connsiteX4" fmla="*/ 0 w 1982338"/>
                    <a:gd name="connsiteY4" fmla="*/ 341194 h 648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2338" h="648269">
                      <a:moveTo>
                        <a:pt x="0" y="341194"/>
                      </a:moveTo>
                      <a:lnTo>
                        <a:pt x="583442" y="0"/>
                      </a:lnTo>
                      <a:lnTo>
                        <a:pt x="1982338" y="351430"/>
                      </a:lnTo>
                      <a:lnTo>
                        <a:pt x="1248771" y="648269"/>
                      </a:lnTo>
                      <a:lnTo>
                        <a:pt x="0" y="341194"/>
                      </a:ln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" name="Forme libre : forme 54">
                  <a:extLst>
                    <a:ext uri="{FF2B5EF4-FFF2-40B4-BE49-F238E27FC236}">
                      <a16:creationId xmlns:a16="http://schemas.microsoft.com/office/drawing/2014/main" id="{9311D188-BF20-45E5-962C-686F6C979169}"/>
                    </a:ext>
                  </a:extLst>
                </p:cNvPr>
                <p:cNvSpPr/>
                <p:nvPr/>
              </p:nvSpPr>
              <p:spPr>
                <a:xfrm>
                  <a:off x="6363656" y="1975771"/>
                  <a:ext cx="1944806" cy="675724"/>
                </a:xfrm>
                <a:custGeom>
                  <a:avLst/>
                  <a:gdLst>
                    <a:gd name="connsiteX0" fmla="*/ 0 w 1944806"/>
                    <a:gd name="connsiteY0" fmla="*/ 348018 h 638033"/>
                    <a:gd name="connsiteX1" fmla="*/ 1508078 w 1944806"/>
                    <a:gd name="connsiteY1" fmla="*/ 0 h 638033"/>
                    <a:gd name="connsiteX2" fmla="*/ 1944806 w 1944806"/>
                    <a:gd name="connsiteY2" fmla="*/ 371902 h 638033"/>
                    <a:gd name="connsiteX3" fmla="*/ 453788 w 1944806"/>
                    <a:gd name="connsiteY3" fmla="*/ 638033 h 638033"/>
                    <a:gd name="connsiteX4" fmla="*/ 0 w 1944806"/>
                    <a:gd name="connsiteY4" fmla="*/ 348018 h 638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4806" h="638033">
                      <a:moveTo>
                        <a:pt x="0" y="348018"/>
                      </a:moveTo>
                      <a:lnTo>
                        <a:pt x="1508078" y="0"/>
                      </a:lnTo>
                      <a:lnTo>
                        <a:pt x="1944806" y="371902"/>
                      </a:lnTo>
                      <a:lnTo>
                        <a:pt x="453788" y="638033"/>
                      </a:lnTo>
                      <a:lnTo>
                        <a:pt x="0" y="348018"/>
                      </a:lnTo>
                      <a:close/>
                    </a:path>
                  </a:pathLst>
                </a:custGeom>
                <a:noFill/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3D70332B-5971-4B5A-958E-0706DCE24B08}"/>
                    </a:ext>
                  </a:extLst>
                </p:cNvPr>
                <p:cNvSpPr/>
                <p:nvPr/>
              </p:nvSpPr>
              <p:spPr>
                <a:xfrm>
                  <a:off x="6283694" y="2287384"/>
                  <a:ext cx="148536" cy="1107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CB21F35A-3E42-461A-B2BF-90EDC77BCB2C}"/>
                    </a:ext>
                  </a:extLst>
                </p:cNvPr>
                <p:cNvSpPr/>
                <p:nvPr/>
              </p:nvSpPr>
              <p:spPr>
                <a:xfrm>
                  <a:off x="8239888" y="2307856"/>
                  <a:ext cx="148536" cy="1107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73" name="Groupe 72">
                <a:extLst>
                  <a:ext uri="{FF2B5EF4-FFF2-40B4-BE49-F238E27FC236}">
                    <a16:creationId xmlns:a16="http://schemas.microsoft.com/office/drawing/2014/main" id="{9A63357E-F24F-4B8C-8AC3-EB77BF488973}"/>
                  </a:ext>
                </a:extLst>
              </p:cNvPr>
              <p:cNvGrpSpPr/>
              <p:nvPr/>
            </p:nvGrpSpPr>
            <p:grpSpPr>
              <a:xfrm>
                <a:off x="6084168" y="2651495"/>
                <a:ext cx="2104730" cy="675724"/>
                <a:chOff x="6283694" y="1975771"/>
                <a:chExt cx="2104730" cy="675724"/>
              </a:xfrm>
            </p:grpSpPr>
            <p:sp>
              <p:nvSpPr>
                <p:cNvPr id="74" name="Forme libre : forme 73">
                  <a:extLst>
                    <a:ext uri="{FF2B5EF4-FFF2-40B4-BE49-F238E27FC236}">
                      <a16:creationId xmlns:a16="http://schemas.microsoft.com/office/drawing/2014/main" id="{FCF3DB12-A9EF-449B-9795-FFFF568A8EDE}"/>
                    </a:ext>
                  </a:extLst>
                </p:cNvPr>
                <p:cNvSpPr/>
                <p:nvPr/>
              </p:nvSpPr>
              <p:spPr>
                <a:xfrm>
                  <a:off x="6373892" y="1996414"/>
                  <a:ext cx="1982338" cy="648269"/>
                </a:xfrm>
                <a:custGeom>
                  <a:avLst/>
                  <a:gdLst>
                    <a:gd name="connsiteX0" fmla="*/ 0 w 1982338"/>
                    <a:gd name="connsiteY0" fmla="*/ 341194 h 648269"/>
                    <a:gd name="connsiteX1" fmla="*/ 583442 w 1982338"/>
                    <a:gd name="connsiteY1" fmla="*/ 0 h 648269"/>
                    <a:gd name="connsiteX2" fmla="*/ 1982338 w 1982338"/>
                    <a:gd name="connsiteY2" fmla="*/ 351430 h 648269"/>
                    <a:gd name="connsiteX3" fmla="*/ 1248771 w 1982338"/>
                    <a:gd name="connsiteY3" fmla="*/ 648269 h 648269"/>
                    <a:gd name="connsiteX4" fmla="*/ 0 w 1982338"/>
                    <a:gd name="connsiteY4" fmla="*/ 341194 h 648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2338" h="648269">
                      <a:moveTo>
                        <a:pt x="0" y="341194"/>
                      </a:moveTo>
                      <a:lnTo>
                        <a:pt x="583442" y="0"/>
                      </a:lnTo>
                      <a:lnTo>
                        <a:pt x="1982338" y="351430"/>
                      </a:lnTo>
                      <a:lnTo>
                        <a:pt x="1248771" y="648269"/>
                      </a:lnTo>
                      <a:lnTo>
                        <a:pt x="0" y="341194"/>
                      </a:ln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6" name="Forme libre : forme 75">
                  <a:extLst>
                    <a:ext uri="{FF2B5EF4-FFF2-40B4-BE49-F238E27FC236}">
                      <a16:creationId xmlns:a16="http://schemas.microsoft.com/office/drawing/2014/main" id="{13B71C00-40F7-46AA-B69B-1213A1DDB70D}"/>
                    </a:ext>
                  </a:extLst>
                </p:cNvPr>
                <p:cNvSpPr/>
                <p:nvPr/>
              </p:nvSpPr>
              <p:spPr>
                <a:xfrm>
                  <a:off x="6363656" y="1975771"/>
                  <a:ext cx="1944806" cy="675724"/>
                </a:xfrm>
                <a:custGeom>
                  <a:avLst/>
                  <a:gdLst>
                    <a:gd name="connsiteX0" fmla="*/ 0 w 1944806"/>
                    <a:gd name="connsiteY0" fmla="*/ 348018 h 638033"/>
                    <a:gd name="connsiteX1" fmla="*/ 1508078 w 1944806"/>
                    <a:gd name="connsiteY1" fmla="*/ 0 h 638033"/>
                    <a:gd name="connsiteX2" fmla="*/ 1944806 w 1944806"/>
                    <a:gd name="connsiteY2" fmla="*/ 371902 h 638033"/>
                    <a:gd name="connsiteX3" fmla="*/ 453788 w 1944806"/>
                    <a:gd name="connsiteY3" fmla="*/ 638033 h 638033"/>
                    <a:gd name="connsiteX4" fmla="*/ 0 w 1944806"/>
                    <a:gd name="connsiteY4" fmla="*/ 348018 h 638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4806" h="638033">
                      <a:moveTo>
                        <a:pt x="0" y="348018"/>
                      </a:moveTo>
                      <a:lnTo>
                        <a:pt x="1508078" y="0"/>
                      </a:lnTo>
                      <a:lnTo>
                        <a:pt x="1944806" y="371902"/>
                      </a:lnTo>
                      <a:lnTo>
                        <a:pt x="453788" y="638033"/>
                      </a:lnTo>
                      <a:lnTo>
                        <a:pt x="0" y="348018"/>
                      </a:lnTo>
                      <a:close/>
                    </a:path>
                  </a:pathLst>
                </a:custGeom>
                <a:noFill/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7" name="Ellipse 76">
                  <a:extLst>
                    <a:ext uri="{FF2B5EF4-FFF2-40B4-BE49-F238E27FC236}">
                      <a16:creationId xmlns:a16="http://schemas.microsoft.com/office/drawing/2014/main" id="{32980B39-5D78-40C4-B818-ABF07E69FC0A}"/>
                    </a:ext>
                  </a:extLst>
                </p:cNvPr>
                <p:cNvSpPr/>
                <p:nvPr/>
              </p:nvSpPr>
              <p:spPr>
                <a:xfrm>
                  <a:off x="6283694" y="2287384"/>
                  <a:ext cx="148536" cy="1107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8" name="Ellipse 77">
                  <a:extLst>
                    <a:ext uri="{FF2B5EF4-FFF2-40B4-BE49-F238E27FC236}">
                      <a16:creationId xmlns:a16="http://schemas.microsoft.com/office/drawing/2014/main" id="{DA8217FC-FFF5-422C-A4DF-85F58BC26D34}"/>
                    </a:ext>
                  </a:extLst>
                </p:cNvPr>
                <p:cNvSpPr/>
                <p:nvPr/>
              </p:nvSpPr>
              <p:spPr>
                <a:xfrm>
                  <a:off x="8239888" y="2307856"/>
                  <a:ext cx="148536" cy="1107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79" name="Groupe 78">
                <a:extLst>
                  <a:ext uri="{FF2B5EF4-FFF2-40B4-BE49-F238E27FC236}">
                    <a16:creationId xmlns:a16="http://schemas.microsoft.com/office/drawing/2014/main" id="{ACC79C46-A4F2-4FAC-902E-6071D75A88DC}"/>
                  </a:ext>
                </a:extLst>
              </p:cNvPr>
              <p:cNvGrpSpPr/>
              <p:nvPr/>
            </p:nvGrpSpPr>
            <p:grpSpPr>
              <a:xfrm>
                <a:off x="5868144" y="3317657"/>
                <a:ext cx="2104730" cy="675724"/>
                <a:chOff x="6283694" y="1975771"/>
                <a:chExt cx="2104730" cy="675724"/>
              </a:xfrm>
            </p:grpSpPr>
            <p:sp>
              <p:nvSpPr>
                <p:cNvPr id="80" name="Forme libre : forme 79">
                  <a:extLst>
                    <a:ext uri="{FF2B5EF4-FFF2-40B4-BE49-F238E27FC236}">
                      <a16:creationId xmlns:a16="http://schemas.microsoft.com/office/drawing/2014/main" id="{4AE86456-EF2E-4D08-BD59-CCBFE43C8267}"/>
                    </a:ext>
                  </a:extLst>
                </p:cNvPr>
                <p:cNvSpPr/>
                <p:nvPr/>
              </p:nvSpPr>
              <p:spPr>
                <a:xfrm>
                  <a:off x="6373892" y="1996414"/>
                  <a:ext cx="1982338" cy="648269"/>
                </a:xfrm>
                <a:custGeom>
                  <a:avLst/>
                  <a:gdLst>
                    <a:gd name="connsiteX0" fmla="*/ 0 w 1982338"/>
                    <a:gd name="connsiteY0" fmla="*/ 341194 h 648269"/>
                    <a:gd name="connsiteX1" fmla="*/ 583442 w 1982338"/>
                    <a:gd name="connsiteY1" fmla="*/ 0 h 648269"/>
                    <a:gd name="connsiteX2" fmla="*/ 1982338 w 1982338"/>
                    <a:gd name="connsiteY2" fmla="*/ 351430 h 648269"/>
                    <a:gd name="connsiteX3" fmla="*/ 1248771 w 1982338"/>
                    <a:gd name="connsiteY3" fmla="*/ 648269 h 648269"/>
                    <a:gd name="connsiteX4" fmla="*/ 0 w 1982338"/>
                    <a:gd name="connsiteY4" fmla="*/ 341194 h 648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2338" h="648269">
                      <a:moveTo>
                        <a:pt x="0" y="341194"/>
                      </a:moveTo>
                      <a:lnTo>
                        <a:pt x="583442" y="0"/>
                      </a:lnTo>
                      <a:lnTo>
                        <a:pt x="1982338" y="351430"/>
                      </a:lnTo>
                      <a:lnTo>
                        <a:pt x="1248771" y="648269"/>
                      </a:lnTo>
                      <a:lnTo>
                        <a:pt x="0" y="341194"/>
                      </a:ln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1" name="Forme libre : forme 80">
                  <a:extLst>
                    <a:ext uri="{FF2B5EF4-FFF2-40B4-BE49-F238E27FC236}">
                      <a16:creationId xmlns:a16="http://schemas.microsoft.com/office/drawing/2014/main" id="{E93CC01E-CABC-4DF5-BAA9-203DBB546C10}"/>
                    </a:ext>
                  </a:extLst>
                </p:cNvPr>
                <p:cNvSpPr/>
                <p:nvPr/>
              </p:nvSpPr>
              <p:spPr>
                <a:xfrm>
                  <a:off x="6363656" y="1975771"/>
                  <a:ext cx="1944806" cy="675724"/>
                </a:xfrm>
                <a:custGeom>
                  <a:avLst/>
                  <a:gdLst>
                    <a:gd name="connsiteX0" fmla="*/ 0 w 1944806"/>
                    <a:gd name="connsiteY0" fmla="*/ 348018 h 638033"/>
                    <a:gd name="connsiteX1" fmla="*/ 1508078 w 1944806"/>
                    <a:gd name="connsiteY1" fmla="*/ 0 h 638033"/>
                    <a:gd name="connsiteX2" fmla="*/ 1944806 w 1944806"/>
                    <a:gd name="connsiteY2" fmla="*/ 371902 h 638033"/>
                    <a:gd name="connsiteX3" fmla="*/ 453788 w 1944806"/>
                    <a:gd name="connsiteY3" fmla="*/ 638033 h 638033"/>
                    <a:gd name="connsiteX4" fmla="*/ 0 w 1944806"/>
                    <a:gd name="connsiteY4" fmla="*/ 348018 h 638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4806" h="638033">
                      <a:moveTo>
                        <a:pt x="0" y="348018"/>
                      </a:moveTo>
                      <a:lnTo>
                        <a:pt x="1508078" y="0"/>
                      </a:lnTo>
                      <a:lnTo>
                        <a:pt x="1944806" y="371902"/>
                      </a:lnTo>
                      <a:lnTo>
                        <a:pt x="453788" y="638033"/>
                      </a:lnTo>
                      <a:lnTo>
                        <a:pt x="0" y="348018"/>
                      </a:lnTo>
                      <a:close/>
                    </a:path>
                  </a:pathLst>
                </a:custGeom>
                <a:noFill/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2" name="Ellipse 81">
                  <a:extLst>
                    <a:ext uri="{FF2B5EF4-FFF2-40B4-BE49-F238E27FC236}">
                      <a16:creationId xmlns:a16="http://schemas.microsoft.com/office/drawing/2014/main" id="{DB64727B-647C-4DC5-B87D-D0D78F046BAE}"/>
                    </a:ext>
                  </a:extLst>
                </p:cNvPr>
                <p:cNvSpPr/>
                <p:nvPr/>
              </p:nvSpPr>
              <p:spPr>
                <a:xfrm>
                  <a:off x="6283694" y="2287384"/>
                  <a:ext cx="148536" cy="1107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3" name="Ellipse 82">
                  <a:extLst>
                    <a:ext uri="{FF2B5EF4-FFF2-40B4-BE49-F238E27FC236}">
                      <a16:creationId xmlns:a16="http://schemas.microsoft.com/office/drawing/2014/main" id="{78849F56-A6E3-451C-90B1-BCBEEE421973}"/>
                    </a:ext>
                  </a:extLst>
                </p:cNvPr>
                <p:cNvSpPr/>
                <p:nvPr/>
              </p:nvSpPr>
              <p:spPr>
                <a:xfrm>
                  <a:off x="8239888" y="2307856"/>
                  <a:ext cx="148536" cy="1107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DB9FD1D9-6BA9-42E2-8B9D-B10A3E1AE6E9}"/>
                  </a:ext>
                </a:extLst>
              </p:cNvPr>
              <p:cNvSpPr/>
              <p:nvPr/>
            </p:nvSpPr>
            <p:spPr>
              <a:xfrm>
                <a:off x="7547031" y="2592725"/>
                <a:ext cx="148536" cy="1107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2F156A5D-1C6D-42F1-A9BE-296A13533171}"/>
                  </a:ext>
                </a:extLst>
              </p:cNvPr>
              <p:cNvSpPr/>
              <p:nvPr/>
            </p:nvSpPr>
            <p:spPr>
              <a:xfrm>
                <a:off x="7371789" y="3278667"/>
                <a:ext cx="148536" cy="1107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EAFE40BF-2FF5-45D8-B207-610EB03AF8B3}"/>
                  </a:ext>
                </a:extLst>
              </p:cNvPr>
              <p:cNvSpPr/>
              <p:nvPr/>
            </p:nvSpPr>
            <p:spPr>
              <a:xfrm>
                <a:off x="6726447" y="2616774"/>
                <a:ext cx="148536" cy="1107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F64F7FA6-25DE-4333-8CA2-DF8E40AA200D}"/>
                  </a:ext>
                </a:extLst>
              </p:cNvPr>
              <p:cNvSpPr/>
              <p:nvPr/>
            </p:nvSpPr>
            <p:spPr>
              <a:xfrm>
                <a:off x="6511412" y="3274029"/>
                <a:ext cx="148536" cy="1107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9" name="Image 88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y'&#10;$$&#10;\end{document}" title="IguanaTex Bitmap Display">
                <a:extLst>
                  <a:ext uri="{FF2B5EF4-FFF2-40B4-BE49-F238E27FC236}">
                    <a16:creationId xmlns:a16="http://schemas.microsoft.com/office/drawing/2014/main" id="{5609D256-C71D-4749-8F3F-2A7A4F63119E}"/>
                  </a:ext>
                </a:extLst>
              </p:cNvPr>
              <p:cNvPicPr>
                <a:picLocks/>
              </p:cNvPicPr>
              <p:nvPr>
                <p:custDataLst>
                  <p:tags r:id="rId66"/>
                </p:custDataLst>
              </p:nvPr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10">
                <a:off x="6880666" y="1751664"/>
                <a:ext cx="137689" cy="194834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90" name="Image 89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'&#10;$$&#10;\end{document}" title="IguanaTex Bitmap Display">
                <a:extLst>
                  <a:ext uri="{FF2B5EF4-FFF2-40B4-BE49-F238E27FC236}">
                    <a16:creationId xmlns:a16="http://schemas.microsoft.com/office/drawing/2014/main" id="{0E9BA10E-999E-43F5-AA94-577F8425179A}"/>
                  </a:ext>
                </a:extLst>
              </p:cNvPr>
              <p:cNvPicPr>
                <a:picLocks/>
              </p:cNvPicPr>
              <p:nvPr>
                <p:custDataLst>
                  <p:tags r:id="rId67"/>
                </p:custDataLst>
              </p:nvPr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10">
                <a:off x="7829163" y="1754324"/>
                <a:ext cx="143676" cy="160003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91" name="Image 90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&#10;$$&#10;\end{document}" title="IguanaTex Bitmap Display">
                <a:extLst>
                  <a:ext uri="{FF2B5EF4-FFF2-40B4-BE49-F238E27FC236}">
                    <a16:creationId xmlns:a16="http://schemas.microsoft.com/office/drawing/2014/main" id="{19F1BA3A-D477-4EDD-98E3-72B9A7750218}"/>
                  </a:ext>
                </a:extLst>
              </p:cNvPr>
              <p:cNvPicPr>
                <a:picLocks/>
              </p:cNvPicPr>
              <p:nvPr>
                <p:custDataLst>
                  <p:tags r:id="rId68"/>
                </p:custDataLst>
              </p:nvPr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10">
                <a:off x="6036134" y="5085204"/>
                <a:ext cx="93607" cy="81090"/>
              </a:xfrm>
              <a:prstGeom prst="rect">
                <a:avLst/>
              </a:prstGeom>
              <a:solidFill>
                <a:srgbClr val="FFFFFF"/>
              </a:solidFill>
            </p:spPr>
          </p:pic>
          <p:grpSp>
            <p:nvGrpSpPr>
              <p:cNvPr id="92" name="Groupe 91">
                <a:extLst>
                  <a:ext uri="{FF2B5EF4-FFF2-40B4-BE49-F238E27FC236}">
                    <a16:creationId xmlns:a16="http://schemas.microsoft.com/office/drawing/2014/main" id="{02CE8802-4C2C-44D5-BE25-595A52BDB4F1}"/>
                  </a:ext>
                </a:extLst>
              </p:cNvPr>
              <p:cNvGrpSpPr/>
              <p:nvPr/>
            </p:nvGrpSpPr>
            <p:grpSpPr>
              <a:xfrm>
                <a:off x="5590837" y="4304994"/>
                <a:ext cx="2104730" cy="675724"/>
                <a:chOff x="6283694" y="1975771"/>
                <a:chExt cx="2104730" cy="675724"/>
              </a:xfrm>
            </p:grpSpPr>
            <p:sp>
              <p:nvSpPr>
                <p:cNvPr id="93" name="Forme libre : forme 92">
                  <a:extLst>
                    <a:ext uri="{FF2B5EF4-FFF2-40B4-BE49-F238E27FC236}">
                      <a16:creationId xmlns:a16="http://schemas.microsoft.com/office/drawing/2014/main" id="{89E411A1-24E6-4A91-954B-45413D2E8D19}"/>
                    </a:ext>
                  </a:extLst>
                </p:cNvPr>
                <p:cNvSpPr/>
                <p:nvPr/>
              </p:nvSpPr>
              <p:spPr>
                <a:xfrm>
                  <a:off x="6373892" y="1996414"/>
                  <a:ext cx="1982338" cy="648269"/>
                </a:xfrm>
                <a:custGeom>
                  <a:avLst/>
                  <a:gdLst>
                    <a:gd name="connsiteX0" fmla="*/ 0 w 1982338"/>
                    <a:gd name="connsiteY0" fmla="*/ 341194 h 648269"/>
                    <a:gd name="connsiteX1" fmla="*/ 583442 w 1982338"/>
                    <a:gd name="connsiteY1" fmla="*/ 0 h 648269"/>
                    <a:gd name="connsiteX2" fmla="*/ 1982338 w 1982338"/>
                    <a:gd name="connsiteY2" fmla="*/ 351430 h 648269"/>
                    <a:gd name="connsiteX3" fmla="*/ 1248771 w 1982338"/>
                    <a:gd name="connsiteY3" fmla="*/ 648269 h 648269"/>
                    <a:gd name="connsiteX4" fmla="*/ 0 w 1982338"/>
                    <a:gd name="connsiteY4" fmla="*/ 341194 h 648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2338" h="648269">
                      <a:moveTo>
                        <a:pt x="0" y="341194"/>
                      </a:moveTo>
                      <a:lnTo>
                        <a:pt x="583442" y="0"/>
                      </a:lnTo>
                      <a:lnTo>
                        <a:pt x="1982338" y="351430"/>
                      </a:lnTo>
                      <a:lnTo>
                        <a:pt x="1248771" y="648269"/>
                      </a:lnTo>
                      <a:lnTo>
                        <a:pt x="0" y="341194"/>
                      </a:ln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4" name="Forme libre : forme 93">
                  <a:extLst>
                    <a:ext uri="{FF2B5EF4-FFF2-40B4-BE49-F238E27FC236}">
                      <a16:creationId xmlns:a16="http://schemas.microsoft.com/office/drawing/2014/main" id="{49B1DCAE-17F2-4E8D-8CC1-8493FB062C70}"/>
                    </a:ext>
                  </a:extLst>
                </p:cNvPr>
                <p:cNvSpPr/>
                <p:nvPr/>
              </p:nvSpPr>
              <p:spPr>
                <a:xfrm>
                  <a:off x="6363656" y="1975771"/>
                  <a:ext cx="1944806" cy="675724"/>
                </a:xfrm>
                <a:custGeom>
                  <a:avLst/>
                  <a:gdLst>
                    <a:gd name="connsiteX0" fmla="*/ 0 w 1944806"/>
                    <a:gd name="connsiteY0" fmla="*/ 348018 h 638033"/>
                    <a:gd name="connsiteX1" fmla="*/ 1508078 w 1944806"/>
                    <a:gd name="connsiteY1" fmla="*/ 0 h 638033"/>
                    <a:gd name="connsiteX2" fmla="*/ 1944806 w 1944806"/>
                    <a:gd name="connsiteY2" fmla="*/ 371902 h 638033"/>
                    <a:gd name="connsiteX3" fmla="*/ 453788 w 1944806"/>
                    <a:gd name="connsiteY3" fmla="*/ 638033 h 638033"/>
                    <a:gd name="connsiteX4" fmla="*/ 0 w 1944806"/>
                    <a:gd name="connsiteY4" fmla="*/ 348018 h 638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4806" h="638033">
                      <a:moveTo>
                        <a:pt x="0" y="348018"/>
                      </a:moveTo>
                      <a:lnTo>
                        <a:pt x="1508078" y="0"/>
                      </a:lnTo>
                      <a:lnTo>
                        <a:pt x="1944806" y="371902"/>
                      </a:lnTo>
                      <a:lnTo>
                        <a:pt x="453788" y="638033"/>
                      </a:lnTo>
                      <a:lnTo>
                        <a:pt x="0" y="348018"/>
                      </a:lnTo>
                      <a:close/>
                    </a:path>
                  </a:pathLst>
                </a:custGeom>
                <a:noFill/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5" name="Ellipse 94">
                  <a:extLst>
                    <a:ext uri="{FF2B5EF4-FFF2-40B4-BE49-F238E27FC236}">
                      <a16:creationId xmlns:a16="http://schemas.microsoft.com/office/drawing/2014/main" id="{2C1948EB-5B75-4384-A449-8A1B6A689A46}"/>
                    </a:ext>
                  </a:extLst>
                </p:cNvPr>
                <p:cNvSpPr/>
                <p:nvPr/>
              </p:nvSpPr>
              <p:spPr>
                <a:xfrm>
                  <a:off x="6283694" y="2287384"/>
                  <a:ext cx="148536" cy="1107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6" name="Ellipse 95">
                  <a:extLst>
                    <a:ext uri="{FF2B5EF4-FFF2-40B4-BE49-F238E27FC236}">
                      <a16:creationId xmlns:a16="http://schemas.microsoft.com/office/drawing/2014/main" id="{5EB6A6F5-14C0-4584-A839-4083B12F273B}"/>
                    </a:ext>
                  </a:extLst>
                </p:cNvPr>
                <p:cNvSpPr/>
                <p:nvPr/>
              </p:nvSpPr>
              <p:spPr>
                <a:xfrm>
                  <a:off x="8239888" y="2307856"/>
                  <a:ext cx="148536" cy="1107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B140A869-352A-4B1A-9D1F-E0FDC2AEAC2C}"/>
                  </a:ext>
                </a:extLst>
              </p:cNvPr>
              <p:cNvSpPr/>
              <p:nvPr/>
            </p:nvSpPr>
            <p:spPr>
              <a:xfrm>
                <a:off x="7094482" y="4266004"/>
                <a:ext cx="148536" cy="1107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607C2A80-0FED-4B78-8018-FB5BCEE2E808}"/>
                  </a:ext>
                </a:extLst>
              </p:cNvPr>
              <p:cNvSpPr/>
              <p:nvPr/>
            </p:nvSpPr>
            <p:spPr>
              <a:xfrm>
                <a:off x="6234105" y="4261366"/>
                <a:ext cx="148536" cy="1107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9" name="Image 98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y&#10;$$&#10;\end{document}" title="IguanaTex Bitmap Display">
                <a:extLst>
                  <a:ext uri="{FF2B5EF4-FFF2-40B4-BE49-F238E27FC236}">
                    <a16:creationId xmlns:a16="http://schemas.microsoft.com/office/drawing/2014/main" id="{D5D9AD13-DE3E-421D-A01E-5892F9FB6803}"/>
                  </a:ext>
                </a:extLst>
              </p:cNvPr>
              <p:cNvPicPr>
                <a:picLocks/>
              </p:cNvPicPr>
              <p:nvPr>
                <p:custDataLst>
                  <p:tags r:id="rId69"/>
                </p:custDataLst>
              </p:nvPr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10">
                <a:off x="6875883" y="5108354"/>
                <a:ext cx="89253" cy="115921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DC06C1D2-586B-4B74-955B-CC452F0E2ACB}"/>
                  </a:ext>
                </a:extLst>
              </p:cNvPr>
              <p:cNvSpPr/>
              <p:nvPr/>
            </p:nvSpPr>
            <p:spPr>
              <a:xfrm>
                <a:off x="6334801" y="3929146"/>
                <a:ext cx="148536" cy="1107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C40729AA-4E12-4B79-980E-D6F34578339F}"/>
                  </a:ext>
                </a:extLst>
              </p:cNvPr>
              <p:cNvSpPr/>
              <p:nvPr/>
            </p:nvSpPr>
            <p:spPr>
              <a:xfrm>
                <a:off x="7124957" y="3938172"/>
                <a:ext cx="148536" cy="1107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DCEADB44-ACE7-49A3-B756-B5F53ACE3FFC}"/>
                  </a:ext>
                </a:extLst>
              </p:cNvPr>
              <p:cNvSpPr txBox="1"/>
              <p:nvPr/>
            </p:nvSpPr>
            <p:spPr bwMode="auto">
              <a:xfrm rot="6612842">
                <a:off x="6574798" y="4003279"/>
                <a:ext cx="51648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 eaLnBrk="1" hangingPunct="1"/>
                <a:r>
                  <a:rPr lang="en-US" sz="1800" dirty="0">
                    <a:solidFill>
                      <a:srgbClr val="1014A4"/>
                    </a:solidFill>
                  </a:rPr>
                  <a:t>……</a:t>
                </a:r>
                <a:endParaRPr lang="fr-FR" sz="1800" dirty="0">
                  <a:solidFill>
                    <a:srgbClr val="1014A4"/>
                  </a:solidFill>
                </a:endParaRPr>
              </a:p>
            </p:txBody>
          </p:sp>
        </p:grpSp>
        <p:sp>
          <p:nvSpPr>
            <p:cNvPr id="52" name="Accolade fermante 51">
              <a:extLst>
                <a:ext uri="{FF2B5EF4-FFF2-40B4-BE49-F238E27FC236}">
                  <a16:creationId xmlns:a16="http://schemas.microsoft.com/office/drawing/2014/main" id="{EE655859-81D4-4DD9-A583-EFE4A3BAE561}"/>
                </a:ext>
              </a:extLst>
            </p:cNvPr>
            <p:cNvSpPr/>
            <p:nvPr/>
          </p:nvSpPr>
          <p:spPr>
            <a:xfrm>
              <a:off x="8663402" y="2395500"/>
              <a:ext cx="263458" cy="2151850"/>
            </a:xfrm>
            <a:prstGeom prst="righ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8" name="Image 107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n &#10;$$&#10;\end{document}" title="IguanaTex Bitmap Display">
              <a:extLst>
                <a:ext uri="{FF2B5EF4-FFF2-40B4-BE49-F238E27FC236}">
                  <a16:creationId xmlns:a16="http://schemas.microsoft.com/office/drawing/2014/main" id="{B9462511-00F0-4A7B-AE15-AC951A028EF9}"/>
                </a:ext>
              </a:extLst>
            </p:cNvPr>
            <p:cNvPicPr>
              <a:picLocks/>
            </p:cNvPicPr>
            <p:nvPr>
              <p:custDataLst>
                <p:tags r:id="rId65"/>
              </p:custDataLst>
            </p:nvPr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">
              <a:off x="8938005" y="3396058"/>
              <a:ext cx="167974" cy="150734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154" name="Image 153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=\, h(\Delta)  &#10;$$&#10;\end{document}" title="IguanaTex Bitmap Display">
            <a:extLst>
              <a:ext uri="{FF2B5EF4-FFF2-40B4-BE49-F238E27FC236}">
                <a16:creationId xmlns:a16="http://schemas.microsoft.com/office/drawing/2014/main" id="{9247E30D-04A7-4D65-9816-A0F398CDB384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">
            <a:off x="4631851" y="3580207"/>
            <a:ext cx="816344" cy="2384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E64BE1AD-D099-431A-8F0F-72FD9B410D38}"/>
              </a:ext>
            </a:extLst>
          </p:cNvPr>
          <p:cNvSpPr/>
          <p:nvPr/>
        </p:nvSpPr>
        <p:spPr>
          <a:xfrm>
            <a:off x="28597" y="3160584"/>
            <a:ext cx="2522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014A4"/>
                </a:solidFill>
              </a:rPr>
              <a:t> We have to diagonalize </a:t>
            </a:r>
          </a:p>
          <a:p>
            <a:r>
              <a:rPr lang="en-US" sz="1600" dirty="0">
                <a:solidFill>
                  <a:srgbClr val="1014A4"/>
                </a:solidFill>
              </a:rPr>
              <a:t> the graph building operator</a:t>
            </a:r>
            <a:endParaRPr lang="fr-FR" sz="1600" dirty="0"/>
          </a:p>
        </p:txBody>
      </p:sp>
      <p:pic>
        <p:nvPicPr>
          <p:cNvPr id="133" name="Image 132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to\infty&#10;$$&#10;\end{document}" title="IguanaTex Bitmap Display">
            <a:extLst>
              <a:ext uri="{FF2B5EF4-FFF2-40B4-BE49-F238E27FC236}">
                <a16:creationId xmlns:a16="http://schemas.microsoft.com/office/drawing/2014/main" id="{9102EBE1-C7AD-4175-A477-A26FBC8A6646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">
            <a:off x="6101984" y="3285081"/>
            <a:ext cx="437840" cy="10112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39BC7B47-6C9E-45FB-B561-97450D8187BB}"/>
              </a:ext>
            </a:extLst>
          </p:cNvPr>
          <p:cNvSpPr/>
          <p:nvPr/>
        </p:nvSpPr>
        <p:spPr>
          <a:xfrm>
            <a:off x="2638162" y="2828006"/>
            <a:ext cx="965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014A4"/>
                </a:solidFill>
              </a:rPr>
              <a:t>conformal </a:t>
            </a:r>
            <a:endParaRPr lang="fr-FR" sz="1400" dirty="0"/>
          </a:p>
          <a:p>
            <a:r>
              <a:rPr lang="fr-FR" sz="1400" dirty="0">
                <a:solidFill>
                  <a:srgbClr val="1014A4"/>
                </a:solidFill>
              </a:rPr>
              <a:t>triangle</a:t>
            </a:r>
            <a:endParaRPr lang="en-US" sz="1400" dirty="0">
              <a:solidFill>
                <a:srgbClr val="1014A4"/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AE0D20E-E2C6-4CC1-AB7F-DAFB681B0C50}"/>
              </a:ext>
            </a:extLst>
          </p:cNvPr>
          <p:cNvSpPr/>
          <p:nvPr/>
        </p:nvSpPr>
        <p:spPr>
          <a:xfrm>
            <a:off x="134594" y="5272778"/>
            <a:ext cx="4076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1014A4"/>
                </a:solidFill>
              </a:rPr>
              <a:t> Spectrum of exchange  operators in OPE:</a:t>
            </a:r>
            <a:endParaRPr lang="fr-FR" sz="18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8B7F683-16C4-4B46-853D-82F7ED983813}"/>
              </a:ext>
            </a:extLst>
          </p:cNvPr>
          <p:cNvGrpSpPr/>
          <p:nvPr/>
        </p:nvGrpSpPr>
        <p:grpSpPr>
          <a:xfrm>
            <a:off x="3258555" y="3012087"/>
            <a:ext cx="731788" cy="505441"/>
            <a:chOff x="1202574" y="3845104"/>
            <a:chExt cx="999698" cy="690483"/>
          </a:xfrm>
        </p:grpSpPr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8163E003-587A-45A9-9BA5-C2AD7DE820C2}"/>
                </a:ext>
              </a:extLst>
            </p:cNvPr>
            <p:cNvSpPr/>
            <p:nvPr/>
          </p:nvSpPr>
          <p:spPr>
            <a:xfrm>
              <a:off x="1202574" y="4095446"/>
              <a:ext cx="999698" cy="440141"/>
            </a:xfrm>
            <a:custGeom>
              <a:avLst/>
              <a:gdLst>
                <a:gd name="connsiteX0" fmla="*/ 0 w 999698"/>
                <a:gd name="connsiteY0" fmla="*/ 433317 h 440141"/>
                <a:gd name="connsiteX1" fmla="*/ 999698 w 999698"/>
                <a:gd name="connsiteY1" fmla="*/ 440141 h 440141"/>
                <a:gd name="connsiteX2" fmla="*/ 515203 w 999698"/>
                <a:gd name="connsiteY2" fmla="*/ 0 h 440141"/>
                <a:gd name="connsiteX3" fmla="*/ 0 w 999698"/>
                <a:gd name="connsiteY3" fmla="*/ 433317 h 4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698" h="440141">
                  <a:moveTo>
                    <a:pt x="0" y="433317"/>
                  </a:moveTo>
                  <a:lnTo>
                    <a:pt x="999698" y="440141"/>
                  </a:lnTo>
                  <a:lnTo>
                    <a:pt x="515203" y="0"/>
                  </a:lnTo>
                  <a:lnTo>
                    <a:pt x="0" y="433317"/>
                  </a:lnTo>
                  <a:close/>
                </a:path>
              </a:pathLst>
            </a:custGeom>
            <a:solidFill>
              <a:srgbClr val="4F81BD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5" name="Image 144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Delta$$&#10;\end{document}" title="IguanaTex Bitmap Display">
              <a:extLst>
                <a:ext uri="{FF2B5EF4-FFF2-40B4-BE49-F238E27FC236}">
                  <a16:creationId xmlns:a16="http://schemas.microsoft.com/office/drawing/2014/main" id="{C73FAAE6-D04A-43E6-9A6E-0F0447818600}"/>
                </a:ext>
              </a:extLst>
            </p:cNvPr>
            <p:cNvPicPr>
              <a:picLocks/>
            </p:cNvPicPr>
            <p:nvPr>
              <p:custDataLst>
                <p:tags r:id="rId63"/>
              </p:custDataLst>
            </p:nvPr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">
              <a:off x="1613989" y="4160944"/>
              <a:ext cx="235486" cy="179751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46" name="Image 145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$$&#10;\end{document}" title="IguanaTex Bitmap Display">
              <a:extLst>
                <a:ext uri="{FF2B5EF4-FFF2-40B4-BE49-F238E27FC236}">
                  <a16:creationId xmlns:a16="http://schemas.microsoft.com/office/drawing/2014/main" id="{860E0E10-3273-4FB2-8732-42BFC469D9A2}"/>
                </a:ext>
              </a:extLst>
            </p:cNvPr>
            <p:cNvPicPr>
              <a:picLocks/>
            </p:cNvPicPr>
            <p:nvPr>
              <p:custDataLst>
                <p:tags r:id="rId64"/>
              </p:custDataLst>
            </p:nvPr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">
              <a:off x="1679994" y="3845104"/>
              <a:ext cx="135012" cy="116956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42EE310-4C43-41F1-A9D0-4F7481AC14E9}"/>
              </a:ext>
            </a:extLst>
          </p:cNvPr>
          <p:cNvGrpSpPr/>
          <p:nvPr/>
        </p:nvGrpSpPr>
        <p:grpSpPr>
          <a:xfrm>
            <a:off x="5589116" y="3287954"/>
            <a:ext cx="731788" cy="474442"/>
            <a:chOff x="4223861" y="4393707"/>
            <a:chExt cx="999698" cy="648138"/>
          </a:xfrm>
        </p:grpSpPr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ABC9946E-AC2E-474A-B086-F48AA4AB2CA3}"/>
                </a:ext>
              </a:extLst>
            </p:cNvPr>
            <p:cNvSpPr/>
            <p:nvPr/>
          </p:nvSpPr>
          <p:spPr>
            <a:xfrm>
              <a:off x="4223861" y="4601704"/>
              <a:ext cx="999698" cy="440141"/>
            </a:xfrm>
            <a:custGeom>
              <a:avLst/>
              <a:gdLst>
                <a:gd name="connsiteX0" fmla="*/ 0 w 999698"/>
                <a:gd name="connsiteY0" fmla="*/ 433317 h 440141"/>
                <a:gd name="connsiteX1" fmla="*/ 999698 w 999698"/>
                <a:gd name="connsiteY1" fmla="*/ 440141 h 440141"/>
                <a:gd name="connsiteX2" fmla="*/ 515203 w 999698"/>
                <a:gd name="connsiteY2" fmla="*/ 0 h 440141"/>
                <a:gd name="connsiteX3" fmla="*/ 0 w 999698"/>
                <a:gd name="connsiteY3" fmla="*/ 433317 h 4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698" h="440141">
                  <a:moveTo>
                    <a:pt x="0" y="433317"/>
                  </a:moveTo>
                  <a:lnTo>
                    <a:pt x="999698" y="440141"/>
                  </a:lnTo>
                  <a:lnTo>
                    <a:pt x="515203" y="0"/>
                  </a:lnTo>
                  <a:lnTo>
                    <a:pt x="0" y="43331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4" name="Image 133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$$&#10;\end{document}" title="IguanaTex Bitmap Display">
              <a:extLst>
                <a:ext uri="{FF2B5EF4-FFF2-40B4-BE49-F238E27FC236}">
                  <a16:creationId xmlns:a16="http://schemas.microsoft.com/office/drawing/2014/main" id="{93F96C86-04CC-41AA-8BE1-B4DDBA1F9F8E}"/>
                </a:ext>
              </a:extLst>
            </p:cNvPr>
            <p:cNvPicPr>
              <a:picLocks/>
            </p:cNvPicPr>
            <p:nvPr>
              <p:custDataLst>
                <p:tags r:id="rId61"/>
              </p:custDataLst>
            </p:nvPr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">
              <a:off x="4700445" y="4393707"/>
              <a:ext cx="135012" cy="116956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47" name="Image 146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Delta$$&#10;\end{document}" title="IguanaTex Bitmap Display">
              <a:extLst>
                <a:ext uri="{FF2B5EF4-FFF2-40B4-BE49-F238E27FC236}">
                  <a16:creationId xmlns:a16="http://schemas.microsoft.com/office/drawing/2014/main" id="{6D454EF3-7545-4B22-8D2B-CC00ADB20785}"/>
                </a:ext>
              </a:extLst>
            </p:cNvPr>
            <p:cNvPicPr>
              <a:picLocks/>
            </p:cNvPicPr>
            <p:nvPr>
              <p:custDataLst>
                <p:tags r:id="rId62"/>
              </p:custDataLst>
            </p:nvPr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">
              <a:off x="4615791" y="4697242"/>
              <a:ext cx="235486" cy="179751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1F881E56-36BA-42B8-B4D1-587F3954B929}"/>
              </a:ext>
            </a:extLst>
          </p:cNvPr>
          <p:cNvGrpSpPr/>
          <p:nvPr/>
        </p:nvGrpSpPr>
        <p:grpSpPr>
          <a:xfrm>
            <a:off x="3203290" y="3504625"/>
            <a:ext cx="834442" cy="89984"/>
            <a:chOff x="-1555913" y="1993533"/>
            <a:chExt cx="1139935" cy="122927"/>
          </a:xfrm>
        </p:grpSpPr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9661E369-3ACA-4680-A7E9-D7C1EC192453}"/>
                </a:ext>
              </a:extLst>
            </p:cNvPr>
            <p:cNvSpPr/>
            <p:nvPr/>
          </p:nvSpPr>
          <p:spPr>
            <a:xfrm>
              <a:off x="-1555913" y="1997071"/>
              <a:ext cx="160155" cy="1193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AAD334E7-BA46-4ABC-B65A-1626017E8EA7}"/>
                </a:ext>
              </a:extLst>
            </p:cNvPr>
            <p:cNvSpPr/>
            <p:nvPr/>
          </p:nvSpPr>
          <p:spPr>
            <a:xfrm>
              <a:off x="-576133" y="1993533"/>
              <a:ext cx="160155" cy="1193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998A7A24-1E22-42BB-9490-02C570F79799}"/>
              </a:ext>
            </a:extLst>
          </p:cNvPr>
          <p:cNvGrpSpPr/>
          <p:nvPr/>
        </p:nvGrpSpPr>
        <p:grpSpPr>
          <a:xfrm>
            <a:off x="3657446" y="4583591"/>
            <a:ext cx="1264946" cy="558462"/>
            <a:chOff x="4459218" y="5144603"/>
            <a:chExt cx="2087078" cy="921425"/>
          </a:xfrm>
        </p:grpSpPr>
        <p:sp>
          <p:nvSpPr>
            <p:cNvPr id="202" name="Forme libre : forme 201">
              <a:extLst>
                <a:ext uri="{FF2B5EF4-FFF2-40B4-BE49-F238E27FC236}">
                  <a16:creationId xmlns:a16="http://schemas.microsoft.com/office/drawing/2014/main" id="{580FF90A-EBA9-4A65-A55D-32B0CFDE8F93}"/>
                </a:ext>
              </a:extLst>
            </p:cNvPr>
            <p:cNvSpPr/>
            <p:nvPr/>
          </p:nvSpPr>
          <p:spPr>
            <a:xfrm rot="10800000" flipH="1" flipV="1">
              <a:off x="4555872" y="5144603"/>
              <a:ext cx="1906864" cy="462877"/>
            </a:xfrm>
            <a:custGeom>
              <a:avLst/>
              <a:gdLst>
                <a:gd name="connsiteX0" fmla="*/ 0 w 1934570"/>
                <a:gd name="connsiteY0" fmla="*/ 313898 h 341194"/>
                <a:gd name="connsiteX1" fmla="*/ 638032 w 1934570"/>
                <a:gd name="connsiteY1" fmla="*/ 0 h 341194"/>
                <a:gd name="connsiteX2" fmla="*/ 1934570 w 1934570"/>
                <a:gd name="connsiteY2" fmla="*/ 341194 h 34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4570" h="341194">
                  <a:moveTo>
                    <a:pt x="0" y="313898"/>
                  </a:moveTo>
                  <a:lnTo>
                    <a:pt x="638032" y="0"/>
                  </a:lnTo>
                  <a:lnTo>
                    <a:pt x="1934570" y="34119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B1B9F3C-95A2-4FE1-A312-44BF73C3FF31}"/>
                </a:ext>
              </a:extLst>
            </p:cNvPr>
            <p:cNvGrpSpPr/>
            <p:nvPr/>
          </p:nvGrpSpPr>
          <p:grpSpPr>
            <a:xfrm rot="10800000">
              <a:off x="4459218" y="5504480"/>
              <a:ext cx="2087078" cy="561548"/>
              <a:chOff x="5349696" y="5624670"/>
              <a:chExt cx="2087078" cy="385363"/>
            </a:xfrm>
          </p:grpSpPr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ED76CBBC-6177-4DA9-964A-573994FD9B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574" y="5936380"/>
                <a:ext cx="1968298" cy="27919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Forme libre : forme 124">
                <a:extLst>
                  <a:ext uri="{FF2B5EF4-FFF2-40B4-BE49-F238E27FC236}">
                    <a16:creationId xmlns:a16="http://schemas.microsoft.com/office/drawing/2014/main" id="{7D0077E7-2576-4859-913B-3F5BA3EF0753}"/>
                  </a:ext>
                </a:extLst>
              </p:cNvPr>
              <p:cNvSpPr/>
              <p:nvPr/>
            </p:nvSpPr>
            <p:spPr>
              <a:xfrm>
                <a:off x="5405891" y="5624670"/>
                <a:ext cx="1934570" cy="341194"/>
              </a:xfrm>
              <a:custGeom>
                <a:avLst/>
                <a:gdLst>
                  <a:gd name="connsiteX0" fmla="*/ 0 w 1934570"/>
                  <a:gd name="connsiteY0" fmla="*/ 313898 h 341194"/>
                  <a:gd name="connsiteX1" fmla="*/ 638032 w 1934570"/>
                  <a:gd name="connsiteY1" fmla="*/ 0 h 341194"/>
                  <a:gd name="connsiteX2" fmla="*/ 1934570 w 1934570"/>
                  <a:gd name="connsiteY2" fmla="*/ 341194 h 34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4570" h="341194">
                    <a:moveTo>
                      <a:pt x="0" y="313898"/>
                    </a:moveTo>
                    <a:lnTo>
                      <a:pt x="638032" y="0"/>
                    </a:lnTo>
                    <a:lnTo>
                      <a:pt x="1934570" y="341194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00"/>
              </a:p>
            </p:txBody>
          </p:sp>
          <p:sp>
            <p:nvSpPr>
              <p:cNvPr id="131" name="Ellipse 130">
                <a:extLst>
                  <a:ext uri="{FF2B5EF4-FFF2-40B4-BE49-F238E27FC236}">
                    <a16:creationId xmlns:a16="http://schemas.microsoft.com/office/drawing/2014/main" id="{41243FEB-36F9-4401-B0FA-7A8FB49C1E17}"/>
                  </a:ext>
                </a:extLst>
              </p:cNvPr>
              <p:cNvSpPr/>
              <p:nvPr/>
            </p:nvSpPr>
            <p:spPr>
              <a:xfrm>
                <a:off x="5349696" y="5866475"/>
                <a:ext cx="160155" cy="1193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00"/>
              </a:p>
            </p:txBody>
          </p:sp>
          <p:sp>
            <p:nvSpPr>
              <p:cNvPr id="132" name="Ellipse 131">
                <a:extLst>
                  <a:ext uri="{FF2B5EF4-FFF2-40B4-BE49-F238E27FC236}">
                    <a16:creationId xmlns:a16="http://schemas.microsoft.com/office/drawing/2014/main" id="{E8438103-4C3F-452C-B325-697E0D3BB3FC}"/>
                  </a:ext>
                </a:extLst>
              </p:cNvPr>
              <p:cNvSpPr/>
              <p:nvPr/>
            </p:nvSpPr>
            <p:spPr>
              <a:xfrm>
                <a:off x="7276619" y="5890644"/>
                <a:ext cx="160155" cy="1193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00"/>
              </a:p>
            </p:txBody>
          </p:sp>
        </p:grp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C06023B-DD42-4020-9F5A-CDE591C89151}"/>
              </a:ext>
            </a:extLst>
          </p:cNvPr>
          <p:cNvSpPr/>
          <p:nvPr/>
        </p:nvSpPr>
        <p:spPr>
          <a:xfrm>
            <a:off x="163413" y="4221088"/>
            <a:ext cx="527988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014A4"/>
                </a:solidFill>
              </a:rPr>
              <a:t> Multiplying and dividing by  same (green) propagator </a:t>
            </a:r>
          </a:p>
          <a:p>
            <a:r>
              <a:rPr lang="en-US" sz="1800" dirty="0">
                <a:solidFill>
                  <a:srgbClr val="1014A4"/>
                </a:solidFill>
              </a:rPr>
              <a:t>we get computable “kite” integrals:</a:t>
            </a:r>
            <a:endParaRPr lang="fr-FR" sz="1800" dirty="0"/>
          </a:p>
        </p:txBody>
      </p:sp>
      <p:pic>
        <p:nvPicPr>
          <p:cNvPr id="111" name="Image 110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to\infty&#10;$$&#10;\end{document}" title="IguanaTex Bitmap Display">
            <a:extLst>
              <a:ext uri="{FF2B5EF4-FFF2-40B4-BE49-F238E27FC236}">
                <a16:creationId xmlns:a16="http://schemas.microsoft.com/office/drawing/2014/main" id="{3FD3F5F6-D19C-4A5D-9177-3FA783C8294F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">
            <a:off x="3825257" y="2997049"/>
            <a:ext cx="437840" cy="101128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2EA4A9CA-CAB9-43A6-A218-B16E86EA6E8B}"/>
              </a:ext>
            </a:extLst>
          </p:cNvPr>
          <p:cNvCxnSpPr>
            <a:cxnSpLocks/>
            <a:stCxn id="13" idx="7"/>
            <a:endCxn id="38" idx="1"/>
          </p:cNvCxnSpPr>
          <p:nvPr/>
        </p:nvCxnSpPr>
        <p:spPr>
          <a:xfrm>
            <a:off x="2854258" y="3814798"/>
            <a:ext cx="1464448" cy="1687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DC9149AD-72EE-4469-BA10-26D6206889B2}"/>
              </a:ext>
            </a:extLst>
          </p:cNvPr>
          <p:cNvCxnSpPr>
            <a:cxnSpLocks/>
            <a:stCxn id="13" idx="5"/>
            <a:endCxn id="38" idx="3"/>
          </p:cNvCxnSpPr>
          <p:nvPr/>
        </p:nvCxnSpPr>
        <p:spPr>
          <a:xfrm>
            <a:off x="2854258" y="3879330"/>
            <a:ext cx="1464448" cy="1687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Groupe 128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sum_n\, (\xi_1\xi_2)^{2n}\,\times &#10; \end{align*}&#10;&#10;\end{document}" title="IguanaTex Vector Display">
            <a:extLst>
              <a:ext uri="{FF2B5EF4-FFF2-40B4-BE49-F238E27FC236}">
                <a16:creationId xmlns:a16="http://schemas.microsoft.com/office/drawing/2014/main" id="{6C7D99DC-B212-4C6D-8A10-AB65C5A1F73C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145208" y="1879388"/>
            <a:ext cx="1638360" cy="602048"/>
            <a:chOff x="12143969" y="-14688301"/>
            <a:chExt cx="1510474" cy="555054"/>
          </a:xfrm>
        </p:grpSpPr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8EF9B48E-EE4C-465C-9C8E-3AC3A2A8D9B0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2143969" y="-14688301"/>
              <a:ext cx="355899" cy="381113"/>
            </a:xfrm>
            <a:custGeom>
              <a:avLst/>
              <a:gdLst>
                <a:gd name="connsiteX0" fmla="*/ 325472 w 355898"/>
                <a:gd name="connsiteY0" fmla="*/ 373380 h 381113"/>
                <a:gd name="connsiteX1" fmla="*/ 356113 w 355898"/>
                <a:gd name="connsiteY1" fmla="*/ 292393 h 381113"/>
                <a:gd name="connsiteX2" fmla="*/ 349782 w 355898"/>
                <a:gd name="connsiteY2" fmla="*/ 292393 h 381113"/>
                <a:gd name="connsiteX3" fmla="*/ 283941 w 355898"/>
                <a:gd name="connsiteY3" fmla="*/ 343518 h 381113"/>
                <a:gd name="connsiteX4" fmla="*/ 205190 w 355898"/>
                <a:gd name="connsiteY4" fmla="*/ 351363 h 381113"/>
                <a:gd name="connsiteX5" fmla="*/ 52495 w 355898"/>
                <a:gd name="connsiteY5" fmla="*/ 351363 h 381113"/>
                <a:gd name="connsiteX6" fmla="*/ 181389 w 355898"/>
                <a:gd name="connsiteY6" fmla="*/ 200267 h 381113"/>
                <a:gd name="connsiteX7" fmla="*/ 183661 w 355898"/>
                <a:gd name="connsiteY7" fmla="*/ 196218 h 381113"/>
                <a:gd name="connsiteX8" fmla="*/ 181890 w 355898"/>
                <a:gd name="connsiteY8" fmla="*/ 192422 h 381113"/>
                <a:gd name="connsiteX9" fmla="*/ 63887 w 355898"/>
                <a:gd name="connsiteY9" fmla="*/ 31204 h 381113"/>
                <a:gd name="connsiteX10" fmla="*/ 202655 w 355898"/>
                <a:gd name="connsiteY10" fmla="*/ 31204 h 381113"/>
                <a:gd name="connsiteX11" fmla="*/ 261912 w 355898"/>
                <a:gd name="connsiteY11" fmla="*/ 35253 h 381113"/>
                <a:gd name="connsiteX12" fmla="*/ 317625 w 355898"/>
                <a:gd name="connsiteY12" fmla="*/ 54238 h 381113"/>
                <a:gd name="connsiteX13" fmla="*/ 349782 w 355898"/>
                <a:gd name="connsiteY13" fmla="*/ 90173 h 381113"/>
                <a:gd name="connsiteX14" fmla="*/ 356113 w 355898"/>
                <a:gd name="connsiteY14" fmla="*/ 90173 h 381113"/>
                <a:gd name="connsiteX15" fmla="*/ 325472 w 355898"/>
                <a:gd name="connsiteY15" fmla="*/ 19056 h 381113"/>
                <a:gd name="connsiteX16" fmla="*/ 26160 w 355898"/>
                <a:gd name="connsiteY16" fmla="*/ 19056 h 381113"/>
                <a:gd name="connsiteX17" fmla="*/ 19320 w 355898"/>
                <a:gd name="connsiteY17" fmla="*/ 20827 h 381113"/>
                <a:gd name="connsiteX18" fmla="*/ 19066 w 355898"/>
                <a:gd name="connsiteY18" fmla="*/ 29179 h 381113"/>
                <a:gd name="connsiteX19" fmla="*/ 153020 w 355898"/>
                <a:gd name="connsiteY19" fmla="*/ 212414 h 381113"/>
                <a:gd name="connsiteX20" fmla="*/ 21854 w 355898"/>
                <a:gd name="connsiteY20" fmla="*/ 366044 h 381113"/>
                <a:gd name="connsiteX21" fmla="*/ 19320 w 355898"/>
                <a:gd name="connsiteY21" fmla="*/ 370602 h 381113"/>
                <a:gd name="connsiteX22" fmla="*/ 26160 w 355898"/>
                <a:gd name="connsiteY22" fmla="*/ 373380 h 381113"/>
                <a:gd name="connsiteX23" fmla="*/ 325472 w 355898"/>
                <a:gd name="connsiteY23" fmla="*/ 373380 h 38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5898" h="381113">
                  <a:moveTo>
                    <a:pt x="325472" y="373380"/>
                  </a:moveTo>
                  <a:lnTo>
                    <a:pt x="356113" y="292393"/>
                  </a:lnTo>
                  <a:lnTo>
                    <a:pt x="349782" y="292393"/>
                  </a:lnTo>
                  <a:cubicBezTo>
                    <a:pt x="339907" y="318714"/>
                    <a:pt x="313064" y="335929"/>
                    <a:pt x="283941" y="343518"/>
                  </a:cubicBezTo>
                  <a:cubicBezTo>
                    <a:pt x="278625" y="344781"/>
                    <a:pt x="253808" y="351363"/>
                    <a:pt x="205190" y="351363"/>
                  </a:cubicBezTo>
                  <a:lnTo>
                    <a:pt x="52495" y="351363"/>
                  </a:lnTo>
                  <a:lnTo>
                    <a:pt x="181389" y="200267"/>
                  </a:lnTo>
                  <a:cubicBezTo>
                    <a:pt x="183160" y="198242"/>
                    <a:pt x="183661" y="197488"/>
                    <a:pt x="183661" y="196218"/>
                  </a:cubicBezTo>
                  <a:cubicBezTo>
                    <a:pt x="183661" y="195710"/>
                    <a:pt x="183661" y="194956"/>
                    <a:pt x="181890" y="192422"/>
                  </a:cubicBezTo>
                  <a:lnTo>
                    <a:pt x="63887" y="31204"/>
                  </a:lnTo>
                  <a:lnTo>
                    <a:pt x="202655" y="31204"/>
                  </a:lnTo>
                  <a:cubicBezTo>
                    <a:pt x="236585" y="31204"/>
                    <a:pt x="259631" y="34745"/>
                    <a:pt x="261912" y="35253"/>
                  </a:cubicBezTo>
                  <a:cubicBezTo>
                    <a:pt x="275583" y="37277"/>
                    <a:pt x="297621" y="41580"/>
                    <a:pt x="317625" y="54238"/>
                  </a:cubicBezTo>
                  <a:cubicBezTo>
                    <a:pt x="323955" y="58287"/>
                    <a:pt x="341170" y="69672"/>
                    <a:pt x="349782" y="90173"/>
                  </a:cubicBezTo>
                  <a:lnTo>
                    <a:pt x="356113" y="90173"/>
                  </a:lnTo>
                  <a:lnTo>
                    <a:pt x="325472" y="19056"/>
                  </a:lnTo>
                  <a:lnTo>
                    <a:pt x="26160" y="19056"/>
                  </a:lnTo>
                  <a:cubicBezTo>
                    <a:pt x="20329" y="19056"/>
                    <a:pt x="20082" y="19310"/>
                    <a:pt x="19320" y="20827"/>
                  </a:cubicBezTo>
                  <a:cubicBezTo>
                    <a:pt x="19066" y="21588"/>
                    <a:pt x="19066" y="26392"/>
                    <a:pt x="19066" y="29179"/>
                  </a:cubicBezTo>
                  <a:lnTo>
                    <a:pt x="153020" y="212414"/>
                  </a:lnTo>
                  <a:lnTo>
                    <a:pt x="21854" y="366044"/>
                  </a:lnTo>
                  <a:cubicBezTo>
                    <a:pt x="19320" y="369078"/>
                    <a:pt x="19320" y="370348"/>
                    <a:pt x="19320" y="370602"/>
                  </a:cubicBezTo>
                  <a:cubicBezTo>
                    <a:pt x="19320" y="373380"/>
                    <a:pt x="21600" y="373380"/>
                    <a:pt x="26160" y="373380"/>
                  </a:cubicBezTo>
                  <a:lnTo>
                    <a:pt x="325472" y="37338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B9EDEF7D-35AC-45F3-97A3-C539B31E27C2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2258441" y="-14234877"/>
              <a:ext cx="127107" cy="101630"/>
            </a:xfrm>
            <a:custGeom>
              <a:avLst/>
              <a:gdLst>
                <a:gd name="connsiteX0" fmla="*/ 32365 w 127106"/>
                <a:gd name="connsiteY0" fmla="*/ 86044 h 101630"/>
                <a:gd name="connsiteX1" fmla="*/ 30593 w 127106"/>
                <a:gd name="connsiteY1" fmla="*/ 93309 h 101630"/>
                <a:gd name="connsiteX2" fmla="*/ 36622 w 127106"/>
                <a:gd name="connsiteY2" fmla="*/ 98978 h 101630"/>
                <a:gd name="connsiteX3" fmla="*/ 43534 w 127106"/>
                <a:gd name="connsiteY3" fmla="*/ 95080 h 101630"/>
                <a:gd name="connsiteX4" fmla="*/ 46728 w 127106"/>
                <a:gd name="connsiteY4" fmla="*/ 84091 h 101630"/>
                <a:gd name="connsiteX5" fmla="*/ 50628 w 127106"/>
                <a:gd name="connsiteY5" fmla="*/ 68148 h 101630"/>
                <a:gd name="connsiteX6" fmla="*/ 53639 w 127106"/>
                <a:gd name="connsiteY6" fmla="*/ 56269 h 101630"/>
                <a:gd name="connsiteX7" fmla="*/ 61090 w 127106"/>
                <a:gd name="connsiteY7" fmla="*/ 40318 h 101630"/>
                <a:gd name="connsiteX8" fmla="*/ 87688 w 127106"/>
                <a:gd name="connsiteY8" fmla="*/ 24018 h 101630"/>
                <a:gd name="connsiteX9" fmla="*/ 98150 w 127106"/>
                <a:gd name="connsiteY9" fmla="*/ 36419 h 101630"/>
                <a:gd name="connsiteX10" fmla="*/ 87688 w 127106"/>
                <a:gd name="connsiteY10" fmla="*/ 74166 h 101630"/>
                <a:gd name="connsiteX11" fmla="*/ 85026 w 127106"/>
                <a:gd name="connsiteY11" fmla="*/ 83741 h 101630"/>
                <a:gd name="connsiteX12" fmla="*/ 101868 w 127106"/>
                <a:gd name="connsiteY12" fmla="*/ 98978 h 101630"/>
                <a:gd name="connsiteX13" fmla="*/ 127409 w 127106"/>
                <a:gd name="connsiteY13" fmla="*/ 71863 h 101630"/>
                <a:gd name="connsiteX14" fmla="*/ 124564 w 127106"/>
                <a:gd name="connsiteY14" fmla="*/ 69561 h 101630"/>
                <a:gd name="connsiteX15" fmla="*/ 121196 w 127106"/>
                <a:gd name="connsiteY15" fmla="*/ 72578 h 101630"/>
                <a:gd name="connsiteX16" fmla="*/ 102400 w 127106"/>
                <a:gd name="connsiteY16" fmla="*/ 94016 h 101630"/>
                <a:gd name="connsiteX17" fmla="*/ 97967 w 127106"/>
                <a:gd name="connsiteY17" fmla="*/ 87815 h 101630"/>
                <a:gd name="connsiteX18" fmla="*/ 102051 w 127106"/>
                <a:gd name="connsiteY18" fmla="*/ 73459 h 101630"/>
                <a:gd name="connsiteX19" fmla="*/ 111449 w 127106"/>
                <a:gd name="connsiteY19" fmla="*/ 39254 h 101630"/>
                <a:gd name="connsiteX20" fmla="*/ 88394 w 127106"/>
                <a:gd name="connsiteY20" fmla="*/ 19056 h 101630"/>
                <a:gd name="connsiteX21" fmla="*/ 58429 w 127106"/>
                <a:gd name="connsiteY21" fmla="*/ 35182 h 101630"/>
                <a:gd name="connsiteX22" fmla="*/ 39459 w 127106"/>
                <a:gd name="connsiteY22" fmla="*/ 19056 h 101630"/>
                <a:gd name="connsiteX23" fmla="*/ 25453 w 127106"/>
                <a:gd name="connsiteY23" fmla="*/ 28624 h 101630"/>
                <a:gd name="connsiteX24" fmla="*/ 19066 w 127106"/>
                <a:gd name="connsiteY24" fmla="*/ 46171 h 101630"/>
                <a:gd name="connsiteX25" fmla="*/ 22077 w 127106"/>
                <a:gd name="connsiteY25" fmla="*/ 48472 h 101630"/>
                <a:gd name="connsiteX26" fmla="*/ 25985 w 127106"/>
                <a:gd name="connsiteY26" fmla="*/ 43153 h 101630"/>
                <a:gd name="connsiteX27" fmla="*/ 38926 w 127106"/>
                <a:gd name="connsiteY27" fmla="*/ 24018 h 101630"/>
                <a:gd name="connsiteX28" fmla="*/ 44773 w 127106"/>
                <a:gd name="connsiteY28" fmla="*/ 32704 h 101630"/>
                <a:gd name="connsiteX29" fmla="*/ 41937 w 127106"/>
                <a:gd name="connsiteY29" fmla="*/ 47408 h 101630"/>
                <a:gd name="connsiteX30" fmla="*/ 38037 w 127106"/>
                <a:gd name="connsiteY30" fmla="*/ 63359 h 101630"/>
                <a:gd name="connsiteX31" fmla="*/ 32365 w 127106"/>
                <a:gd name="connsiteY31" fmla="*/ 86044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106" h="101630">
                  <a:moveTo>
                    <a:pt x="32365" y="86044"/>
                  </a:moveTo>
                  <a:cubicBezTo>
                    <a:pt x="31657" y="88346"/>
                    <a:pt x="30593" y="92777"/>
                    <a:pt x="30593" y="93309"/>
                  </a:cubicBezTo>
                  <a:cubicBezTo>
                    <a:pt x="30593" y="97207"/>
                    <a:pt x="33787" y="98978"/>
                    <a:pt x="36622" y="98978"/>
                  </a:cubicBezTo>
                  <a:cubicBezTo>
                    <a:pt x="39808" y="98978"/>
                    <a:pt x="42652" y="96676"/>
                    <a:pt x="43534" y="95080"/>
                  </a:cubicBezTo>
                  <a:cubicBezTo>
                    <a:pt x="44424" y="93484"/>
                    <a:pt x="45838" y="87815"/>
                    <a:pt x="46728" y="84091"/>
                  </a:cubicBezTo>
                  <a:cubicBezTo>
                    <a:pt x="47617" y="80724"/>
                    <a:pt x="49563" y="72578"/>
                    <a:pt x="50628" y="68148"/>
                  </a:cubicBezTo>
                  <a:cubicBezTo>
                    <a:pt x="51692" y="64242"/>
                    <a:pt x="52757" y="60343"/>
                    <a:pt x="53639" y="56269"/>
                  </a:cubicBezTo>
                  <a:cubicBezTo>
                    <a:pt x="55593" y="49004"/>
                    <a:pt x="55951" y="47583"/>
                    <a:pt x="61090" y="40318"/>
                  </a:cubicBezTo>
                  <a:cubicBezTo>
                    <a:pt x="66055" y="33228"/>
                    <a:pt x="74389" y="24018"/>
                    <a:pt x="87688" y="24018"/>
                  </a:cubicBezTo>
                  <a:cubicBezTo>
                    <a:pt x="97967" y="24018"/>
                    <a:pt x="98150" y="33053"/>
                    <a:pt x="98150" y="36419"/>
                  </a:cubicBezTo>
                  <a:cubicBezTo>
                    <a:pt x="98150" y="47051"/>
                    <a:pt x="90524" y="66726"/>
                    <a:pt x="87688" y="74166"/>
                  </a:cubicBezTo>
                  <a:cubicBezTo>
                    <a:pt x="85733" y="79129"/>
                    <a:pt x="85026" y="80724"/>
                    <a:pt x="85026" y="83741"/>
                  </a:cubicBezTo>
                  <a:cubicBezTo>
                    <a:pt x="85026" y="93134"/>
                    <a:pt x="92827" y="98978"/>
                    <a:pt x="101868" y="98978"/>
                  </a:cubicBezTo>
                  <a:cubicBezTo>
                    <a:pt x="119599" y="98978"/>
                    <a:pt x="127409" y="74523"/>
                    <a:pt x="127409" y="71863"/>
                  </a:cubicBezTo>
                  <a:cubicBezTo>
                    <a:pt x="127409" y="69561"/>
                    <a:pt x="125097" y="69561"/>
                    <a:pt x="124564" y="69561"/>
                  </a:cubicBezTo>
                  <a:cubicBezTo>
                    <a:pt x="122086" y="69561"/>
                    <a:pt x="121911" y="70624"/>
                    <a:pt x="121196" y="72578"/>
                  </a:cubicBezTo>
                  <a:cubicBezTo>
                    <a:pt x="117121" y="86751"/>
                    <a:pt x="109495" y="94016"/>
                    <a:pt x="102400" y="94016"/>
                  </a:cubicBezTo>
                  <a:cubicBezTo>
                    <a:pt x="98682" y="94016"/>
                    <a:pt x="97967" y="91538"/>
                    <a:pt x="97967" y="87815"/>
                  </a:cubicBezTo>
                  <a:cubicBezTo>
                    <a:pt x="97967" y="83741"/>
                    <a:pt x="98857" y="81439"/>
                    <a:pt x="102051" y="73459"/>
                  </a:cubicBezTo>
                  <a:cubicBezTo>
                    <a:pt x="104180" y="67965"/>
                    <a:pt x="111449" y="49179"/>
                    <a:pt x="111449" y="39254"/>
                  </a:cubicBezTo>
                  <a:cubicBezTo>
                    <a:pt x="111449" y="22064"/>
                    <a:pt x="97792" y="19056"/>
                    <a:pt x="88394" y="19056"/>
                  </a:cubicBezTo>
                  <a:cubicBezTo>
                    <a:pt x="73682" y="19056"/>
                    <a:pt x="63752" y="28090"/>
                    <a:pt x="58429" y="35182"/>
                  </a:cubicBezTo>
                  <a:cubicBezTo>
                    <a:pt x="57190" y="22954"/>
                    <a:pt x="46728" y="19056"/>
                    <a:pt x="39459" y="19056"/>
                  </a:cubicBezTo>
                  <a:cubicBezTo>
                    <a:pt x="31832" y="19056"/>
                    <a:pt x="27756" y="24550"/>
                    <a:pt x="25453" y="28624"/>
                  </a:cubicBezTo>
                  <a:cubicBezTo>
                    <a:pt x="21552" y="35182"/>
                    <a:pt x="19066" y="45280"/>
                    <a:pt x="19066" y="46171"/>
                  </a:cubicBezTo>
                  <a:cubicBezTo>
                    <a:pt x="19066" y="48472"/>
                    <a:pt x="21552" y="48472"/>
                    <a:pt x="22077" y="48472"/>
                  </a:cubicBezTo>
                  <a:cubicBezTo>
                    <a:pt x="24563" y="48472"/>
                    <a:pt x="24738" y="47940"/>
                    <a:pt x="25985" y="43153"/>
                  </a:cubicBezTo>
                  <a:cubicBezTo>
                    <a:pt x="28639" y="32704"/>
                    <a:pt x="32007" y="24018"/>
                    <a:pt x="38926" y="24018"/>
                  </a:cubicBezTo>
                  <a:cubicBezTo>
                    <a:pt x="43534" y="24018"/>
                    <a:pt x="44773" y="27917"/>
                    <a:pt x="44773" y="32704"/>
                  </a:cubicBezTo>
                  <a:cubicBezTo>
                    <a:pt x="44773" y="36071"/>
                    <a:pt x="43184" y="42621"/>
                    <a:pt x="41937" y="47408"/>
                  </a:cubicBezTo>
                  <a:cubicBezTo>
                    <a:pt x="40698" y="52197"/>
                    <a:pt x="38926" y="59461"/>
                    <a:pt x="38037" y="63359"/>
                  </a:cubicBezTo>
                  <a:lnTo>
                    <a:pt x="32365" y="860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6D7A214A-96FE-4D60-B227-1285A0B1F861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2562899" y="-14637637"/>
              <a:ext cx="76264" cy="279483"/>
            </a:xfrm>
            <a:custGeom>
              <a:avLst/>
              <a:gdLst>
                <a:gd name="connsiteX0" fmla="*/ 77813 w 76264"/>
                <a:gd name="connsiteY0" fmla="*/ 269612 h 279482"/>
                <a:gd name="connsiteX1" fmla="*/ 73508 w 76264"/>
                <a:gd name="connsiteY1" fmla="*/ 264047 h 279482"/>
                <a:gd name="connsiteX2" fmla="*/ 33755 w 76264"/>
                <a:gd name="connsiteY2" fmla="*/ 145600 h 279482"/>
                <a:gd name="connsiteX3" fmla="*/ 74525 w 76264"/>
                <a:gd name="connsiteY3" fmla="*/ 25891 h 279482"/>
                <a:gd name="connsiteX4" fmla="*/ 77813 w 76264"/>
                <a:gd name="connsiteY4" fmla="*/ 21588 h 279482"/>
                <a:gd name="connsiteX5" fmla="*/ 75280 w 76264"/>
                <a:gd name="connsiteY5" fmla="*/ 19056 h 279482"/>
                <a:gd name="connsiteX6" fmla="*/ 35018 w 76264"/>
                <a:gd name="connsiteY6" fmla="*/ 68410 h 279482"/>
                <a:gd name="connsiteX7" fmla="*/ 19066 w 76264"/>
                <a:gd name="connsiteY7" fmla="*/ 145600 h 279482"/>
                <a:gd name="connsiteX8" fmla="*/ 35781 w 76264"/>
                <a:gd name="connsiteY8" fmla="*/ 224563 h 279482"/>
                <a:gd name="connsiteX9" fmla="*/ 75280 w 76264"/>
                <a:gd name="connsiteY9" fmla="*/ 272146 h 279482"/>
                <a:gd name="connsiteX10" fmla="*/ 77813 w 76264"/>
                <a:gd name="connsiteY10" fmla="*/ 269612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64" h="279482">
                  <a:moveTo>
                    <a:pt x="77813" y="269612"/>
                  </a:moveTo>
                  <a:cubicBezTo>
                    <a:pt x="77813" y="268859"/>
                    <a:pt x="77813" y="268350"/>
                    <a:pt x="73508" y="264047"/>
                  </a:cubicBezTo>
                  <a:cubicBezTo>
                    <a:pt x="41858" y="232160"/>
                    <a:pt x="33755" y="184323"/>
                    <a:pt x="33755" y="145600"/>
                  </a:cubicBezTo>
                  <a:cubicBezTo>
                    <a:pt x="33755" y="101567"/>
                    <a:pt x="43376" y="57524"/>
                    <a:pt x="74525" y="25891"/>
                  </a:cubicBezTo>
                  <a:cubicBezTo>
                    <a:pt x="77813" y="22850"/>
                    <a:pt x="77813" y="22342"/>
                    <a:pt x="77813" y="21588"/>
                  </a:cubicBezTo>
                  <a:cubicBezTo>
                    <a:pt x="77813" y="19817"/>
                    <a:pt x="76796" y="19056"/>
                    <a:pt x="75280" y="19056"/>
                  </a:cubicBezTo>
                  <a:cubicBezTo>
                    <a:pt x="72745" y="19056"/>
                    <a:pt x="49961" y="36269"/>
                    <a:pt x="35018" y="68410"/>
                  </a:cubicBezTo>
                  <a:cubicBezTo>
                    <a:pt x="22101" y="96246"/>
                    <a:pt x="19066" y="124338"/>
                    <a:pt x="19066" y="145600"/>
                  </a:cubicBezTo>
                  <a:cubicBezTo>
                    <a:pt x="19066" y="165340"/>
                    <a:pt x="21846" y="195962"/>
                    <a:pt x="35781" y="224563"/>
                  </a:cubicBezTo>
                  <a:cubicBezTo>
                    <a:pt x="50970" y="255694"/>
                    <a:pt x="72745" y="272146"/>
                    <a:pt x="75280" y="272146"/>
                  </a:cubicBezTo>
                  <a:cubicBezTo>
                    <a:pt x="76796" y="272146"/>
                    <a:pt x="77813" y="271383"/>
                    <a:pt x="77813" y="26961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13AC70F0-E9D6-414A-B186-3B797176263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2642159" y="-14624227"/>
              <a:ext cx="127107" cy="254075"/>
            </a:xfrm>
            <a:custGeom>
              <a:avLst/>
              <a:gdLst>
                <a:gd name="connsiteX0" fmla="*/ 52241 w 127106"/>
                <a:gd name="connsiteY0" fmla="*/ 118019 h 254075"/>
                <a:gd name="connsiteX1" fmla="*/ 19066 w 127106"/>
                <a:gd name="connsiteY1" fmla="*/ 169144 h 254075"/>
                <a:gd name="connsiteX2" fmla="*/ 26414 w 127106"/>
                <a:gd name="connsiteY2" fmla="*/ 189136 h 254075"/>
                <a:gd name="connsiteX3" fmla="*/ 55784 w 127106"/>
                <a:gd name="connsiteY3" fmla="*/ 205586 h 254075"/>
                <a:gd name="connsiteX4" fmla="*/ 86425 w 127106"/>
                <a:gd name="connsiteY4" fmla="*/ 217481 h 254075"/>
                <a:gd name="connsiteX5" fmla="*/ 95290 w 127106"/>
                <a:gd name="connsiteY5" fmla="*/ 228367 h 254075"/>
                <a:gd name="connsiteX6" fmla="*/ 82882 w 127106"/>
                <a:gd name="connsiteY6" fmla="*/ 241776 h 254075"/>
                <a:gd name="connsiteX7" fmla="*/ 60598 w 127106"/>
                <a:gd name="connsiteY7" fmla="*/ 233678 h 254075"/>
                <a:gd name="connsiteX8" fmla="*/ 57809 w 127106"/>
                <a:gd name="connsiteY8" fmla="*/ 232416 h 254075"/>
                <a:gd name="connsiteX9" fmla="*/ 55276 w 127106"/>
                <a:gd name="connsiteY9" fmla="*/ 235203 h 254075"/>
                <a:gd name="connsiteX10" fmla="*/ 82882 w 127106"/>
                <a:gd name="connsiteY10" fmla="*/ 247351 h 254075"/>
                <a:gd name="connsiteX11" fmla="*/ 109216 w 127106"/>
                <a:gd name="connsiteY11" fmla="*/ 220267 h 254075"/>
                <a:gd name="connsiteX12" fmla="*/ 97062 w 127106"/>
                <a:gd name="connsiteY12" fmla="*/ 202300 h 254075"/>
                <a:gd name="connsiteX13" fmla="*/ 81610 w 127106"/>
                <a:gd name="connsiteY13" fmla="*/ 196480 h 254075"/>
                <a:gd name="connsiteX14" fmla="*/ 66167 w 127106"/>
                <a:gd name="connsiteY14" fmla="*/ 190653 h 254075"/>
                <a:gd name="connsiteX15" fmla="*/ 50978 w 127106"/>
                <a:gd name="connsiteY15" fmla="*/ 184578 h 254075"/>
                <a:gd name="connsiteX16" fmla="*/ 31983 w 127106"/>
                <a:gd name="connsiteY16" fmla="*/ 162054 h 254075"/>
                <a:gd name="connsiteX17" fmla="*/ 63132 w 127106"/>
                <a:gd name="connsiteY17" fmla="*/ 119027 h 254075"/>
                <a:gd name="connsiteX18" fmla="*/ 85415 w 127106"/>
                <a:gd name="connsiteY18" fmla="*/ 122322 h 254075"/>
                <a:gd name="connsiteX19" fmla="*/ 108962 w 127106"/>
                <a:gd name="connsiteY19" fmla="*/ 114478 h 254075"/>
                <a:gd name="connsiteX20" fmla="*/ 88196 w 127106"/>
                <a:gd name="connsiteY20" fmla="*/ 107641 h 254075"/>
                <a:gd name="connsiteX21" fmla="*/ 66930 w 127106"/>
                <a:gd name="connsiteY21" fmla="*/ 110682 h 254075"/>
                <a:gd name="connsiteX22" fmla="*/ 59327 w 127106"/>
                <a:gd name="connsiteY22" fmla="*/ 90936 h 254075"/>
                <a:gd name="connsiteX23" fmla="*/ 87441 w 127106"/>
                <a:gd name="connsiteY23" fmla="*/ 47909 h 254075"/>
                <a:gd name="connsiteX24" fmla="*/ 103647 w 127106"/>
                <a:gd name="connsiteY24" fmla="*/ 53484 h 254075"/>
                <a:gd name="connsiteX25" fmla="*/ 126185 w 127106"/>
                <a:gd name="connsiteY25" fmla="*/ 45631 h 254075"/>
                <a:gd name="connsiteX26" fmla="*/ 105165 w 127106"/>
                <a:gd name="connsiteY26" fmla="*/ 38803 h 254075"/>
                <a:gd name="connsiteX27" fmla="*/ 89213 w 127106"/>
                <a:gd name="connsiteY27" fmla="*/ 40065 h 254075"/>
                <a:gd name="connsiteX28" fmla="*/ 87942 w 127106"/>
                <a:gd name="connsiteY28" fmla="*/ 31713 h 254075"/>
                <a:gd name="connsiteX29" fmla="*/ 89213 w 127106"/>
                <a:gd name="connsiteY29" fmla="*/ 22351 h 254075"/>
                <a:gd name="connsiteX30" fmla="*/ 86170 w 127106"/>
                <a:gd name="connsiteY30" fmla="*/ 19056 h 254075"/>
                <a:gd name="connsiteX31" fmla="*/ 81610 w 127106"/>
                <a:gd name="connsiteY31" fmla="*/ 31459 h 254075"/>
                <a:gd name="connsiteX32" fmla="*/ 83390 w 127106"/>
                <a:gd name="connsiteY32" fmla="*/ 41335 h 254075"/>
                <a:gd name="connsiteX33" fmla="*/ 39069 w 127106"/>
                <a:gd name="connsiteY33" fmla="*/ 88657 h 254075"/>
                <a:gd name="connsiteX34" fmla="*/ 55529 w 127106"/>
                <a:gd name="connsiteY34" fmla="*/ 115486 h 254075"/>
                <a:gd name="connsiteX35" fmla="*/ 52241 w 127106"/>
                <a:gd name="connsiteY35" fmla="*/ 118019 h 254075"/>
                <a:gd name="connsiteX36" fmla="*/ 93264 w 127106"/>
                <a:gd name="connsiteY36" fmla="*/ 45631 h 254075"/>
                <a:gd name="connsiteX37" fmla="*/ 105419 w 127106"/>
                <a:gd name="connsiteY37" fmla="*/ 44369 h 254075"/>
                <a:gd name="connsiteX38" fmla="*/ 119599 w 127106"/>
                <a:gd name="connsiteY38" fmla="*/ 45885 h 254075"/>
                <a:gd name="connsiteX39" fmla="*/ 103902 w 127106"/>
                <a:gd name="connsiteY39" fmla="*/ 47909 h 254075"/>
                <a:gd name="connsiteX40" fmla="*/ 93264 w 127106"/>
                <a:gd name="connsiteY40" fmla="*/ 45631 h 254075"/>
                <a:gd name="connsiteX41" fmla="*/ 73507 w 127106"/>
                <a:gd name="connsiteY41" fmla="*/ 114731 h 254075"/>
                <a:gd name="connsiteX42" fmla="*/ 87942 w 127106"/>
                <a:gd name="connsiteY42" fmla="*/ 113207 h 254075"/>
                <a:gd name="connsiteX43" fmla="*/ 102377 w 127106"/>
                <a:gd name="connsiteY43" fmla="*/ 114731 h 254075"/>
                <a:gd name="connsiteX44" fmla="*/ 86170 w 127106"/>
                <a:gd name="connsiteY44" fmla="*/ 116756 h 254075"/>
                <a:gd name="connsiteX45" fmla="*/ 73507 w 127106"/>
                <a:gd name="connsiteY45" fmla="*/ 114731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106" h="254075">
                  <a:moveTo>
                    <a:pt x="52241" y="118019"/>
                  </a:moveTo>
                  <a:cubicBezTo>
                    <a:pt x="24635" y="136240"/>
                    <a:pt x="19066" y="160028"/>
                    <a:pt x="19066" y="169144"/>
                  </a:cubicBezTo>
                  <a:cubicBezTo>
                    <a:pt x="19066" y="181291"/>
                    <a:pt x="25905" y="188373"/>
                    <a:pt x="26414" y="189136"/>
                  </a:cubicBezTo>
                  <a:cubicBezTo>
                    <a:pt x="34518" y="197488"/>
                    <a:pt x="36789" y="198504"/>
                    <a:pt x="55784" y="205586"/>
                  </a:cubicBezTo>
                  <a:lnTo>
                    <a:pt x="86425" y="217481"/>
                  </a:lnTo>
                  <a:cubicBezTo>
                    <a:pt x="90221" y="219252"/>
                    <a:pt x="95290" y="221023"/>
                    <a:pt x="95290" y="228367"/>
                  </a:cubicBezTo>
                  <a:cubicBezTo>
                    <a:pt x="95290" y="234187"/>
                    <a:pt x="90730" y="241776"/>
                    <a:pt x="82882" y="241776"/>
                  </a:cubicBezTo>
                  <a:cubicBezTo>
                    <a:pt x="71736" y="241776"/>
                    <a:pt x="63379" y="235704"/>
                    <a:pt x="60598" y="233678"/>
                  </a:cubicBezTo>
                  <a:cubicBezTo>
                    <a:pt x="59081" y="232670"/>
                    <a:pt x="58826" y="232416"/>
                    <a:pt x="57809" y="232416"/>
                  </a:cubicBezTo>
                  <a:cubicBezTo>
                    <a:pt x="55784" y="232416"/>
                    <a:pt x="55276" y="234187"/>
                    <a:pt x="55276" y="235203"/>
                  </a:cubicBezTo>
                  <a:cubicBezTo>
                    <a:pt x="55276" y="238236"/>
                    <a:pt x="68701" y="247351"/>
                    <a:pt x="82882" y="247351"/>
                  </a:cubicBezTo>
                  <a:cubicBezTo>
                    <a:pt x="98579" y="247351"/>
                    <a:pt x="109216" y="232670"/>
                    <a:pt x="109216" y="220267"/>
                  </a:cubicBezTo>
                  <a:cubicBezTo>
                    <a:pt x="109216" y="208120"/>
                    <a:pt x="99850" y="203563"/>
                    <a:pt x="97062" y="202300"/>
                  </a:cubicBezTo>
                  <a:cubicBezTo>
                    <a:pt x="93519" y="201030"/>
                    <a:pt x="84907" y="197743"/>
                    <a:pt x="81610" y="196480"/>
                  </a:cubicBezTo>
                  <a:cubicBezTo>
                    <a:pt x="76550" y="194447"/>
                    <a:pt x="71481" y="192424"/>
                    <a:pt x="66167" y="190653"/>
                  </a:cubicBezTo>
                  <a:lnTo>
                    <a:pt x="50978" y="184578"/>
                  </a:lnTo>
                  <a:cubicBezTo>
                    <a:pt x="39578" y="180029"/>
                    <a:pt x="31983" y="172684"/>
                    <a:pt x="31983" y="162054"/>
                  </a:cubicBezTo>
                  <a:cubicBezTo>
                    <a:pt x="31983" y="151676"/>
                    <a:pt x="41857" y="129658"/>
                    <a:pt x="63132" y="119027"/>
                  </a:cubicBezTo>
                  <a:cubicBezTo>
                    <a:pt x="72498" y="122322"/>
                    <a:pt x="80093" y="122322"/>
                    <a:pt x="85415" y="122322"/>
                  </a:cubicBezTo>
                  <a:cubicBezTo>
                    <a:pt x="93010" y="122322"/>
                    <a:pt x="108962" y="122322"/>
                    <a:pt x="108962" y="114478"/>
                  </a:cubicBezTo>
                  <a:cubicBezTo>
                    <a:pt x="108962" y="108150"/>
                    <a:pt x="98070" y="107641"/>
                    <a:pt x="88196" y="107641"/>
                  </a:cubicBezTo>
                  <a:cubicBezTo>
                    <a:pt x="83644" y="107641"/>
                    <a:pt x="76296" y="107641"/>
                    <a:pt x="66930" y="110682"/>
                  </a:cubicBezTo>
                  <a:cubicBezTo>
                    <a:pt x="60344" y="104101"/>
                    <a:pt x="59327" y="95747"/>
                    <a:pt x="59327" y="90936"/>
                  </a:cubicBezTo>
                  <a:cubicBezTo>
                    <a:pt x="59327" y="76762"/>
                    <a:pt x="68447" y="57279"/>
                    <a:pt x="87441" y="47909"/>
                  </a:cubicBezTo>
                  <a:cubicBezTo>
                    <a:pt x="91993" y="53484"/>
                    <a:pt x="97824" y="53484"/>
                    <a:pt x="103647" y="53484"/>
                  </a:cubicBezTo>
                  <a:cubicBezTo>
                    <a:pt x="109979" y="53484"/>
                    <a:pt x="126185" y="53484"/>
                    <a:pt x="126185" y="45631"/>
                  </a:cubicBezTo>
                  <a:cubicBezTo>
                    <a:pt x="126185" y="39057"/>
                    <a:pt x="115039" y="38803"/>
                    <a:pt x="105165" y="38803"/>
                  </a:cubicBezTo>
                  <a:cubicBezTo>
                    <a:pt x="101875" y="38803"/>
                    <a:pt x="95799" y="38803"/>
                    <a:pt x="89213" y="40065"/>
                  </a:cubicBezTo>
                  <a:cubicBezTo>
                    <a:pt x="88450" y="37786"/>
                    <a:pt x="87942" y="36016"/>
                    <a:pt x="87942" y="31713"/>
                  </a:cubicBezTo>
                  <a:cubicBezTo>
                    <a:pt x="87942" y="28171"/>
                    <a:pt x="89213" y="22860"/>
                    <a:pt x="89213" y="22351"/>
                  </a:cubicBezTo>
                  <a:cubicBezTo>
                    <a:pt x="89213" y="20326"/>
                    <a:pt x="87942" y="19056"/>
                    <a:pt x="86170" y="19056"/>
                  </a:cubicBezTo>
                  <a:cubicBezTo>
                    <a:pt x="81610" y="19056"/>
                    <a:pt x="81610" y="30703"/>
                    <a:pt x="81610" y="31459"/>
                  </a:cubicBezTo>
                  <a:cubicBezTo>
                    <a:pt x="81610" y="36523"/>
                    <a:pt x="83135" y="40320"/>
                    <a:pt x="83390" y="41335"/>
                  </a:cubicBezTo>
                  <a:cubicBezTo>
                    <a:pt x="56293" y="48926"/>
                    <a:pt x="39069" y="69173"/>
                    <a:pt x="39069" y="88657"/>
                  </a:cubicBezTo>
                  <a:cubicBezTo>
                    <a:pt x="39069" y="98026"/>
                    <a:pt x="43629" y="108658"/>
                    <a:pt x="55529" y="115486"/>
                  </a:cubicBezTo>
                  <a:lnTo>
                    <a:pt x="52241" y="118019"/>
                  </a:lnTo>
                  <a:close/>
                  <a:moveTo>
                    <a:pt x="93264" y="45631"/>
                  </a:moveTo>
                  <a:cubicBezTo>
                    <a:pt x="97316" y="44369"/>
                    <a:pt x="102630" y="44369"/>
                    <a:pt x="105419" y="44369"/>
                  </a:cubicBezTo>
                  <a:cubicBezTo>
                    <a:pt x="114031" y="44369"/>
                    <a:pt x="115039" y="44623"/>
                    <a:pt x="119599" y="45885"/>
                  </a:cubicBezTo>
                  <a:cubicBezTo>
                    <a:pt x="117574" y="46647"/>
                    <a:pt x="115039" y="47909"/>
                    <a:pt x="103902" y="47909"/>
                  </a:cubicBezTo>
                  <a:cubicBezTo>
                    <a:pt x="99087" y="47909"/>
                    <a:pt x="96045" y="47909"/>
                    <a:pt x="93264" y="45631"/>
                  </a:cubicBezTo>
                  <a:close/>
                  <a:moveTo>
                    <a:pt x="73507" y="114731"/>
                  </a:moveTo>
                  <a:cubicBezTo>
                    <a:pt x="79339" y="113207"/>
                    <a:pt x="84907" y="113207"/>
                    <a:pt x="87942" y="113207"/>
                  </a:cubicBezTo>
                  <a:cubicBezTo>
                    <a:pt x="96808" y="113207"/>
                    <a:pt x="97824" y="113461"/>
                    <a:pt x="102377" y="114731"/>
                  </a:cubicBezTo>
                  <a:cubicBezTo>
                    <a:pt x="100350" y="115740"/>
                    <a:pt x="97824" y="116756"/>
                    <a:pt x="86170" y="116756"/>
                  </a:cubicBezTo>
                  <a:cubicBezTo>
                    <a:pt x="80347" y="116756"/>
                    <a:pt x="78067" y="116756"/>
                    <a:pt x="73507" y="1147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C2CDCEEA-D2A1-4155-B6C7-F39AB38596B7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2766449" y="-14527530"/>
              <a:ext cx="101685" cy="152445"/>
            </a:xfrm>
            <a:custGeom>
              <a:avLst/>
              <a:gdLst>
                <a:gd name="connsiteX0" fmla="*/ 59137 w 101685"/>
                <a:gd name="connsiteY0" fmla="*/ 24010 h 152445"/>
                <a:gd name="connsiteX1" fmla="*/ 53822 w 101685"/>
                <a:gd name="connsiteY1" fmla="*/ 19056 h 152445"/>
                <a:gd name="connsiteX2" fmla="*/ 19066 w 101685"/>
                <a:gd name="connsiteY2" fmla="*/ 30395 h 152445"/>
                <a:gd name="connsiteX3" fmla="*/ 19066 w 101685"/>
                <a:gd name="connsiteY3" fmla="*/ 36778 h 152445"/>
                <a:gd name="connsiteX4" fmla="*/ 44774 w 101685"/>
                <a:gd name="connsiteY4" fmla="*/ 31815 h 152445"/>
                <a:gd name="connsiteX5" fmla="*/ 44774 w 101685"/>
                <a:gd name="connsiteY5" fmla="*/ 122195 h 152445"/>
                <a:gd name="connsiteX6" fmla="*/ 27042 w 101685"/>
                <a:gd name="connsiteY6" fmla="*/ 130341 h 152445"/>
                <a:gd name="connsiteX7" fmla="*/ 20305 w 101685"/>
                <a:gd name="connsiteY7" fmla="*/ 130341 h 152445"/>
                <a:gd name="connsiteX8" fmla="*/ 20305 w 101685"/>
                <a:gd name="connsiteY8" fmla="*/ 136725 h 152445"/>
                <a:gd name="connsiteX9" fmla="*/ 51868 w 101685"/>
                <a:gd name="connsiteY9" fmla="*/ 136018 h 152445"/>
                <a:gd name="connsiteX10" fmla="*/ 83605 w 101685"/>
                <a:gd name="connsiteY10" fmla="*/ 136725 h 152445"/>
                <a:gd name="connsiteX11" fmla="*/ 83605 w 101685"/>
                <a:gd name="connsiteY11" fmla="*/ 130341 h 152445"/>
                <a:gd name="connsiteX12" fmla="*/ 76868 w 101685"/>
                <a:gd name="connsiteY12" fmla="*/ 130341 h 152445"/>
                <a:gd name="connsiteX13" fmla="*/ 59137 w 101685"/>
                <a:gd name="connsiteY13" fmla="*/ 122195 h 152445"/>
                <a:gd name="connsiteX14" fmla="*/ 59137 w 101685"/>
                <a:gd name="connsiteY14" fmla="*/ 24010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685" h="152445">
                  <a:moveTo>
                    <a:pt x="59137" y="24010"/>
                  </a:moveTo>
                  <a:cubicBezTo>
                    <a:pt x="59137" y="19231"/>
                    <a:pt x="58787" y="19056"/>
                    <a:pt x="53822" y="19056"/>
                  </a:cubicBezTo>
                  <a:cubicBezTo>
                    <a:pt x="42470" y="30220"/>
                    <a:pt x="26335" y="30395"/>
                    <a:pt x="19066" y="30395"/>
                  </a:cubicBezTo>
                  <a:lnTo>
                    <a:pt x="19066" y="36778"/>
                  </a:lnTo>
                  <a:cubicBezTo>
                    <a:pt x="23324" y="36778"/>
                    <a:pt x="35026" y="36778"/>
                    <a:pt x="44774" y="31815"/>
                  </a:cubicBezTo>
                  <a:lnTo>
                    <a:pt x="44774" y="122195"/>
                  </a:lnTo>
                  <a:cubicBezTo>
                    <a:pt x="44774" y="128038"/>
                    <a:pt x="44774" y="130341"/>
                    <a:pt x="27042" y="130341"/>
                  </a:cubicBezTo>
                  <a:lnTo>
                    <a:pt x="20305" y="130341"/>
                  </a:lnTo>
                  <a:lnTo>
                    <a:pt x="20305" y="136725"/>
                  </a:lnTo>
                  <a:cubicBezTo>
                    <a:pt x="23499" y="136550"/>
                    <a:pt x="45306" y="136018"/>
                    <a:pt x="51868" y="136018"/>
                  </a:cubicBezTo>
                  <a:cubicBezTo>
                    <a:pt x="57365" y="136018"/>
                    <a:pt x="79704" y="136550"/>
                    <a:pt x="83605" y="136725"/>
                  </a:cubicBezTo>
                  <a:lnTo>
                    <a:pt x="83605" y="130341"/>
                  </a:lnTo>
                  <a:lnTo>
                    <a:pt x="76868" y="130341"/>
                  </a:lnTo>
                  <a:cubicBezTo>
                    <a:pt x="59137" y="130341"/>
                    <a:pt x="59137" y="128038"/>
                    <a:pt x="59137" y="122195"/>
                  </a:cubicBezTo>
                  <a:lnTo>
                    <a:pt x="59137" y="2401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9421CE2D-F2FE-4EB5-8887-96F24EE5B996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2866576" y="-14624227"/>
              <a:ext cx="127107" cy="254075"/>
            </a:xfrm>
            <a:custGeom>
              <a:avLst/>
              <a:gdLst>
                <a:gd name="connsiteX0" fmla="*/ 52241 w 127106"/>
                <a:gd name="connsiteY0" fmla="*/ 118019 h 254075"/>
                <a:gd name="connsiteX1" fmla="*/ 19066 w 127106"/>
                <a:gd name="connsiteY1" fmla="*/ 169144 h 254075"/>
                <a:gd name="connsiteX2" fmla="*/ 26414 w 127106"/>
                <a:gd name="connsiteY2" fmla="*/ 189136 h 254075"/>
                <a:gd name="connsiteX3" fmla="*/ 55784 w 127106"/>
                <a:gd name="connsiteY3" fmla="*/ 205586 h 254075"/>
                <a:gd name="connsiteX4" fmla="*/ 86425 w 127106"/>
                <a:gd name="connsiteY4" fmla="*/ 217481 h 254075"/>
                <a:gd name="connsiteX5" fmla="*/ 95290 w 127106"/>
                <a:gd name="connsiteY5" fmla="*/ 228367 h 254075"/>
                <a:gd name="connsiteX6" fmla="*/ 82882 w 127106"/>
                <a:gd name="connsiteY6" fmla="*/ 241776 h 254075"/>
                <a:gd name="connsiteX7" fmla="*/ 60598 w 127106"/>
                <a:gd name="connsiteY7" fmla="*/ 233678 h 254075"/>
                <a:gd name="connsiteX8" fmla="*/ 57810 w 127106"/>
                <a:gd name="connsiteY8" fmla="*/ 232416 h 254075"/>
                <a:gd name="connsiteX9" fmla="*/ 55276 w 127106"/>
                <a:gd name="connsiteY9" fmla="*/ 235203 h 254075"/>
                <a:gd name="connsiteX10" fmla="*/ 82882 w 127106"/>
                <a:gd name="connsiteY10" fmla="*/ 247351 h 254075"/>
                <a:gd name="connsiteX11" fmla="*/ 109217 w 127106"/>
                <a:gd name="connsiteY11" fmla="*/ 220267 h 254075"/>
                <a:gd name="connsiteX12" fmla="*/ 97062 w 127106"/>
                <a:gd name="connsiteY12" fmla="*/ 202300 h 254075"/>
                <a:gd name="connsiteX13" fmla="*/ 81611 w 127106"/>
                <a:gd name="connsiteY13" fmla="*/ 196480 h 254075"/>
                <a:gd name="connsiteX14" fmla="*/ 66167 w 127106"/>
                <a:gd name="connsiteY14" fmla="*/ 190653 h 254075"/>
                <a:gd name="connsiteX15" fmla="*/ 50978 w 127106"/>
                <a:gd name="connsiteY15" fmla="*/ 184578 h 254075"/>
                <a:gd name="connsiteX16" fmla="*/ 31983 w 127106"/>
                <a:gd name="connsiteY16" fmla="*/ 162054 h 254075"/>
                <a:gd name="connsiteX17" fmla="*/ 63132 w 127106"/>
                <a:gd name="connsiteY17" fmla="*/ 119027 h 254075"/>
                <a:gd name="connsiteX18" fmla="*/ 85415 w 127106"/>
                <a:gd name="connsiteY18" fmla="*/ 122322 h 254075"/>
                <a:gd name="connsiteX19" fmla="*/ 108962 w 127106"/>
                <a:gd name="connsiteY19" fmla="*/ 114478 h 254075"/>
                <a:gd name="connsiteX20" fmla="*/ 88197 w 127106"/>
                <a:gd name="connsiteY20" fmla="*/ 107641 h 254075"/>
                <a:gd name="connsiteX21" fmla="*/ 66930 w 127106"/>
                <a:gd name="connsiteY21" fmla="*/ 110682 h 254075"/>
                <a:gd name="connsiteX22" fmla="*/ 59327 w 127106"/>
                <a:gd name="connsiteY22" fmla="*/ 90936 h 254075"/>
                <a:gd name="connsiteX23" fmla="*/ 87442 w 127106"/>
                <a:gd name="connsiteY23" fmla="*/ 47909 h 254075"/>
                <a:gd name="connsiteX24" fmla="*/ 103647 w 127106"/>
                <a:gd name="connsiteY24" fmla="*/ 53484 h 254075"/>
                <a:gd name="connsiteX25" fmla="*/ 126185 w 127106"/>
                <a:gd name="connsiteY25" fmla="*/ 45631 h 254075"/>
                <a:gd name="connsiteX26" fmla="*/ 105165 w 127106"/>
                <a:gd name="connsiteY26" fmla="*/ 38803 h 254075"/>
                <a:gd name="connsiteX27" fmla="*/ 89213 w 127106"/>
                <a:gd name="connsiteY27" fmla="*/ 40065 h 254075"/>
                <a:gd name="connsiteX28" fmla="*/ 87942 w 127106"/>
                <a:gd name="connsiteY28" fmla="*/ 31713 h 254075"/>
                <a:gd name="connsiteX29" fmla="*/ 89213 w 127106"/>
                <a:gd name="connsiteY29" fmla="*/ 22351 h 254075"/>
                <a:gd name="connsiteX30" fmla="*/ 86170 w 127106"/>
                <a:gd name="connsiteY30" fmla="*/ 19056 h 254075"/>
                <a:gd name="connsiteX31" fmla="*/ 81611 w 127106"/>
                <a:gd name="connsiteY31" fmla="*/ 31459 h 254075"/>
                <a:gd name="connsiteX32" fmla="*/ 83391 w 127106"/>
                <a:gd name="connsiteY32" fmla="*/ 41335 h 254075"/>
                <a:gd name="connsiteX33" fmla="*/ 39069 w 127106"/>
                <a:gd name="connsiteY33" fmla="*/ 88657 h 254075"/>
                <a:gd name="connsiteX34" fmla="*/ 55530 w 127106"/>
                <a:gd name="connsiteY34" fmla="*/ 115486 h 254075"/>
                <a:gd name="connsiteX35" fmla="*/ 52241 w 127106"/>
                <a:gd name="connsiteY35" fmla="*/ 118019 h 254075"/>
                <a:gd name="connsiteX36" fmla="*/ 93265 w 127106"/>
                <a:gd name="connsiteY36" fmla="*/ 45631 h 254075"/>
                <a:gd name="connsiteX37" fmla="*/ 105419 w 127106"/>
                <a:gd name="connsiteY37" fmla="*/ 44369 h 254075"/>
                <a:gd name="connsiteX38" fmla="*/ 119599 w 127106"/>
                <a:gd name="connsiteY38" fmla="*/ 45885 h 254075"/>
                <a:gd name="connsiteX39" fmla="*/ 103902 w 127106"/>
                <a:gd name="connsiteY39" fmla="*/ 47909 h 254075"/>
                <a:gd name="connsiteX40" fmla="*/ 93265 w 127106"/>
                <a:gd name="connsiteY40" fmla="*/ 45631 h 254075"/>
                <a:gd name="connsiteX41" fmla="*/ 73508 w 127106"/>
                <a:gd name="connsiteY41" fmla="*/ 114731 h 254075"/>
                <a:gd name="connsiteX42" fmla="*/ 87942 w 127106"/>
                <a:gd name="connsiteY42" fmla="*/ 113207 h 254075"/>
                <a:gd name="connsiteX43" fmla="*/ 102377 w 127106"/>
                <a:gd name="connsiteY43" fmla="*/ 114731 h 254075"/>
                <a:gd name="connsiteX44" fmla="*/ 86170 w 127106"/>
                <a:gd name="connsiteY44" fmla="*/ 116756 h 254075"/>
                <a:gd name="connsiteX45" fmla="*/ 73508 w 127106"/>
                <a:gd name="connsiteY45" fmla="*/ 114731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106" h="254075">
                  <a:moveTo>
                    <a:pt x="52241" y="118019"/>
                  </a:moveTo>
                  <a:cubicBezTo>
                    <a:pt x="24635" y="136240"/>
                    <a:pt x="19066" y="160028"/>
                    <a:pt x="19066" y="169144"/>
                  </a:cubicBezTo>
                  <a:cubicBezTo>
                    <a:pt x="19066" y="181291"/>
                    <a:pt x="25906" y="188373"/>
                    <a:pt x="26414" y="189136"/>
                  </a:cubicBezTo>
                  <a:cubicBezTo>
                    <a:pt x="34518" y="197488"/>
                    <a:pt x="36790" y="198504"/>
                    <a:pt x="55784" y="205586"/>
                  </a:cubicBezTo>
                  <a:lnTo>
                    <a:pt x="86425" y="217481"/>
                  </a:lnTo>
                  <a:cubicBezTo>
                    <a:pt x="90222" y="219252"/>
                    <a:pt x="95290" y="221023"/>
                    <a:pt x="95290" y="228367"/>
                  </a:cubicBezTo>
                  <a:cubicBezTo>
                    <a:pt x="95290" y="234187"/>
                    <a:pt x="90730" y="241776"/>
                    <a:pt x="82882" y="241776"/>
                  </a:cubicBezTo>
                  <a:cubicBezTo>
                    <a:pt x="71736" y="241776"/>
                    <a:pt x="63379" y="235704"/>
                    <a:pt x="60598" y="233678"/>
                  </a:cubicBezTo>
                  <a:cubicBezTo>
                    <a:pt x="59081" y="232670"/>
                    <a:pt x="58826" y="232416"/>
                    <a:pt x="57810" y="232416"/>
                  </a:cubicBezTo>
                  <a:cubicBezTo>
                    <a:pt x="55784" y="232416"/>
                    <a:pt x="55276" y="234187"/>
                    <a:pt x="55276" y="235203"/>
                  </a:cubicBezTo>
                  <a:cubicBezTo>
                    <a:pt x="55276" y="238236"/>
                    <a:pt x="68702" y="247351"/>
                    <a:pt x="82882" y="247351"/>
                  </a:cubicBezTo>
                  <a:cubicBezTo>
                    <a:pt x="98579" y="247351"/>
                    <a:pt x="109217" y="232670"/>
                    <a:pt x="109217" y="220267"/>
                  </a:cubicBezTo>
                  <a:cubicBezTo>
                    <a:pt x="109217" y="208120"/>
                    <a:pt x="99851" y="203563"/>
                    <a:pt x="97062" y="202300"/>
                  </a:cubicBezTo>
                  <a:cubicBezTo>
                    <a:pt x="93519" y="201030"/>
                    <a:pt x="84907" y="197743"/>
                    <a:pt x="81611" y="196480"/>
                  </a:cubicBezTo>
                  <a:cubicBezTo>
                    <a:pt x="76550" y="194447"/>
                    <a:pt x="71482" y="192424"/>
                    <a:pt x="66167" y="190653"/>
                  </a:cubicBezTo>
                  <a:lnTo>
                    <a:pt x="50978" y="184578"/>
                  </a:lnTo>
                  <a:cubicBezTo>
                    <a:pt x="39578" y="180029"/>
                    <a:pt x="31983" y="172684"/>
                    <a:pt x="31983" y="162054"/>
                  </a:cubicBezTo>
                  <a:cubicBezTo>
                    <a:pt x="31983" y="151676"/>
                    <a:pt x="41858" y="129658"/>
                    <a:pt x="63132" y="119027"/>
                  </a:cubicBezTo>
                  <a:cubicBezTo>
                    <a:pt x="72498" y="122322"/>
                    <a:pt x="80093" y="122322"/>
                    <a:pt x="85415" y="122322"/>
                  </a:cubicBezTo>
                  <a:cubicBezTo>
                    <a:pt x="93010" y="122322"/>
                    <a:pt x="108962" y="122322"/>
                    <a:pt x="108962" y="114478"/>
                  </a:cubicBezTo>
                  <a:cubicBezTo>
                    <a:pt x="108962" y="108150"/>
                    <a:pt x="98071" y="107641"/>
                    <a:pt x="88197" y="107641"/>
                  </a:cubicBezTo>
                  <a:cubicBezTo>
                    <a:pt x="83644" y="107641"/>
                    <a:pt x="76296" y="107641"/>
                    <a:pt x="66930" y="110682"/>
                  </a:cubicBezTo>
                  <a:cubicBezTo>
                    <a:pt x="60344" y="104101"/>
                    <a:pt x="59327" y="95747"/>
                    <a:pt x="59327" y="90936"/>
                  </a:cubicBezTo>
                  <a:cubicBezTo>
                    <a:pt x="59327" y="76762"/>
                    <a:pt x="68447" y="57279"/>
                    <a:pt x="87442" y="47909"/>
                  </a:cubicBezTo>
                  <a:cubicBezTo>
                    <a:pt x="91993" y="53484"/>
                    <a:pt x="97825" y="53484"/>
                    <a:pt x="103647" y="53484"/>
                  </a:cubicBezTo>
                  <a:cubicBezTo>
                    <a:pt x="109979" y="53484"/>
                    <a:pt x="126185" y="53484"/>
                    <a:pt x="126185" y="45631"/>
                  </a:cubicBezTo>
                  <a:cubicBezTo>
                    <a:pt x="126185" y="39057"/>
                    <a:pt x="115040" y="38803"/>
                    <a:pt x="105165" y="38803"/>
                  </a:cubicBezTo>
                  <a:cubicBezTo>
                    <a:pt x="101876" y="38803"/>
                    <a:pt x="95799" y="38803"/>
                    <a:pt x="89213" y="40065"/>
                  </a:cubicBezTo>
                  <a:cubicBezTo>
                    <a:pt x="88450" y="37786"/>
                    <a:pt x="87942" y="36016"/>
                    <a:pt x="87942" y="31713"/>
                  </a:cubicBezTo>
                  <a:cubicBezTo>
                    <a:pt x="87942" y="28171"/>
                    <a:pt x="89213" y="22860"/>
                    <a:pt x="89213" y="22351"/>
                  </a:cubicBezTo>
                  <a:cubicBezTo>
                    <a:pt x="89213" y="20326"/>
                    <a:pt x="87942" y="19056"/>
                    <a:pt x="86170" y="19056"/>
                  </a:cubicBezTo>
                  <a:cubicBezTo>
                    <a:pt x="81611" y="19056"/>
                    <a:pt x="81611" y="30703"/>
                    <a:pt x="81611" y="31459"/>
                  </a:cubicBezTo>
                  <a:cubicBezTo>
                    <a:pt x="81611" y="36523"/>
                    <a:pt x="83136" y="40320"/>
                    <a:pt x="83391" y="41335"/>
                  </a:cubicBezTo>
                  <a:cubicBezTo>
                    <a:pt x="56293" y="48926"/>
                    <a:pt x="39069" y="69173"/>
                    <a:pt x="39069" y="88657"/>
                  </a:cubicBezTo>
                  <a:cubicBezTo>
                    <a:pt x="39069" y="98026"/>
                    <a:pt x="43629" y="108658"/>
                    <a:pt x="55530" y="115486"/>
                  </a:cubicBezTo>
                  <a:lnTo>
                    <a:pt x="52241" y="118019"/>
                  </a:lnTo>
                  <a:close/>
                  <a:moveTo>
                    <a:pt x="93265" y="45631"/>
                  </a:moveTo>
                  <a:cubicBezTo>
                    <a:pt x="97316" y="44369"/>
                    <a:pt x="102631" y="44369"/>
                    <a:pt x="105419" y="44369"/>
                  </a:cubicBezTo>
                  <a:cubicBezTo>
                    <a:pt x="114031" y="44369"/>
                    <a:pt x="115040" y="44623"/>
                    <a:pt x="119599" y="45885"/>
                  </a:cubicBezTo>
                  <a:cubicBezTo>
                    <a:pt x="117574" y="46647"/>
                    <a:pt x="115040" y="47909"/>
                    <a:pt x="103902" y="47909"/>
                  </a:cubicBezTo>
                  <a:cubicBezTo>
                    <a:pt x="99088" y="47909"/>
                    <a:pt x="96045" y="47909"/>
                    <a:pt x="93265" y="45631"/>
                  </a:cubicBezTo>
                  <a:close/>
                  <a:moveTo>
                    <a:pt x="73508" y="114731"/>
                  </a:moveTo>
                  <a:cubicBezTo>
                    <a:pt x="79339" y="113207"/>
                    <a:pt x="84907" y="113207"/>
                    <a:pt x="87942" y="113207"/>
                  </a:cubicBezTo>
                  <a:cubicBezTo>
                    <a:pt x="96808" y="113207"/>
                    <a:pt x="97825" y="113461"/>
                    <a:pt x="102377" y="114731"/>
                  </a:cubicBezTo>
                  <a:cubicBezTo>
                    <a:pt x="100351" y="115740"/>
                    <a:pt x="97825" y="116756"/>
                    <a:pt x="86170" y="116756"/>
                  </a:cubicBezTo>
                  <a:cubicBezTo>
                    <a:pt x="80348" y="116756"/>
                    <a:pt x="78068" y="116756"/>
                    <a:pt x="73508" y="1147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E103348A-BDC9-4674-9011-8CFAAA056ECE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2982710" y="-14527530"/>
              <a:ext cx="101685" cy="152445"/>
            </a:xfrm>
            <a:custGeom>
              <a:avLst/>
              <a:gdLst>
                <a:gd name="connsiteX0" fmla="*/ 97443 w 101685"/>
                <a:gd name="connsiteY0" fmla="*/ 104473 h 152445"/>
                <a:gd name="connsiteX1" fmla="*/ 91413 w 101685"/>
                <a:gd name="connsiteY1" fmla="*/ 104473 h 152445"/>
                <a:gd name="connsiteX2" fmla="*/ 86798 w 101685"/>
                <a:gd name="connsiteY2" fmla="*/ 120599 h 152445"/>
                <a:gd name="connsiteX3" fmla="*/ 69249 w 101685"/>
                <a:gd name="connsiteY3" fmla="*/ 121663 h 152445"/>
                <a:gd name="connsiteX4" fmla="*/ 36622 w 101685"/>
                <a:gd name="connsiteY4" fmla="*/ 121663 h 152445"/>
                <a:gd name="connsiteX5" fmla="*/ 72085 w 101685"/>
                <a:gd name="connsiteY5" fmla="*/ 91888 h 152445"/>
                <a:gd name="connsiteX6" fmla="*/ 97443 w 101685"/>
                <a:gd name="connsiteY6" fmla="*/ 53610 h 152445"/>
                <a:gd name="connsiteX7" fmla="*/ 55951 w 101685"/>
                <a:gd name="connsiteY7" fmla="*/ 19056 h 152445"/>
                <a:gd name="connsiteX8" fmla="*/ 19066 w 101685"/>
                <a:gd name="connsiteY8" fmla="*/ 50776 h 152445"/>
                <a:gd name="connsiteX9" fmla="*/ 28463 w 101685"/>
                <a:gd name="connsiteY9" fmla="*/ 60701 h 152445"/>
                <a:gd name="connsiteX10" fmla="*/ 37861 w 101685"/>
                <a:gd name="connsiteY10" fmla="*/ 51308 h 152445"/>
                <a:gd name="connsiteX11" fmla="*/ 27399 w 101685"/>
                <a:gd name="connsiteY11" fmla="*/ 41915 h 152445"/>
                <a:gd name="connsiteX12" fmla="*/ 53289 w 101685"/>
                <a:gd name="connsiteY12" fmla="*/ 25432 h 152445"/>
                <a:gd name="connsiteX13" fmla="*/ 80244 w 101685"/>
                <a:gd name="connsiteY13" fmla="*/ 53610 h 152445"/>
                <a:gd name="connsiteX14" fmla="*/ 63569 w 101685"/>
                <a:gd name="connsiteY14" fmla="*/ 87633 h 152445"/>
                <a:gd name="connsiteX15" fmla="*/ 20837 w 101685"/>
                <a:gd name="connsiteY15" fmla="*/ 129817 h 152445"/>
                <a:gd name="connsiteX16" fmla="*/ 19066 w 101685"/>
                <a:gd name="connsiteY16" fmla="*/ 136725 h 152445"/>
                <a:gd name="connsiteX17" fmla="*/ 92120 w 101685"/>
                <a:gd name="connsiteY17" fmla="*/ 136725 h 152445"/>
                <a:gd name="connsiteX18" fmla="*/ 97443 w 101685"/>
                <a:gd name="connsiteY18" fmla="*/ 10447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685" h="152445">
                  <a:moveTo>
                    <a:pt x="97443" y="104473"/>
                  </a:moveTo>
                  <a:lnTo>
                    <a:pt x="91413" y="104473"/>
                  </a:lnTo>
                  <a:cubicBezTo>
                    <a:pt x="90881" y="108371"/>
                    <a:pt x="89110" y="118828"/>
                    <a:pt x="86798" y="120599"/>
                  </a:cubicBezTo>
                  <a:cubicBezTo>
                    <a:pt x="85384" y="121663"/>
                    <a:pt x="71728" y="121663"/>
                    <a:pt x="69249" y="121663"/>
                  </a:cubicBezTo>
                  <a:lnTo>
                    <a:pt x="36622" y="121663"/>
                  </a:lnTo>
                  <a:cubicBezTo>
                    <a:pt x="55235" y="105180"/>
                    <a:pt x="61448" y="100217"/>
                    <a:pt x="72085" y="91888"/>
                  </a:cubicBezTo>
                  <a:cubicBezTo>
                    <a:pt x="85209" y="81432"/>
                    <a:pt x="97443" y="70443"/>
                    <a:pt x="97443" y="53610"/>
                  </a:cubicBezTo>
                  <a:cubicBezTo>
                    <a:pt x="97443" y="32164"/>
                    <a:pt x="78647" y="19056"/>
                    <a:pt x="55951" y="19056"/>
                  </a:cubicBezTo>
                  <a:cubicBezTo>
                    <a:pt x="33961" y="19056"/>
                    <a:pt x="19066" y="34467"/>
                    <a:pt x="19066" y="50776"/>
                  </a:cubicBezTo>
                  <a:cubicBezTo>
                    <a:pt x="19066" y="59811"/>
                    <a:pt x="26692" y="60701"/>
                    <a:pt x="28463" y="60701"/>
                  </a:cubicBezTo>
                  <a:cubicBezTo>
                    <a:pt x="32722" y="60701"/>
                    <a:pt x="37861" y="57683"/>
                    <a:pt x="37861" y="51308"/>
                  </a:cubicBezTo>
                  <a:cubicBezTo>
                    <a:pt x="37861" y="48115"/>
                    <a:pt x="36622" y="41915"/>
                    <a:pt x="27399" y="41915"/>
                  </a:cubicBezTo>
                  <a:cubicBezTo>
                    <a:pt x="32896" y="29331"/>
                    <a:pt x="44956" y="25432"/>
                    <a:pt x="53289" y="25432"/>
                  </a:cubicBezTo>
                  <a:cubicBezTo>
                    <a:pt x="71020" y="25432"/>
                    <a:pt x="80244" y="39254"/>
                    <a:pt x="80244" y="53610"/>
                  </a:cubicBezTo>
                  <a:cubicBezTo>
                    <a:pt x="80244" y="69030"/>
                    <a:pt x="69249" y="81256"/>
                    <a:pt x="63569" y="87633"/>
                  </a:cubicBezTo>
                  <a:lnTo>
                    <a:pt x="20837" y="129817"/>
                  </a:lnTo>
                  <a:cubicBezTo>
                    <a:pt x="19066" y="131405"/>
                    <a:pt x="19066" y="131763"/>
                    <a:pt x="19066" y="136725"/>
                  </a:cubicBezTo>
                  <a:lnTo>
                    <a:pt x="92120" y="136725"/>
                  </a:lnTo>
                  <a:lnTo>
                    <a:pt x="97443" y="1044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1F25937C-C445-40AD-A5F1-6B4D372B532F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3099607" y="-14637637"/>
              <a:ext cx="76264" cy="279483"/>
            </a:xfrm>
            <a:custGeom>
              <a:avLst/>
              <a:gdLst>
                <a:gd name="connsiteX0" fmla="*/ 77813 w 76264"/>
                <a:gd name="connsiteY0" fmla="*/ 145600 h 279482"/>
                <a:gd name="connsiteX1" fmla="*/ 61099 w 76264"/>
                <a:gd name="connsiteY1" fmla="*/ 66639 h 279482"/>
                <a:gd name="connsiteX2" fmla="*/ 21601 w 76264"/>
                <a:gd name="connsiteY2" fmla="*/ 19056 h 279482"/>
                <a:gd name="connsiteX3" fmla="*/ 19066 w 76264"/>
                <a:gd name="connsiteY3" fmla="*/ 21588 h 279482"/>
                <a:gd name="connsiteX4" fmla="*/ 23881 w 76264"/>
                <a:gd name="connsiteY4" fmla="*/ 27408 h 279482"/>
                <a:gd name="connsiteX5" fmla="*/ 63124 w 76264"/>
                <a:gd name="connsiteY5" fmla="*/ 145600 h 279482"/>
                <a:gd name="connsiteX6" fmla="*/ 22355 w 76264"/>
                <a:gd name="connsiteY6" fmla="*/ 265309 h 279482"/>
                <a:gd name="connsiteX7" fmla="*/ 19066 w 76264"/>
                <a:gd name="connsiteY7" fmla="*/ 269612 h 279482"/>
                <a:gd name="connsiteX8" fmla="*/ 21601 w 76264"/>
                <a:gd name="connsiteY8" fmla="*/ 272146 h 279482"/>
                <a:gd name="connsiteX9" fmla="*/ 61861 w 76264"/>
                <a:gd name="connsiteY9" fmla="*/ 222792 h 279482"/>
                <a:gd name="connsiteX10" fmla="*/ 77813 w 76264"/>
                <a:gd name="connsiteY10" fmla="*/ 145600 h 2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64" h="279482">
                  <a:moveTo>
                    <a:pt x="77813" y="145600"/>
                  </a:moveTo>
                  <a:cubicBezTo>
                    <a:pt x="77813" y="125862"/>
                    <a:pt x="75033" y="95238"/>
                    <a:pt x="61099" y="66639"/>
                  </a:cubicBezTo>
                  <a:cubicBezTo>
                    <a:pt x="45909" y="35506"/>
                    <a:pt x="24127" y="19056"/>
                    <a:pt x="21601" y="19056"/>
                  </a:cubicBezTo>
                  <a:cubicBezTo>
                    <a:pt x="20075" y="19056"/>
                    <a:pt x="19066" y="20071"/>
                    <a:pt x="19066" y="21588"/>
                  </a:cubicBezTo>
                  <a:cubicBezTo>
                    <a:pt x="19066" y="22342"/>
                    <a:pt x="19066" y="22850"/>
                    <a:pt x="23881" y="27408"/>
                  </a:cubicBezTo>
                  <a:cubicBezTo>
                    <a:pt x="48690" y="52467"/>
                    <a:pt x="63124" y="92706"/>
                    <a:pt x="63124" y="145600"/>
                  </a:cubicBezTo>
                  <a:cubicBezTo>
                    <a:pt x="63124" y="188880"/>
                    <a:pt x="53758" y="233424"/>
                    <a:pt x="22355" y="265309"/>
                  </a:cubicBezTo>
                  <a:cubicBezTo>
                    <a:pt x="19066" y="268350"/>
                    <a:pt x="19066" y="268859"/>
                    <a:pt x="19066" y="269612"/>
                  </a:cubicBezTo>
                  <a:cubicBezTo>
                    <a:pt x="19066" y="271129"/>
                    <a:pt x="20075" y="272146"/>
                    <a:pt x="21601" y="272146"/>
                  </a:cubicBezTo>
                  <a:cubicBezTo>
                    <a:pt x="24127" y="272146"/>
                    <a:pt x="46919" y="254933"/>
                    <a:pt x="61861" y="222792"/>
                  </a:cubicBezTo>
                  <a:cubicBezTo>
                    <a:pt x="74778" y="194955"/>
                    <a:pt x="77813" y="166864"/>
                    <a:pt x="77813" y="1456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2CF1F613-AD6D-4515-845F-C3B6BC29AE46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3194826" y="-14670015"/>
              <a:ext cx="101685" cy="152445"/>
            </a:xfrm>
            <a:custGeom>
              <a:avLst/>
              <a:gdLst>
                <a:gd name="connsiteX0" fmla="*/ 97443 w 101685"/>
                <a:gd name="connsiteY0" fmla="*/ 104474 h 152445"/>
                <a:gd name="connsiteX1" fmla="*/ 91413 w 101685"/>
                <a:gd name="connsiteY1" fmla="*/ 104474 h 152445"/>
                <a:gd name="connsiteX2" fmla="*/ 86798 w 101685"/>
                <a:gd name="connsiteY2" fmla="*/ 120599 h 152445"/>
                <a:gd name="connsiteX3" fmla="*/ 69249 w 101685"/>
                <a:gd name="connsiteY3" fmla="*/ 121663 h 152445"/>
                <a:gd name="connsiteX4" fmla="*/ 36622 w 101685"/>
                <a:gd name="connsiteY4" fmla="*/ 121663 h 152445"/>
                <a:gd name="connsiteX5" fmla="*/ 72085 w 101685"/>
                <a:gd name="connsiteY5" fmla="*/ 91888 h 152445"/>
                <a:gd name="connsiteX6" fmla="*/ 97443 w 101685"/>
                <a:gd name="connsiteY6" fmla="*/ 53611 h 152445"/>
                <a:gd name="connsiteX7" fmla="*/ 55951 w 101685"/>
                <a:gd name="connsiteY7" fmla="*/ 19056 h 152445"/>
                <a:gd name="connsiteX8" fmla="*/ 19066 w 101685"/>
                <a:gd name="connsiteY8" fmla="*/ 50776 h 152445"/>
                <a:gd name="connsiteX9" fmla="*/ 28463 w 101685"/>
                <a:gd name="connsiteY9" fmla="*/ 60701 h 152445"/>
                <a:gd name="connsiteX10" fmla="*/ 37861 w 101685"/>
                <a:gd name="connsiteY10" fmla="*/ 51308 h 152445"/>
                <a:gd name="connsiteX11" fmla="*/ 27399 w 101685"/>
                <a:gd name="connsiteY11" fmla="*/ 41915 h 152445"/>
                <a:gd name="connsiteX12" fmla="*/ 53289 w 101685"/>
                <a:gd name="connsiteY12" fmla="*/ 25432 h 152445"/>
                <a:gd name="connsiteX13" fmla="*/ 80244 w 101685"/>
                <a:gd name="connsiteY13" fmla="*/ 53611 h 152445"/>
                <a:gd name="connsiteX14" fmla="*/ 63569 w 101685"/>
                <a:gd name="connsiteY14" fmla="*/ 87633 h 152445"/>
                <a:gd name="connsiteX15" fmla="*/ 20837 w 101685"/>
                <a:gd name="connsiteY15" fmla="*/ 129818 h 152445"/>
                <a:gd name="connsiteX16" fmla="*/ 19066 w 101685"/>
                <a:gd name="connsiteY16" fmla="*/ 136725 h 152445"/>
                <a:gd name="connsiteX17" fmla="*/ 92121 w 101685"/>
                <a:gd name="connsiteY17" fmla="*/ 136725 h 152445"/>
                <a:gd name="connsiteX18" fmla="*/ 97443 w 101685"/>
                <a:gd name="connsiteY18" fmla="*/ 104474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685" h="152445">
                  <a:moveTo>
                    <a:pt x="97443" y="104474"/>
                  </a:moveTo>
                  <a:lnTo>
                    <a:pt x="91413" y="104474"/>
                  </a:lnTo>
                  <a:cubicBezTo>
                    <a:pt x="90881" y="108373"/>
                    <a:pt x="89110" y="118828"/>
                    <a:pt x="86798" y="120599"/>
                  </a:cubicBezTo>
                  <a:cubicBezTo>
                    <a:pt x="85384" y="121663"/>
                    <a:pt x="71727" y="121663"/>
                    <a:pt x="69249" y="121663"/>
                  </a:cubicBezTo>
                  <a:lnTo>
                    <a:pt x="36622" y="121663"/>
                  </a:lnTo>
                  <a:cubicBezTo>
                    <a:pt x="55235" y="105180"/>
                    <a:pt x="61448" y="100217"/>
                    <a:pt x="72085" y="91888"/>
                  </a:cubicBezTo>
                  <a:cubicBezTo>
                    <a:pt x="85209" y="81432"/>
                    <a:pt x="97443" y="70443"/>
                    <a:pt x="97443" y="53611"/>
                  </a:cubicBezTo>
                  <a:cubicBezTo>
                    <a:pt x="97443" y="32166"/>
                    <a:pt x="78647" y="19056"/>
                    <a:pt x="55951" y="19056"/>
                  </a:cubicBezTo>
                  <a:cubicBezTo>
                    <a:pt x="33961" y="19056"/>
                    <a:pt x="19066" y="34469"/>
                    <a:pt x="19066" y="50776"/>
                  </a:cubicBezTo>
                  <a:cubicBezTo>
                    <a:pt x="19066" y="59813"/>
                    <a:pt x="26692" y="60701"/>
                    <a:pt x="28463" y="60701"/>
                  </a:cubicBezTo>
                  <a:cubicBezTo>
                    <a:pt x="32722" y="60701"/>
                    <a:pt x="37861" y="57683"/>
                    <a:pt x="37861" y="51308"/>
                  </a:cubicBezTo>
                  <a:cubicBezTo>
                    <a:pt x="37861" y="48117"/>
                    <a:pt x="36622" y="41915"/>
                    <a:pt x="27399" y="41915"/>
                  </a:cubicBezTo>
                  <a:cubicBezTo>
                    <a:pt x="32896" y="29331"/>
                    <a:pt x="44956" y="25432"/>
                    <a:pt x="53289" y="25432"/>
                  </a:cubicBezTo>
                  <a:cubicBezTo>
                    <a:pt x="71020" y="25432"/>
                    <a:pt x="80244" y="39256"/>
                    <a:pt x="80244" y="53611"/>
                  </a:cubicBezTo>
                  <a:cubicBezTo>
                    <a:pt x="80244" y="69030"/>
                    <a:pt x="69249" y="81258"/>
                    <a:pt x="63569" y="87633"/>
                  </a:cubicBezTo>
                  <a:lnTo>
                    <a:pt x="20837" y="129818"/>
                  </a:lnTo>
                  <a:cubicBezTo>
                    <a:pt x="19066" y="131406"/>
                    <a:pt x="19066" y="131763"/>
                    <a:pt x="19066" y="136725"/>
                  </a:cubicBezTo>
                  <a:lnTo>
                    <a:pt x="92121" y="136725"/>
                  </a:lnTo>
                  <a:lnTo>
                    <a:pt x="97443" y="10447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57ABD193-D4EE-408A-80DE-993CF56A94F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3292938" y="-14630497"/>
              <a:ext cx="127107" cy="101630"/>
            </a:xfrm>
            <a:custGeom>
              <a:avLst/>
              <a:gdLst>
                <a:gd name="connsiteX0" fmla="*/ 32364 w 127106"/>
                <a:gd name="connsiteY0" fmla="*/ 86044 h 101630"/>
                <a:gd name="connsiteX1" fmla="*/ 30593 w 127106"/>
                <a:gd name="connsiteY1" fmla="*/ 93309 h 101630"/>
                <a:gd name="connsiteX2" fmla="*/ 36622 w 127106"/>
                <a:gd name="connsiteY2" fmla="*/ 98978 h 101630"/>
                <a:gd name="connsiteX3" fmla="*/ 43534 w 127106"/>
                <a:gd name="connsiteY3" fmla="*/ 95080 h 101630"/>
                <a:gd name="connsiteX4" fmla="*/ 46728 w 127106"/>
                <a:gd name="connsiteY4" fmla="*/ 84091 h 101630"/>
                <a:gd name="connsiteX5" fmla="*/ 50628 w 127106"/>
                <a:gd name="connsiteY5" fmla="*/ 68148 h 101630"/>
                <a:gd name="connsiteX6" fmla="*/ 53639 w 127106"/>
                <a:gd name="connsiteY6" fmla="*/ 56269 h 101630"/>
                <a:gd name="connsiteX7" fmla="*/ 61090 w 127106"/>
                <a:gd name="connsiteY7" fmla="*/ 40318 h 101630"/>
                <a:gd name="connsiteX8" fmla="*/ 87688 w 127106"/>
                <a:gd name="connsiteY8" fmla="*/ 24018 h 101630"/>
                <a:gd name="connsiteX9" fmla="*/ 98150 w 127106"/>
                <a:gd name="connsiteY9" fmla="*/ 36419 h 101630"/>
                <a:gd name="connsiteX10" fmla="*/ 87688 w 127106"/>
                <a:gd name="connsiteY10" fmla="*/ 74166 h 101630"/>
                <a:gd name="connsiteX11" fmla="*/ 85026 w 127106"/>
                <a:gd name="connsiteY11" fmla="*/ 83741 h 101630"/>
                <a:gd name="connsiteX12" fmla="*/ 101868 w 127106"/>
                <a:gd name="connsiteY12" fmla="*/ 98978 h 101630"/>
                <a:gd name="connsiteX13" fmla="*/ 127409 w 127106"/>
                <a:gd name="connsiteY13" fmla="*/ 71863 h 101630"/>
                <a:gd name="connsiteX14" fmla="*/ 124564 w 127106"/>
                <a:gd name="connsiteY14" fmla="*/ 69561 h 101630"/>
                <a:gd name="connsiteX15" fmla="*/ 121196 w 127106"/>
                <a:gd name="connsiteY15" fmla="*/ 72578 h 101630"/>
                <a:gd name="connsiteX16" fmla="*/ 102400 w 127106"/>
                <a:gd name="connsiteY16" fmla="*/ 94016 h 101630"/>
                <a:gd name="connsiteX17" fmla="*/ 97967 w 127106"/>
                <a:gd name="connsiteY17" fmla="*/ 87815 h 101630"/>
                <a:gd name="connsiteX18" fmla="*/ 102051 w 127106"/>
                <a:gd name="connsiteY18" fmla="*/ 73459 h 101630"/>
                <a:gd name="connsiteX19" fmla="*/ 111449 w 127106"/>
                <a:gd name="connsiteY19" fmla="*/ 39254 h 101630"/>
                <a:gd name="connsiteX20" fmla="*/ 88394 w 127106"/>
                <a:gd name="connsiteY20" fmla="*/ 19056 h 101630"/>
                <a:gd name="connsiteX21" fmla="*/ 58429 w 127106"/>
                <a:gd name="connsiteY21" fmla="*/ 35180 h 101630"/>
                <a:gd name="connsiteX22" fmla="*/ 39459 w 127106"/>
                <a:gd name="connsiteY22" fmla="*/ 19056 h 101630"/>
                <a:gd name="connsiteX23" fmla="*/ 25453 w 127106"/>
                <a:gd name="connsiteY23" fmla="*/ 28622 h 101630"/>
                <a:gd name="connsiteX24" fmla="*/ 19066 w 127106"/>
                <a:gd name="connsiteY24" fmla="*/ 46171 h 101630"/>
                <a:gd name="connsiteX25" fmla="*/ 22077 w 127106"/>
                <a:gd name="connsiteY25" fmla="*/ 48472 h 101630"/>
                <a:gd name="connsiteX26" fmla="*/ 25985 w 127106"/>
                <a:gd name="connsiteY26" fmla="*/ 43153 h 101630"/>
                <a:gd name="connsiteX27" fmla="*/ 38926 w 127106"/>
                <a:gd name="connsiteY27" fmla="*/ 24018 h 101630"/>
                <a:gd name="connsiteX28" fmla="*/ 44773 w 127106"/>
                <a:gd name="connsiteY28" fmla="*/ 32704 h 101630"/>
                <a:gd name="connsiteX29" fmla="*/ 41937 w 127106"/>
                <a:gd name="connsiteY29" fmla="*/ 47408 h 101630"/>
                <a:gd name="connsiteX30" fmla="*/ 38037 w 127106"/>
                <a:gd name="connsiteY30" fmla="*/ 63359 h 101630"/>
                <a:gd name="connsiteX31" fmla="*/ 32364 w 127106"/>
                <a:gd name="connsiteY31" fmla="*/ 86044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106" h="101630">
                  <a:moveTo>
                    <a:pt x="32364" y="86044"/>
                  </a:moveTo>
                  <a:cubicBezTo>
                    <a:pt x="31657" y="88346"/>
                    <a:pt x="30593" y="92777"/>
                    <a:pt x="30593" y="93309"/>
                  </a:cubicBezTo>
                  <a:cubicBezTo>
                    <a:pt x="30593" y="97207"/>
                    <a:pt x="33786" y="98978"/>
                    <a:pt x="36622" y="98978"/>
                  </a:cubicBezTo>
                  <a:cubicBezTo>
                    <a:pt x="39808" y="98978"/>
                    <a:pt x="42652" y="96676"/>
                    <a:pt x="43534" y="95080"/>
                  </a:cubicBezTo>
                  <a:cubicBezTo>
                    <a:pt x="44424" y="93484"/>
                    <a:pt x="45838" y="87815"/>
                    <a:pt x="46728" y="84091"/>
                  </a:cubicBezTo>
                  <a:cubicBezTo>
                    <a:pt x="47617" y="80724"/>
                    <a:pt x="49563" y="72578"/>
                    <a:pt x="50628" y="68148"/>
                  </a:cubicBezTo>
                  <a:cubicBezTo>
                    <a:pt x="51692" y="64242"/>
                    <a:pt x="52757" y="60343"/>
                    <a:pt x="53639" y="56269"/>
                  </a:cubicBezTo>
                  <a:cubicBezTo>
                    <a:pt x="55593" y="49005"/>
                    <a:pt x="55951" y="47583"/>
                    <a:pt x="61090" y="40318"/>
                  </a:cubicBezTo>
                  <a:cubicBezTo>
                    <a:pt x="66055" y="33228"/>
                    <a:pt x="74389" y="24018"/>
                    <a:pt x="87688" y="24018"/>
                  </a:cubicBezTo>
                  <a:cubicBezTo>
                    <a:pt x="97967" y="24018"/>
                    <a:pt x="98150" y="33053"/>
                    <a:pt x="98150" y="36419"/>
                  </a:cubicBezTo>
                  <a:cubicBezTo>
                    <a:pt x="98150" y="47051"/>
                    <a:pt x="90524" y="66726"/>
                    <a:pt x="87688" y="74166"/>
                  </a:cubicBezTo>
                  <a:cubicBezTo>
                    <a:pt x="85733" y="79129"/>
                    <a:pt x="85026" y="80724"/>
                    <a:pt x="85026" y="83741"/>
                  </a:cubicBezTo>
                  <a:cubicBezTo>
                    <a:pt x="85026" y="93134"/>
                    <a:pt x="92827" y="98978"/>
                    <a:pt x="101868" y="98978"/>
                  </a:cubicBezTo>
                  <a:cubicBezTo>
                    <a:pt x="119599" y="98978"/>
                    <a:pt x="127409" y="74523"/>
                    <a:pt x="127409" y="71863"/>
                  </a:cubicBezTo>
                  <a:cubicBezTo>
                    <a:pt x="127409" y="69561"/>
                    <a:pt x="125097" y="69561"/>
                    <a:pt x="124564" y="69561"/>
                  </a:cubicBezTo>
                  <a:cubicBezTo>
                    <a:pt x="122086" y="69561"/>
                    <a:pt x="121911" y="70624"/>
                    <a:pt x="121196" y="72578"/>
                  </a:cubicBezTo>
                  <a:cubicBezTo>
                    <a:pt x="117121" y="86751"/>
                    <a:pt x="109495" y="94016"/>
                    <a:pt x="102400" y="94016"/>
                  </a:cubicBezTo>
                  <a:cubicBezTo>
                    <a:pt x="98682" y="94016"/>
                    <a:pt x="97967" y="91538"/>
                    <a:pt x="97967" y="87815"/>
                  </a:cubicBezTo>
                  <a:cubicBezTo>
                    <a:pt x="97967" y="83741"/>
                    <a:pt x="98857" y="81439"/>
                    <a:pt x="102051" y="73459"/>
                  </a:cubicBezTo>
                  <a:cubicBezTo>
                    <a:pt x="104180" y="67965"/>
                    <a:pt x="111449" y="49179"/>
                    <a:pt x="111449" y="39254"/>
                  </a:cubicBezTo>
                  <a:cubicBezTo>
                    <a:pt x="111449" y="22064"/>
                    <a:pt x="97792" y="19056"/>
                    <a:pt x="88394" y="19056"/>
                  </a:cubicBezTo>
                  <a:cubicBezTo>
                    <a:pt x="73682" y="19056"/>
                    <a:pt x="63752" y="28090"/>
                    <a:pt x="58429" y="35180"/>
                  </a:cubicBezTo>
                  <a:cubicBezTo>
                    <a:pt x="57190" y="22954"/>
                    <a:pt x="46728" y="19056"/>
                    <a:pt x="39459" y="19056"/>
                  </a:cubicBezTo>
                  <a:cubicBezTo>
                    <a:pt x="31832" y="19056"/>
                    <a:pt x="27756" y="24550"/>
                    <a:pt x="25453" y="28622"/>
                  </a:cubicBezTo>
                  <a:cubicBezTo>
                    <a:pt x="21552" y="35180"/>
                    <a:pt x="19066" y="45280"/>
                    <a:pt x="19066" y="46171"/>
                  </a:cubicBezTo>
                  <a:cubicBezTo>
                    <a:pt x="19066" y="48472"/>
                    <a:pt x="21552" y="48472"/>
                    <a:pt x="22077" y="48472"/>
                  </a:cubicBezTo>
                  <a:cubicBezTo>
                    <a:pt x="24563" y="48472"/>
                    <a:pt x="24738" y="47940"/>
                    <a:pt x="25985" y="43153"/>
                  </a:cubicBezTo>
                  <a:cubicBezTo>
                    <a:pt x="28639" y="32704"/>
                    <a:pt x="32007" y="24018"/>
                    <a:pt x="38926" y="24018"/>
                  </a:cubicBezTo>
                  <a:cubicBezTo>
                    <a:pt x="43534" y="24018"/>
                    <a:pt x="44773" y="27917"/>
                    <a:pt x="44773" y="32704"/>
                  </a:cubicBezTo>
                  <a:cubicBezTo>
                    <a:pt x="44773" y="36071"/>
                    <a:pt x="43184" y="42621"/>
                    <a:pt x="41937" y="47408"/>
                  </a:cubicBezTo>
                  <a:cubicBezTo>
                    <a:pt x="40698" y="52197"/>
                    <a:pt x="38926" y="59462"/>
                    <a:pt x="38037" y="63359"/>
                  </a:cubicBezTo>
                  <a:lnTo>
                    <a:pt x="32364" y="860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4FF0F73F-B005-4EC8-A77C-07AC9B83AE3D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3501915" y="-14572086"/>
              <a:ext cx="152528" cy="152445"/>
            </a:xfrm>
            <a:custGeom>
              <a:avLst/>
              <a:gdLst>
                <a:gd name="connsiteX0" fmla="*/ 80347 w 152528"/>
                <a:gd name="connsiteY0" fmla="*/ 72960 h 152445"/>
                <a:gd name="connsiteX1" fmla="*/ 29703 w 152528"/>
                <a:gd name="connsiteY1" fmla="*/ 22598 h 152445"/>
                <a:gd name="connsiteX2" fmla="*/ 24127 w 152528"/>
                <a:gd name="connsiteY2" fmla="*/ 19056 h 152445"/>
                <a:gd name="connsiteX3" fmla="*/ 19066 w 152528"/>
                <a:gd name="connsiteY3" fmla="*/ 24114 h 152445"/>
                <a:gd name="connsiteX4" fmla="*/ 22355 w 152528"/>
                <a:gd name="connsiteY4" fmla="*/ 29179 h 152445"/>
                <a:gd name="connsiteX5" fmla="*/ 72999 w 152528"/>
                <a:gd name="connsiteY5" fmla="*/ 80050 h 152445"/>
                <a:gd name="connsiteX6" fmla="*/ 22355 w 152528"/>
                <a:gd name="connsiteY6" fmla="*/ 130921 h 152445"/>
                <a:gd name="connsiteX7" fmla="*/ 19066 w 152528"/>
                <a:gd name="connsiteY7" fmla="*/ 135987 h 152445"/>
                <a:gd name="connsiteX8" fmla="*/ 24127 w 152528"/>
                <a:gd name="connsiteY8" fmla="*/ 141044 h 152445"/>
                <a:gd name="connsiteX9" fmla="*/ 29703 w 152528"/>
                <a:gd name="connsiteY9" fmla="*/ 137504 h 152445"/>
                <a:gd name="connsiteX10" fmla="*/ 80093 w 152528"/>
                <a:gd name="connsiteY10" fmla="*/ 87140 h 152445"/>
                <a:gd name="connsiteX11" fmla="*/ 132509 w 152528"/>
                <a:gd name="connsiteY11" fmla="*/ 139527 h 152445"/>
                <a:gd name="connsiteX12" fmla="*/ 136306 w 152528"/>
                <a:gd name="connsiteY12" fmla="*/ 141044 h 152445"/>
                <a:gd name="connsiteX13" fmla="*/ 141374 w 152528"/>
                <a:gd name="connsiteY13" fmla="*/ 135987 h 152445"/>
                <a:gd name="connsiteX14" fmla="*/ 140612 w 152528"/>
                <a:gd name="connsiteY14" fmla="*/ 133199 h 152445"/>
                <a:gd name="connsiteX15" fmla="*/ 87433 w 152528"/>
                <a:gd name="connsiteY15" fmla="*/ 80050 h 152445"/>
                <a:gd name="connsiteX16" fmla="*/ 133779 w 152528"/>
                <a:gd name="connsiteY16" fmla="*/ 33737 h 152445"/>
                <a:gd name="connsiteX17" fmla="*/ 140103 w 152528"/>
                <a:gd name="connsiteY17" fmla="*/ 27410 h 152445"/>
                <a:gd name="connsiteX18" fmla="*/ 141374 w 152528"/>
                <a:gd name="connsiteY18" fmla="*/ 24114 h 152445"/>
                <a:gd name="connsiteX19" fmla="*/ 136306 w 152528"/>
                <a:gd name="connsiteY19" fmla="*/ 19056 h 152445"/>
                <a:gd name="connsiteX20" fmla="*/ 130483 w 152528"/>
                <a:gd name="connsiteY20" fmla="*/ 22852 h 152445"/>
                <a:gd name="connsiteX21" fmla="*/ 80347 w 152528"/>
                <a:gd name="connsiteY21" fmla="*/ 72960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528" h="152445">
                  <a:moveTo>
                    <a:pt x="80347" y="72960"/>
                  </a:moveTo>
                  <a:lnTo>
                    <a:pt x="29703" y="22598"/>
                  </a:lnTo>
                  <a:cubicBezTo>
                    <a:pt x="26660" y="19564"/>
                    <a:pt x="26152" y="19056"/>
                    <a:pt x="24127" y="19056"/>
                  </a:cubicBezTo>
                  <a:cubicBezTo>
                    <a:pt x="21600" y="19056"/>
                    <a:pt x="19066" y="21335"/>
                    <a:pt x="19066" y="24114"/>
                  </a:cubicBezTo>
                  <a:cubicBezTo>
                    <a:pt x="19066" y="25893"/>
                    <a:pt x="19574" y="26392"/>
                    <a:pt x="22355" y="29179"/>
                  </a:cubicBezTo>
                  <a:lnTo>
                    <a:pt x="72999" y="80050"/>
                  </a:lnTo>
                  <a:lnTo>
                    <a:pt x="22355" y="130921"/>
                  </a:lnTo>
                  <a:cubicBezTo>
                    <a:pt x="19574" y="133708"/>
                    <a:pt x="19066" y="134208"/>
                    <a:pt x="19066" y="135987"/>
                  </a:cubicBezTo>
                  <a:cubicBezTo>
                    <a:pt x="19066" y="138766"/>
                    <a:pt x="21600" y="141044"/>
                    <a:pt x="24127" y="141044"/>
                  </a:cubicBezTo>
                  <a:cubicBezTo>
                    <a:pt x="26152" y="141044"/>
                    <a:pt x="26660" y="140535"/>
                    <a:pt x="29703" y="137504"/>
                  </a:cubicBezTo>
                  <a:lnTo>
                    <a:pt x="80093" y="87140"/>
                  </a:lnTo>
                  <a:lnTo>
                    <a:pt x="132509" y="139527"/>
                  </a:lnTo>
                  <a:cubicBezTo>
                    <a:pt x="133017" y="139782"/>
                    <a:pt x="134789" y="141044"/>
                    <a:pt x="136306" y="141044"/>
                  </a:cubicBezTo>
                  <a:cubicBezTo>
                    <a:pt x="139349" y="141044"/>
                    <a:pt x="141374" y="138766"/>
                    <a:pt x="141374" y="135987"/>
                  </a:cubicBezTo>
                  <a:cubicBezTo>
                    <a:pt x="141374" y="135478"/>
                    <a:pt x="141374" y="134463"/>
                    <a:pt x="140612" y="133199"/>
                  </a:cubicBezTo>
                  <a:cubicBezTo>
                    <a:pt x="140357" y="132692"/>
                    <a:pt x="100097" y="92960"/>
                    <a:pt x="87433" y="80050"/>
                  </a:cubicBezTo>
                  <a:lnTo>
                    <a:pt x="133779" y="33737"/>
                  </a:lnTo>
                  <a:cubicBezTo>
                    <a:pt x="135043" y="32212"/>
                    <a:pt x="138840" y="28926"/>
                    <a:pt x="140103" y="27410"/>
                  </a:cubicBezTo>
                  <a:cubicBezTo>
                    <a:pt x="140357" y="26901"/>
                    <a:pt x="141374" y="25893"/>
                    <a:pt x="141374" y="24114"/>
                  </a:cubicBezTo>
                  <a:cubicBezTo>
                    <a:pt x="141374" y="21335"/>
                    <a:pt x="139349" y="19056"/>
                    <a:pt x="136306" y="19056"/>
                  </a:cubicBezTo>
                  <a:cubicBezTo>
                    <a:pt x="134280" y="19056"/>
                    <a:pt x="133271" y="20065"/>
                    <a:pt x="130483" y="22852"/>
                  </a:cubicBezTo>
                  <a:lnTo>
                    <a:pt x="80347" y="7296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4" name="Groupe 373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langle \tr[ X_1X_2(x)\,\, X_1X_2(y)]\,\,\tr[ \bar X_3\bar X_4(x')\,\,\bar X_3\bar X_4(y')]\rangle_c&#10;\end{align*}&#10;&#10;\end{document}" title="IguanaTex Vector Display">
            <a:extLst>
              <a:ext uri="{FF2B5EF4-FFF2-40B4-BE49-F238E27FC236}">
                <a16:creationId xmlns:a16="http://schemas.microsoft.com/office/drawing/2014/main" id="{1BE59EBE-7CAB-4544-84C0-8EA2A36DD8D3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66095" y="1041206"/>
            <a:ext cx="5071676" cy="290740"/>
            <a:chOff x="8775750" y="-10022845"/>
            <a:chExt cx="3535485" cy="202675"/>
          </a:xfrm>
        </p:grpSpPr>
        <p:sp>
          <p:nvSpPr>
            <p:cNvPr id="335" name="Forme libre : forme 334">
              <a:extLst>
                <a:ext uri="{FF2B5EF4-FFF2-40B4-BE49-F238E27FC236}">
                  <a16:creationId xmlns:a16="http://schemas.microsoft.com/office/drawing/2014/main" id="{6DA34B9E-9799-43A3-BCE5-B33C615A4F0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775750" y="-10007120"/>
              <a:ext cx="51014" cy="186950"/>
            </a:xfrm>
            <a:custGeom>
              <a:avLst/>
              <a:gdLst>
                <a:gd name="connsiteX0" fmla="*/ 49680 w 51014"/>
                <a:gd name="connsiteY0" fmla="*/ 19178 h 186949"/>
                <a:gd name="connsiteX1" fmla="*/ 50531 w 51014"/>
                <a:gd name="connsiteY1" fmla="*/ 16134 h 186949"/>
                <a:gd name="connsiteX2" fmla="*/ 47140 w 51014"/>
                <a:gd name="connsiteY2" fmla="*/ 12747 h 186949"/>
                <a:gd name="connsiteX3" fmla="*/ 43245 w 51014"/>
                <a:gd name="connsiteY3" fmla="*/ 16640 h 186949"/>
                <a:gd name="connsiteX4" fmla="*/ 13604 w 51014"/>
                <a:gd name="connsiteY4" fmla="*/ 94345 h 186949"/>
                <a:gd name="connsiteX5" fmla="*/ 12754 w 51014"/>
                <a:gd name="connsiteY5" fmla="*/ 97394 h 186949"/>
                <a:gd name="connsiteX6" fmla="*/ 13604 w 51014"/>
                <a:gd name="connsiteY6" fmla="*/ 100273 h 186949"/>
                <a:gd name="connsiteX7" fmla="*/ 43245 w 51014"/>
                <a:gd name="connsiteY7" fmla="*/ 177979 h 186949"/>
                <a:gd name="connsiteX8" fmla="*/ 47140 w 51014"/>
                <a:gd name="connsiteY8" fmla="*/ 182042 h 186949"/>
                <a:gd name="connsiteX9" fmla="*/ 50531 w 51014"/>
                <a:gd name="connsiteY9" fmla="*/ 178653 h 186949"/>
                <a:gd name="connsiteX10" fmla="*/ 49680 w 51014"/>
                <a:gd name="connsiteY10" fmla="*/ 175945 h 186949"/>
                <a:gd name="connsiteX11" fmla="*/ 19699 w 51014"/>
                <a:gd name="connsiteY11" fmla="*/ 97394 h 186949"/>
                <a:gd name="connsiteX12" fmla="*/ 49680 w 51014"/>
                <a:gd name="connsiteY12" fmla="*/ 19178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14" h="186949">
                  <a:moveTo>
                    <a:pt x="49680" y="19178"/>
                  </a:moveTo>
                  <a:cubicBezTo>
                    <a:pt x="50531" y="17319"/>
                    <a:pt x="50531" y="16979"/>
                    <a:pt x="50531" y="16134"/>
                  </a:cubicBezTo>
                  <a:cubicBezTo>
                    <a:pt x="50531" y="14270"/>
                    <a:pt x="49005" y="12747"/>
                    <a:pt x="47140" y="12747"/>
                  </a:cubicBezTo>
                  <a:cubicBezTo>
                    <a:pt x="45615" y="12747"/>
                    <a:pt x="44430" y="13591"/>
                    <a:pt x="43245" y="16640"/>
                  </a:cubicBezTo>
                  <a:lnTo>
                    <a:pt x="13604" y="94345"/>
                  </a:lnTo>
                  <a:cubicBezTo>
                    <a:pt x="13264" y="95365"/>
                    <a:pt x="12754" y="96379"/>
                    <a:pt x="12754" y="97394"/>
                  </a:cubicBezTo>
                  <a:cubicBezTo>
                    <a:pt x="12754" y="97904"/>
                    <a:pt x="12754" y="98238"/>
                    <a:pt x="13604" y="100273"/>
                  </a:cubicBezTo>
                  <a:lnTo>
                    <a:pt x="43245" y="177979"/>
                  </a:lnTo>
                  <a:cubicBezTo>
                    <a:pt x="43925" y="179843"/>
                    <a:pt x="44770" y="182042"/>
                    <a:pt x="47140" y="182042"/>
                  </a:cubicBezTo>
                  <a:cubicBezTo>
                    <a:pt x="49005" y="182042"/>
                    <a:pt x="50531" y="180518"/>
                    <a:pt x="50531" y="178653"/>
                  </a:cubicBezTo>
                  <a:cubicBezTo>
                    <a:pt x="50531" y="178149"/>
                    <a:pt x="50531" y="177809"/>
                    <a:pt x="49680" y="175945"/>
                  </a:cubicBezTo>
                  <a:lnTo>
                    <a:pt x="19699" y="97394"/>
                  </a:lnTo>
                  <a:lnTo>
                    <a:pt x="49680" y="1917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6" name="Forme libre : forme 335">
              <a:extLst>
                <a:ext uri="{FF2B5EF4-FFF2-40B4-BE49-F238E27FC236}">
                  <a16:creationId xmlns:a16="http://schemas.microsoft.com/office/drawing/2014/main" id="{690C8F70-60A0-486E-B24E-E57EDBF2E1A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826214" y="-10007120"/>
              <a:ext cx="187052" cy="186950"/>
            </a:xfrm>
            <a:custGeom>
              <a:avLst/>
              <a:gdLst>
                <a:gd name="connsiteX0" fmla="*/ 38840 w 187052"/>
                <a:gd name="connsiteY0" fmla="*/ 72001 h 186949"/>
                <a:gd name="connsiteX1" fmla="*/ 63061 w 187052"/>
                <a:gd name="connsiteY1" fmla="*/ 72001 h 186949"/>
                <a:gd name="connsiteX2" fmla="*/ 63061 w 187052"/>
                <a:gd name="connsiteY2" fmla="*/ 66749 h 186949"/>
                <a:gd name="connsiteX3" fmla="*/ 38840 w 187052"/>
                <a:gd name="connsiteY3" fmla="*/ 66749 h 186949"/>
                <a:gd name="connsiteX4" fmla="*/ 38840 w 187052"/>
                <a:gd name="connsiteY4" fmla="*/ 35600 h 186949"/>
                <a:gd name="connsiteX5" fmla="*/ 34605 w 187052"/>
                <a:gd name="connsiteY5" fmla="*/ 35600 h 186949"/>
                <a:gd name="connsiteX6" fmla="*/ 12754 w 187052"/>
                <a:gd name="connsiteY6" fmla="*/ 68273 h 186949"/>
                <a:gd name="connsiteX7" fmla="*/ 12754 w 187052"/>
                <a:gd name="connsiteY7" fmla="*/ 72001 h 186949"/>
                <a:gd name="connsiteX8" fmla="*/ 27149 w 187052"/>
                <a:gd name="connsiteY8" fmla="*/ 72001 h 186949"/>
                <a:gd name="connsiteX9" fmla="*/ 27149 w 187052"/>
                <a:gd name="connsiteY9" fmla="*/ 118723 h 186949"/>
                <a:gd name="connsiteX10" fmla="*/ 49000 w 187052"/>
                <a:gd name="connsiteY10" fmla="*/ 141583 h 186949"/>
                <a:gd name="connsiteX11" fmla="*/ 65771 w 187052"/>
                <a:gd name="connsiteY11" fmla="*/ 118723 h 186949"/>
                <a:gd name="connsiteX12" fmla="*/ 65771 w 187052"/>
                <a:gd name="connsiteY12" fmla="*/ 109073 h 186949"/>
                <a:gd name="connsiteX13" fmla="*/ 61536 w 187052"/>
                <a:gd name="connsiteY13" fmla="*/ 109073 h 186949"/>
                <a:gd name="connsiteX14" fmla="*/ 61536 w 187052"/>
                <a:gd name="connsiteY14" fmla="*/ 118389 h 186949"/>
                <a:gd name="connsiteX15" fmla="*/ 50185 w 187052"/>
                <a:gd name="connsiteY15" fmla="*/ 137349 h 186949"/>
                <a:gd name="connsiteX16" fmla="*/ 38840 w 187052"/>
                <a:gd name="connsiteY16" fmla="*/ 119064 h 186949"/>
                <a:gd name="connsiteX17" fmla="*/ 38840 w 187052"/>
                <a:gd name="connsiteY17" fmla="*/ 72001 h 186949"/>
                <a:gd name="connsiteX18" fmla="*/ 103704 w 187052"/>
                <a:gd name="connsiteY18" fmla="*/ 83512 h 186949"/>
                <a:gd name="connsiteX19" fmla="*/ 103704 w 187052"/>
                <a:gd name="connsiteY19" fmla="*/ 64891 h 186949"/>
                <a:gd name="connsiteX20" fmla="*/ 80163 w 187052"/>
                <a:gd name="connsiteY20" fmla="*/ 66749 h 186949"/>
                <a:gd name="connsiteX21" fmla="*/ 80163 w 187052"/>
                <a:gd name="connsiteY21" fmla="*/ 72001 h 186949"/>
                <a:gd name="connsiteX22" fmla="*/ 93373 w 187052"/>
                <a:gd name="connsiteY22" fmla="*/ 81483 h 186949"/>
                <a:gd name="connsiteX23" fmla="*/ 93373 w 187052"/>
                <a:gd name="connsiteY23" fmla="*/ 126850 h 186949"/>
                <a:gd name="connsiteX24" fmla="*/ 80163 w 187052"/>
                <a:gd name="connsiteY24" fmla="*/ 134471 h 186949"/>
                <a:gd name="connsiteX25" fmla="*/ 80163 w 187052"/>
                <a:gd name="connsiteY25" fmla="*/ 139718 h 186949"/>
                <a:gd name="connsiteX26" fmla="*/ 99468 w 187052"/>
                <a:gd name="connsiteY26" fmla="*/ 139208 h 186949"/>
                <a:gd name="connsiteX27" fmla="*/ 120985 w 187052"/>
                <a:gd name="connsiteY27" fmla="*/ 139718 h 186949"/>
                <a:gd name="connsiteX28" fmla="*/ 120985 w 187052"/>
                <a:gd name="connsiteY28" fmla="*/ 134471 h 186949"/>
                <a:gd name="connsiteX29" fmla="*/ 117424 w 187052"/>
                <a:gd name="connsiteY29" fmla="*/ 134471 h 186949"/>
                <a:gd name="connsiteX30" fmla="*/ 104554 w 187052"/>
                <a:gd name="connsiteY30" fmla="*/ 126515 h 186949"/>
                <a:gd name="connsiteX31" fmla="*/ 104554 w 187052"/>
                <a:gd name="connsiteY31" fmla="*/ 100443 h 186949"/>
                <a:gd name="connsiteX32" fmla="*/ 124540 w 187052"/>
                <a:gd name="connsiteY32" fmla="*/ 68614 h 186949"/>
                <a:gd name="connsiteX33" fmla="*/ 126405 w 187052"/>
                <a:gd name="connsiteY33" fmla="*/ 68784 h 186949"/>
                <a:gd name="connsiteX34" fmla="*/ 122510 w 187052"/>
                <a:gd name="connsiteY34" fmla="*/ 75385 h 186949"/>
                <a:gd name="connsiteX35" fmla="*/ 129790 w 187052"/>
                <a:gd name="connsiteY35" fmla="*/ 82666 h 186949"/>
                <a:gd name="connsiteX36" fmla="*/ 137075 w 187052"/>
                <a:gd name="connsiteY36" fmla="*/ 75215 h 186949"/>
                <a:gd name="connsiteX37" fmla="*/ 124540 w 187052"/>
                <a:gd name="connsiteY37" fmla="*/ 64891 h 186949"/>
                <a:gd name="connsiteX38" fmla="*/ 103704 w 187052"/>
                <a:gd name="connsiteY38" fmla="*/ 83512 h 186949"/>
                <a:gd name="connsiteX39" fmla="*/ 184968 w 187052"/>
                <a:gd name="connsiteY39" fmla="*/ 182042 h 186949"/>
                <a:gd name="connsiteX40" fmla="*/ 184968 w 187052"/>
                <a:gd name="connsiteY40" fmla="*/ 175271 h 186949"/>
                <a:gd name="connsiteX41" fmla="*/ 168537 w 187052"/>
                <a:gd name="connsiteY41" fmla="*/ 175271 h 186949"/>
                <a:gd name="connsiteX42" fmla="*/ 168537 w 187052"/>
                <a:gd name="connsiteY42" fmla="*/ 19518 h 186949"/>
                <a:gd name="connsiteX43" fmla="*/ 184968 w 187052"/>
                <a:gd name="connsiteY43" fmla="*/ 19518 h 186949"/>
                <a:gd name="connsiteX44" fmla="*/ 184968 w 187052"/>
                <a:gd name="connsiteY44" fmla="*/ 12747 h 186949"/>
                <a:gd name="connsiteX45" fmla="*/ 161762 w 187052"/>
                <a:gd name="connsiteY45" fmla="*/ 12747 h 186949"/>
                <a:gd name="connsiteX46" fmla="*/ 161762 w 187052"/>
                <a:gd name="connsiteY46" fmla="*/ 182042 h 186949"/>
                <a:gd name="connsiteX47" fmla="*/ 184968 w 187052"/>
                <a:gd name="connsiteY47" fmla="*/ 182042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87052" h="186949">
                  <a:moveTo>
                    <a:pt x="38840" y="72001"/>
                  </a:moveTo>
                  <a:lnTo>
                    <a:pt x="63061" y="72001"/>
                  </a:lnTo>
                  <a:lnTo>
                    <a:pt x="63061" y="66749"/>
                  </a:lnTo>
                  <a:lnTo>
                    <a:pt x="38840" y="66749"/>
                  </a:lnTo>
                  <a:lnTo>
                    <a:pt x="38840" y="35600"/>
                  </a:lnTo>
                  <a:lnTo>
                    <a:pt x="34605" y="35600"/>
                  </a:lnTo>
                  <a:cubicBezTo>
                    <a:pt x="34435" y="49483"/>
                    <a:pt x="29349" y="67599"/>
                    <a:pt x="12754" y="68273"/>
                  </a:cubicBezTo>
                  <a:lnTo>
                    <a:pt x="12754" y="72001"/>
                  </a:lnTo>
                  <a:lnTo>
                    <a:pt x="27149" y="72001"/>
                  </a:lnTo>
                  <a:lnTo>
                    <a:pt x="27149" y="118723"/>
                  </a:lnTo>
                  <a:cubicBezTo>
                    <a:pt x="27149" y="139549"/>
                    <a:pt x="42905" y="141583"/>
                    <a:pt x="49000" y="141583"/>
                  </a:cubicBezTo>
                  <a:cubicBezTo>
                    <a:pt x="61026" y="141583"/>
                    <a:pt x="65771" y="129558"/>
                    <a:pt x="65771" y="118723"/>
                  </a:cubicBezTo>
                  <a:lnTo>
                    <a:pt x="65771" y="109073"/>
                  </a:lnTo>
                  <a:lnTo>
                    <a:pt x="61536" y="109073"/>
                  </a:lnTo>
                  <a:lnTo>
                    <a:pt x="61536" y="118389"/>
                  </a:lnTo>
                  <a:cubicBezTo>
                    <a:pt x="61536" y="130913"/>
                    <a:pt x="56456" y="137349"/>
                    <a:pt x="50185" y="137349"/>
                  </a:cubicBezTo>
                  <a:cubicBezTo>
                    <a:pt x="38840" y="137349"/>
                    <a:pt x="38840" y="121942"/>
                    <a:pt x="38840" y="119064"/>
                  </a:cubicBezTo>
                  <a:lnTo>
                    <a:pt x="38840" y="72001"/>
                  </a:lnTo>
                  <a:close/>
                  <a:moveTo>
                    <a:pt x="103704" y="83512"/>
                  </a:moveTo>
                  <a:lnTo>
                    <a:pt x="103704" y="64891"/>
                  </a:lnTo>
                  <a:lnTo>
                    <a:pt x="80163" y="66749"/>
                  </a:lnTo>
                  <a:lnTo>
                    <a:pt x="80163" y="72001"/>
                  </a:lnTo>
                  <a:cubicBezTo>
                    <a:pt x="92018" y="72001"/>
                    <a:pt x="93373" y="73186"/>
                    <a:pt x="93373" y="81483"/>
                  </a:cubicBezTo>
                  <a:lnTo>
                    <a:pt x="93373" y="126850"/>
                  </a:lnTo>
                  <a:cubicBezTo>
                    <a:pt x="93373" y="134471"/>
                    <a:pt x="91508" y="134471"/>
                    <a:pt x="80163" y="134471"/>
                  </a:cubicBezTo>
                  <a:lnTo>
                    <a:pt x="80163" y="139718"/>
                  </a:lnTo>
                  <a:cubicBezTo>
                    <a:pt x="86768" y="139549"/>
                    <a:pt x="94728" y="139208"/>
                    <a:pt x="99468" y="139208"/>
                  </a:cubicBezTo>
                  <a:cubicBezTo>
                    <a:pt x="106244" y="139208"/>
                    <a:pt x="114210" y="139208"/>
                    <a:pt x="120985" y="139718"/>
                  </a:cubicBezTo>
                  <a:lnTo>
                    <a:pt x="120985" y="134471"/>
                  </a:lnTo>
                  <a:lnTo>
                    <a:pt x="117424" y="134471"/>
                  </a:lnTo>
                  <a:cubicBezTo>
                    <a:pt x="104889" y="134471"/>
                    <a:pt x="104554" y="132607"/>
                    <a:pt x="104554" y="126515"/>
                  </a:cubicBezTo>
                  <a:lnTo>
                    <a:pt x="104554" y="100443"/>
                  </a:lnTo>
                  <a:cubicBezTo>
                    <a:pt x="104554" y="83681"/>
                    <a:pt x="111664" y="68614"/>
                    <a:pt x="124540" y="68614"/>
                  </a:cubicBezTo>
                  <a:cubicBezTo>
                    <a:pt x="125725" y="68614"/>
                    <a:pt x="126065" y="68614"/>
                    <a:pt x="126405" y="68784"/>
                  </a:cubicBezTo>
                  <a:cubicBezTo>
                    <a:pt x="125895" y="68954"/>
                    <a:pt x="122510" y="70982"/>
                    <a:pt x="122510" y="75385"/>
                  </a:cubicBezTo>
                  <a:cubicBezTo>
                    <a:pt x="122510" y="80128"/>
                    <a:pt x="126065" y="82666"/>
                    <a:pt x="129790" y="82666"/>
                  </a:cubicBezTo>
                  <a:cubicBezTo>
                    <a:pt x="132840" y="82666"/>
                    <a:pt x="137075" y="80633"/>
                    <a:pt x="137075" y="75215"/>
                  </a:cubicBezTo>
                  <a:cubicBezTo>
                    <a:pt x="137075" y="69798"/>
                    <a:pt x="131825" y="64891"/>
                    <a:pt x="124540" y="64891"/>
                  </a:cubicBezTo>
                  <a:cubicBezTo>
                    <a:pt x="112174" y="64891"/>
                    <a:pt x="106079" y="76235"/>
                    <a:pt x="103704" y="83512"/>
                  </a:cubicBezTo>
                  <a:close/>
                  <a:moveTo>
                    <a:pt x="184968" y="182042"/>
                  </a:moveTo>
                  <a:lnTo>
                    <a:pt x="184968" y="175271"/>
                  </a:lnTo>
                  <a:lnTo>
                    <a:pt x="168537" y="175271"/>
                  </a:lnTo>
                  <a:lnTo>
                    <a:pt x="168537" y="19518"/>
                  </a:lnTo>
                  <a:lnTo>
                    <a:pt x="184968" y="19518"/>
                  </a:lnTo>
                  <a:lnTo>
                    <a:pt x="184968" y="12747"/>
                  </a:lnTo>
                  <a:lnTo>
                    <a:pt x="161762" y="12747"/>
                  </a:lnTo>
                  <a:lnTo>
                    <a:pt x="161762" y="182042"/>
                  </a:lnTo>
                  <a:lnTo>
                    <a:pt x="184968" y="18204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7" name="Forme libre : forme 336">
              <a:extLst>
                <a:ext uri="{FF2B5EF4-FFF2-40B4-BE49-F238E27FC236}">
                  <a16:creationId xmlns:a16="http://schemas.microsoft.com/office/drawing/2014/main" id="{19DF38EA-6AFC-4E63-8ABB-A1E0AE66502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006868" y="-9995775"/>
              <a:ext cx="153043" cy="135964"/>
            </a:xfrm>
            <a:custGeom>
              <a:avLst/>
              <a:gdLst>
                <a:gd name="connsiteX0" fmla="*/ 90332 w 153042"/>
                <a:gd name="connsiteY0" fmla="*/ 58793 h 135963"/>
                <a:gd name="connsiteX1" fmla="*/ 76101 w 153042"/>
                <a:gd name="connsiteY1" fmla="*/ 25105 h 135963"/>
                <a:gd name="connsiteX2" fmla="*/ 75257 w 153042"/>
                <a:gd name="connsiteY2" fmla="*/ 22901 h 135963"/>
                <a:gd name="connsiteX3" fmla="*/ 85252 w 153042"/>
                <a:gd name="connsiteY3" fmla="*/ 17994 h 135963"/>
                <a:gd name="connsiteX4" fmla="*/ 88637 w 153042"/>
                <a:gd name="connsiteY4" fmla="*/ 14776 h 135963"/>
                <a:gd name="connsiteX5" fmla="*/ 86097 w 153042"/>
                <a:gd name="connsiteY5" fmla="*/ 12747 h 135963"/>
                <a:gd name="connsiteX6" fmla="*/ 64756 w 153042"/>
                <a:gd name="connsiteY6" fmla="*/ 13251 h 135963"/>
                <a:gd name="connsiteX7" fmla="*/ 45780 w 153042"/>
                <a:gd name="connsiteY7" fmla="*/ 12747 h 135963"/>
                <a:gd name="connsiteX8" fmla="*/ 42735 w 153042"/>
                <a:gd name="connsiteY8" fmla="*/ 16129 h 135963"/>
                <a:gd name="connsiteX9" fmla="*/ 46630 w 153042"/>
                <a:gd name="connsiteY9" fmla="*/ 17994 h 135963"/>
                <a:gd name="connsiteX10" fmla="*/ 59336 w 153042"/>
                <a:gd name="connsiteY10" fmla="*/ 23411 h 135963"/>
                <a:gd name="connsiteX11" fmla="*/ 79322 w 153042"/>
                <a:gd name="connsiteY11" fmla="*/ 70643 h 135963"/>
                <a:gd name="connsiteX12" fmla="*/ 43580 w 153042"/>
                <a:gd name="connsiteY12" fmla="*/ 109073 h 135963"/>
                <a:gd name="connsiteX13" fmla="*/ 41380 w 153042"/>
                <a:gd name="connsiteY13" fmla="*/ 110938 h 135963"/>
                <a:gd name="connsiteX14" fmla="*/ 16479 w 153042"/>
                <a:gd name="connsiteY14" fmla="*/ 123127 h 135963"/>
                <a:gd name="connsiteX15" fmla="*/ 12754 w 153042"/>
                <a:gd name="connsiteY15" fmla="*/ 126509 h 135963"/>
                <a:gd name="connsiteX16" fmla="*/ 14954 w 153042"/>
                <a:gd name="connsiteY16" fmla="*/ 128374 h 135963"/>
                <a:gd name="connsiteX17" fmla="*/ 30874 w 153042"/>
                <a:gd name="connsiteY17" fmla="*/ 127864 h 135963"/>
                <a:gd name="connsiteX18" fmla="*/ 49845 w 153042"/>
                <a:gd name="connsiteY18" fmla="*/ 128374 h 135963"/>
                <a:gd name="connsiteX19" fmla="*/ 52895 w 153042"/>
                <a:gd name="connsiteY19" fmla="*/ 124986 h 135963"/>
                <a:gd name="connsiteX20" fmla="*/ 50865 w 153042"/>
                <a:gd name="connsiteY20" fmla="*/ 123127 h 135963"/>
                <a:gd name="connsiteX21" fmla="*/ 44090 w 153042"/>
                <a:gd name="connsiteY21" fmla="*/ 117879 h 135963"/>
                <a:gd name="connsiteX22" fmla="*/ 48660 w 153042"/>
                <a:gd name="connsiteY22" fmla="*/ 110258 h 135963"/>
                <a:gd name="connsiteX23" fmla="*/ 65941 w 153042"/>
                <a:gd name="connsiteY23" fmla="*/ 91977 h 135963"/>
                <a:gd name="connsiteX24" fmla="*/ 81187 w 153042"/>
                <a:gd name="connsiteY24" fmla="*/ 75385 h 135963"/>
                <a:gd name="connsiteX25" fmla="*/ 98293 w 153042"/>
                <a:gd name="connsiteY25" fmla="*/ 115845 h 135963"/>
                <a:gd name="connsiteX26" fmla="*/ 99138 w 153042"/>
                <a:gd name="connsiteY26" fmla="*/ 118214 h 135963"/>
                <a:gd name="connsiteX27" fmla="*/ 89317 w 153042"/>
                <a:gd name="connsiteY27" fmla="*/ 123127 h 135963"/>
                <a:gd name="connsiteX28" fmla="*/ 85927 w 153042"/>
                <a:gd name="connsiteY28" fmla="*/ 126340 h 135963"/>
                <a:gd name="connsiteX29" fmla="*/ 88467 w 153042"/>
                <a:gd name="connsiteY29" fmla="*/ 128374 h 135963"/>
                <a:gd name="connsiteX30" fmla="*/ 109813 w 153042"/>
                <a:gd name="connsiteY30" fmla="*/ 127864 h 135963"/>
                <a:gd name="connsiteX31" fmla="*/ 128614 w 153042"/>
                <a:gd name="connsiteY31" fmla="*/ 128374 h 135963"/>
                <a:gd name="connsiteX32" fmla="*/ 131829 w 153042"/>
                <a:gd name="connsiteY32" fmla="*/ 125156 h 135963"/>
                <a:gd name="connsiteX33" fmla="*/ 128784 w 153042"/>
                <a:gd name="connsiteY33" fmla="*/ 123127 h 135963"/>
                <a:gd name="connsiteX34" fmla="*/ 114213 w 153042"/>
                <a:gd name="connsiteY34" fmla="*/ 115676 h 135963"/>
                <a:gd name="connsiteX35" fmla="*/ 92362 w 153042"/>
                <a:gd name="connsiteY35" fmla="*/ 63367 h 135963"/>
                <a:gd name="connsiteX36" fmla="*/ 127089 w 153042"/>
                <a:gd name="connsiteY36" fmla="*/ 26630 h 135963"/>
                <a:gd name="connsiteX37" fmla="*/ 148600 w 153042"/>
                <a:gd name="connsiteY37" fmla="*/ 17994 h 135963"/>
                <a:gd name="connsiteX38" fmla="*/ 152325 w 153042"/>
                <a:gd name="connsiteY38" fmla="*/ 14605 h 135963"/>
                <a:gd name="connsiteX39" fmla="*/ 150125 w 153042"/>
                <a:gd name="connsiteY39" fmla="*/ 12747 h 135963"/>
                <a:gd name="connsiteX40" fmla="*/ 134204 w 153042"/>
                <a:gd name="connsiteY40" fmla="*/ 13251 h 135963"/>
                <a:gd name="connsiteX41" fmla="*/ 115398 w 153042"/>
                <a:gd name="connsiteY41" fmla="*/ 12747 h 135963"/>
                <a:gd name="connsiteX42" fmla="*/ 112183 w 153042"/>
                <a:gd name="connsiteY42" fmla="*/ 16129 h 135963"/>
                <a:gd name="connsiteX43" fmla="*/ 114213 w 153042"/>
                <a:gd name="connsiteY43" fmla="*/ 17994 h 135963"/>
                <a:gd name="connsiteX44" fmla="*/ 120989 w 153042"/>
                <a:gd name="connsiteY44" fmla="*/ 23241 h 135963"/>
                <a:gd name="connsiteX45" fmla="*/ 117774 w 153042"/>
                <a:gd name="connsiteY45" fmla="*/ 29339 h 135963"/>
                <a:gd name="connsiteX46" fmla="*/ 90332 w 153042"/>
                <a:gd name="connsiteY46" fmla="*/ 58793 h 13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3042" h="135963">
                  <a:moveTo>
                    <a:pt x="90332" y="58793"/>
                  </a:moveTo>
                  <a:lnTo>
                    <a:pt x="76101" y="25105"/>
                  </a:lnTo>
                  <a:cubicBezTo>
                    <a:pt x="75597" y="23752"/>
                    <a:pt x="75257" y="23071"/>
                    <a:pt x="75257" y="22901"/>
                  </a:cubicBezTo>
                  <a:cubicBezTo>
                    <a:pt x="75257" y="21886"/>
                    <a:pt x="78137" y="18669"/>
                    <a:pt x="85252" y="17994"/>
                  </a:cubicBezTo>
                  <a:cubicBezTo>
                    <a:pt x="86942" y="17824"/>
                    <a:pt x="88637" y="17654"/>
                    <a:pt x="88637" y="14776"/>
                  </a:cubicBezTo>
                  <a:cubicBezTo>
                    <a:pt x="88637" y="12747"/>
                    <a:pt x="86607" y="12747"/>
                    <a:pt x="86097" y="12747"/>
                  </a:cubicBezTo>
                  <a:cubicBezTo>
                    <a:pt x="79152" y="12747"/>
                    <a:pt x="71866" y="13251"/>
                    <a:pt x="64756" y="13251"/>
                  </a:cubicBezTo>
                  <a:cubicBezTo>
                    <a:pt x="60521" y="13251"/>
                    <a:pt x="50015" y="12747"/>
                    <a:pt x="45780" y="12747"/>
                  </a:cubicBezTo>
                  <a:cubicBezTo>
                    <a:pt x="44765" y="12747"/>
                    <a:pt x="42735" y="12747"/>
                    <a:pt x="42735" y="16129"/>
                  </a:cubicBezTo>
                  <a:cubicBezTo>
                    <a:pt x="42735" y="17994"/>
                    <a:pt x="44425" y="17994"/>
                    <a:pt x="46630" y="17994"/>
                  </a:cubicBezTo>
                  <a:cubicBezTo>
                    <a:pt x="56791" y="17994"/>
                    <a:pt x="57811" y="19688"/>
                    <a:pt x="59336" y="23411"/>
                  </a:cubicBezTo>
                  <a:lnTo>
                    <a:pt x="79322" y="70643"/>
                  </a:lnTo>
                  <a:lnTo>
                    <a:pt x="43580" y="109073"/>
                  </a:lnTo>
                  <a:lnTo>
                    <a:pt x="41380" y="110938"/>
                  </a:lnTo>
                  <a:cubicBezTo>
                    <a:pt x="33080" y="119908"/>
                    <a:pt x="25119" y="122616"/>
                    <a:pt x="16479" y="123127"/>
                  </a:cubicBezTo>
                  <a:cubicBezTo>
                    <a:pt x="14279" y="123297"/>
                    <a:pt x="12754" y="123297"/>
                    <a:pt x="12754" y="126509"/>
                  </a:cubicBezTo>
                  <a:cubicBezTo>
                    <a:pt x="12754" y="126680"/>
                    <a:pt x="12754" y="128374"/>
                    <a:pt x="14954" y="128374"/>
                  </a:cubicBezTo>
                  <a:cubicBezTo>
                    <a:pt x="20034" y="128374"/>
                    <a:pt x="25624" y="127864"/>
                    <a:pt x="30874" y="127864"/>
                  </a:cubicBezTo>
                  <a:cubicBezTo>
                    <a:pt x="37145" y="127864"/>
                    <a:pt x="43750" y="128374"/>
                    <a:pt x="49845" y="128374"/>
                  </a:cubicBezTo>
                  <a:cubicBezTo>
                    <a:pt x="50865" y="128374"/>
                    <a:pt x="52895" y="128374"/>
                    <a:pt x="52895" y="124986"/>
                  </a:cubicBezTo>
                  <a:cubicBezTo>
                    <a:pt x="52895" y="123297"/>
                    <a:pt x="51200" y="123127"/>
                    <a:pt x="50865" y="123127"/>
                  </a:cubicBezTo>
                  <a:cubicBezTo>
                    <a:pt x="49340" y="122957"/>
                    <a:pt x="44090" y="122616"/>
                    <a:pt x="44090" y="117879"/>
                  </a:cubicBezTo>
                  <a:cubicBezTo>
                    <a:pt x="44090" y="115171"/>
                    <a:pt x="46630" y="112462"/>
                    <a:pt x="48660" y="110258"/>
                  </a:cubicBezTo>
                  <a:lnTo>
                    <a:pt x="65941" y="91977"/>
                  </a:lnTo>
                  <a:lnTo>
                    <a:pt x="81187" y="75385"/>
                  </a:lnTo>
                  <a:lnTo>
                    <a:pt x="98293" y="115845"/>
                  </a:lnTo>
                  <a:cubicBezTo>
                    <a:pt x="98967" y="117710"/>
                    <a:pt x="99138" y="117879"/>
                    <a:pt x="99138" y="118214"/>
                  </a:cubicBezTo>
                  <a:cubicBezTo>
                    <a:pt x="99138" y="119569"/>
                    <a:pt x="95923" y="122447"/>
                    <a:pt x="89317" y="123127"/>
                  </a:cubicBezTo>
                  <a:cubicBezTo>
                    <a:pt x="87452" y="123297"/>
                    <a:pt x="85927" y="123467"/>
                    <a:pt x="85927" y="126340"/>
                  </a:cubicBezTo>
                  <a:cubicBezTo>
                    <a:pt x="85927" y="128374"/>
                    <a:pt x="87792" y="128374"/>
                    <a:pt x="88467" y="128374"/>
                  </a:cubicBezTo>
                  <a:cubicBezTo>
                    <a:pt x="93213" y="128374"/>
                    <a:pt x="105068" y="127864"/>
                    <a:pt x="109813" y="127864"/>
                  </a:cubicBezTo>
                  <a:cubicBezTo>
                    <a:pt x="114043" y="127864"/>
                    <a:pt x="124379" y="128374"/>
                    <a:pt x="128614" y="128374"/>
                  </a:cubicBezTo>
                  <a:cubicBezTo>
                    <a:pt x="129799" y="128374"/>
                    <a:pt x="131829" y="128374"/>
                    <a:pt x="131829" y="125156"/>
                  </a:cubicBezTo>
                  <a:cubicBezTo>
                    <a:pt x="131829" y="123127"/>
                    <a:pt x="130139" y="123127"/>
                    <a:pt x="128784" y="123127"/>
                  </a:cubicBezTo>
                  <a:cubicBezTo>
                    <a:pt x="117433" y="122957"/>
                    <a:pt x="117094" y="122447"/>
                    <a:pt x="114213" y="115676"/>
                  </a:cubicBezTo>
                  <a:cubicBezTo>
                    <a:pt x="107608" y="99933"/>
                    <a:pt x="96257" y="73521"/>
                    <a:pt x="92362" y="63367"/>
                  </a:cubicBezTo>
                  <a:cubicBezTo>
                    <a:pt x="103883" y="51512"/>
                    <a:pt x="121669" y="31368"/>
                    <a:pt x="127089" y="26630"/>
                  </a:cubicBezTo>
                  <a:cubicBezTo>
                    <a:pt x="131999" y="22567"/>
                    <a:pt x="138440" y="18504"/>
                    <a:pt x="148600" y="17994"/>
                  </a:cubicBezTo>
                  <a:cubicBezTo>
                    <a:pt x="150805" y="17824"/>
                    <a:pt x="152325" y="17824"/>
                    <a:pt x="152325" y="14605"/>
                  </a:cubicBezTo>
                  <a:cubicBezTo>
                    <a:pt x="152325" y="14441"/>
                    <a:pt x="152325" y="12747"/>
                    <a:pt x="150125" y="12747"/>
                  </a:cubicBezTo>
                  <a:cubicBezTo>
                    <a:pt x="145045" y="12747"/>
                    <a:pt x="139455" y="13251"/>
                    <a:pt x="134204" y="13251"/>
                  </a:cubicBezTo>
                  <a:cubicBezTo>
                    <a:pt x="127934" y="13251"/>
                    <a:pt x="121499" y="12747"/>
                    <a:pt x="115398" y="12747"/>
                  </a:cubicBezTo>
                  <a:cubicBezTo>
                    <a:pt x="114383" y="12747"/>
                    <a:pt x="112183" y="12747"/>
                    <a:pt x="112183" y="16129"/>
                  </a:cubicBezTo>
                  <a:cubicBezTo>
                    <a:pt x="112183" y="17314"/>
                    <a:pt x="113028" y="17824"/>
                    <a:pt x="114213" y="17994"/>
                  </a:cubicBezTo>
                  <a:cubicBezTo>
                    <a:pt x="115738" y="18163"/>
                    <a:pt x="120989" y="18504"/>
                    <a:pt x="120989" y="23241"/>
                  </a:cubicBezTo>
                  <a:cubicBezTo>
                    <a:pt x="120989" y="25610"/>
                    <a:pt x="119129" y="27814"/>
                    <a:pt x="117774" y="29339"/>
                  </a:cubicBezTo>
                  <a:lnTo>
                    <a:pt x="90332" y="587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8" name="Forme libre : forme 337">
              <a:extLst>
                <a:ext uri="{FF2B5EF4-FFF2-40B4-BE49-F238E27FC236}">
                  <a16:creationId xmlns:a16="http://schemas.microsoft.com/office/drawing/2014/main" id="{C454C1E7-9CF6-4307-9B94-B531E4A716F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155579" y="-9933468"/>
              <a:ext cx="68019" cy="101973"/>
            </a:xfrm>
            <a:custGeom>
              <a:avLst/>
              <a:gdLst>
                <a:gd name="connsiteX0" fmla="*/ 39557 w 68018"/>
                <a:gd name="connsiteY0" fmla="*/ 16061 h 101972"/>
                <a:gd name="connsiteX1" fmla="*/ 36002 w 68018"/>
                <a:gd name="connsiteY1" fmla="*/ 12747 h 101972"/>
                <a:gd name="connsiteX2" fmla="*/ 12754 w 68018"/>
                <a:gd name="connsiteY2" fmla="*/ 20331 h 101972"/>
                <a:gd name="connsiteX3" fmla="*/ 12754 w 68018"/>
                <a:gd name="connsiteY3" fmla="*/ 24601 h 101972"/>
                <a:gd name="connsiteX4" fmla="*/ 29950 w 68018"/>
                <a:gd name="connsiteY4" fmla="*/ 21282 h 101972"/>
                <a:gd name="connsiteX5" fmla="*/ 29950 w 68018"/>
                <a:gd name="connsiteY5" fmla="*/ 81738 h 101972"/>
                <a:gd name="connsiteX6" fmla="*/ 18089 w 68018"/>
                <a:gd name="connsiteY6" fmla="*/ 87187 h 101972"/>
                <a:gd name="connsiteX7" fmla="*/ 13582 w 68018"/>
                <a:gd name="connsiteY7" fmla="*/ 87187 h 101972"/>
                <a:gd name="connsiteX8" fmla="*/ 13582 w 68018"/>
                <a:gd name="connsiteY8" fmla="*/ 91457 h 101972"/>
                <a:gd name="connsiteX9" fmla="*/ 34695 w 68018"/>
                <a:gd name="connsiteY9" fmla="*/ 90984 h 101972"/>
                <a:gd name="connsiteX10" fmla="*/ 55924 w 68018"/>
                <a:gd name="connsiteY10" fmla="*/ 91457 h 101972"/>
                <a:gd name="connsiteX11" fmla="*/ 55924 w 68018"/>
                <a:gd name="connsiteY11" fmla="*/ 87187 h 101972"/>
                <a:gd name="connsiteX12" fmla="*/ 51418 w 68018"/>
                <a:gd name="connsiteY12" fmla="*/ 87187 h 101972"/>
                <a:gd name="connsiteX13" fmla="*/ 39557 w 68018"/>
                <a:gd name="connsiteY13" fmla="*/ 81738 h 101972"/>
                <a:gd name="connsiteX14" fmla="*/ 39557 w 68018"/>
                <a:gd name="connsiteY14" fmla="*/ 16061 h 10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018" h="101972">
                  <a:moveTo>
                    <a:pt x="39557" y="16061"/>
                  </a:moveTo>
                  <a:cubicBezTo>
                    <a:pt x="39557" y="12864"/>
                    <a:pt x="39323" y="12747"/>
                    <a:pt x="36002" y="12747"/>
                  </a:cubicBezTo>
                  <a:cubicBezTo>
                    <a:pt x="28409" y="20214"/>
                    <a:pt x="17616" y="20331"/>
                    <a:pt x="12754" y="20331"/>
                  </a:cubicBezTo>
                  <a:lnTo>
                    <a:pt x="12754" y="24601"/>
                  </a:lnTo>
                  <a:cubicBezTo>
                    <a:pt x="15602" y="24601"/>
                    <a:pt x="23429" y="24601"/>
                    <a:pt x="29950" y="21282"/>
                  </a:cubicBezTo>
                  <a:lnTo>
                    <a:pt x="29950" y="81738"/>
                  </a:lnTo>
                  <a:cubicBezTo>
                    <a:pt x="29950" y="85646"/>
                    <a:pt x="29950" y="87187"/>
                    <a:pt x="18089" y="87187"/>
                  </a:cubicBezTo>
                  <a:lnTo>
                    <a:pt x="13582" y="87187"/>
                  </a:lnTo>
                  <a:lnTo>
                    <a:pt x="13582" y="91457"/>
                  </a:lnTo>
                  <a:cubicBezTo>
                    <a:pt x="15719" y="91340"/>
                    <a:pt x="30306" y="90984"/>
                    <a:pt x="34695" y="90984"/>
                  </a:cubicBezTo>
                  <a:cubicBezTo>
                    <a:pt x="38372" y="90984"/>
                    <a:pt x="53315" y="91340"/>
                    <a:pt x="55924" y="91457"/>
                  </a:cubicBezTo>
                  <a:lnTo>
                    <a:pt x="55924" y="87187"/>
                  </a:lnTo>
                  <a:lnTo>
                    <a:pt x="51418" y="87187"/>
                  </a:lnTo>
                  <a:cubicBezTo>
                    <a:pt x="39557" y="87187"/>
                    <a:pt x="39557" y="85646"/>
                    <a:pt x="39557" y="81738"/>
                  </a:cubicBezTo>
                  <a:lnTo>
                    <a:pt x="39557" y="1606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9" name="Forme libre : forme 338">
              <a:extLst>
                <a:ext uri="{FF2B5EF4-FFF2-40B4-BE49-F238E27FC236}">
                  <a16:creationId xmlns:a16="http://schemas.microsoft.com/office/drawing/2014/main" id="{2C7356A4-0C38-403D-A61F-E35DF980105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223219" y="-9995775"/>
              <a:ext cx="153043" cy="135964"/>
            </a:xfrm>
            <a:custGeom>
              <a:avLst/>
              <a:gdLst>
                <a:gd name="connsiteX0" fmla="*/ 90332 w 153042"/>
                <a:gd name="connsiteY0" fmla="*/ 58793 h 135963"/>
                <a:gd name="connsiteX1" fmla="*/ 76101 w 153042"/>
                <a:gd name="connsiteY1" fmla="*/ 25105 h 135963"/>
                <a:gd name="connsiteX2" fmla="*/ 75257 w 153042"/>
                <a:gd name="connsiteY2" fmla="*/ 22901 h 135963"/>
                <a:gd name="connsiteX3" fmla="*/ 85252 w 153042"/>
                <a:gd name="connsiteY3" fmla="*/ 17994 h 135963"/>
                <a:gd name="connsiteX4" fmla="*/ 88637 w 153042"/>
                <a:gd name="connsiteY4" fmla="*/ 14776 h 135963"/>
                <a:gd name="connsiteX5" fmla="*/ 86097 w 153042"/>
                <a:gd name="connsiteY5" fmla="*/ 12747 h 135963"/>
                <a:gd name="connsiteX6" fmla="*/ 64756 w 153042"/>
                <a:gd name="connsiteY6" fmla="*/ 13251 h 135963"/>
                <a:gd name="connsiteX7" fmla="*/ 45780 w 153042"/>
                <a:gd name="connsiteY7" fmla="*/ 12747 h 135963"/>
                <a:gd name="connsiteX8" fmla="*/ 42735 w 153042"/>
                <a:gd name="connsiteY8" fmla="*/ 16129 h 135963"/>
                <a:gd name="connsiteX9" fmla="*/ 46630 w 153042"/>
                <a:gd name="connsiteY9" fmla="*/ 17994 h 135963"/>
                <a:gd name="connsiteX10" fmla="*/ 59336 w 153042"/>
                <a:gd name="connsiteY10" fmla="*/ 23411 h 135963"/>
                <a:gd name="connsiteX11" fmla="*/ 79322 w 153042"/>
                <a:gd name="connsiteY11" fmla="*/ 70643 h 135963"/>
                <a:gd name="connsiteX12" fmla="*/ 43580 w 153042"/>
                <a:gd name="connsiteY12" fmla="*/ 109073 h 135963"/>
                <a:gd name="connsiteX13" fmla="*/ 41380 w 153042"/>
                <a:gd name="connsiteY13" fmla="*/ 110938 h 135963"/>
                <a:gd name="connsiteX14" fmla="*/ 16479 w 153042"/>
                <a:gd name="connsiteY14" fmla="*/ 123127 h 135963"/>
                <a:gd name="connsiteX15" fmla="*/ 12754 w 153042"/>
                <a:gd name="connsiteY15" fmla="*/ 126509 h 135963"/>
                <a:gd name="connsiteX16" fmla="*/ 14954 w 153042"/>
                <a:gd name="connsiteY16" fmla="*/ 128374 h 135963"/>
                <a:gd name="connsiteX17" fmla="*/ 30874 w 153042"/>
                <a:gd name="connsiteY17" fmla="*/ 127864 h 135963"/>
                <a:gd name="connsiteX18" fmla="*/ 49845 w 153042"/>
                <a:gd name="connsiteY18" fmla="*/ 128374 h 135963"/>
                <a:gd name="connsiteX19" fmla="*/ 52895 w 153042"/>
                <a:gd name="connsiteY19" fmla="*/ 124986 h 135963"/>
                <a:gd name="connsiteX20" fmla="*/ 50866 w 153042"/>
                <a:gd name="connsiteY20" fmla="*/ 123127 h 135963"/>
                <a:gd name="connsiteX21" fmla="*/ 44090 w 153042"/>
                <a:gd name="connsiteY21" fmla="*/ 117879 h 135963"/>
                <a:gd name="connsiteX22" fmla="*/ 48660 w 153042"/>
                <a:gd name="connsiteY22" fmla="*/ 110258 h 135963"/>
                <a:gd name="connsiteX23" fmla="*/ 65941 w 153042"/>
                <a:gd name="connsiteY23" fmla="*/ 91977 h 135963"/>
                <a:gd name="connsiteX24" fmla="*/ 81187 w 153042"/>
                <a:gd name="connsiteY24" fmla="*/ 75385 h 135963"/>
                <a:gd name="connsiteX25" fmla="*/ 98293 w 153042"/>
                <a:gd name="connsiteY25" fmla="*/ 115845 h 135963"/>
                <a:gd name="connsiteX26" fmla="*/ 99138 w 153042"/>
                <a:gd name="connsiteY26" fmla="*/ 118214 h 135963"/>
                <a:gd name="connsiteX27" fmla="*/ 89317 w 153042"/>
                <a:gd name="connsiteY27" fmla="*/ 123127 h 135963"/>
                <a:gd name="connsiteX28" fmla="*/ 85927 w 153042"/>
                <a:gd name="connsiteY28" fmla="*/ 126340 h 135963"/>
                <a:gd name="connsiteX29" fmla="*/ 88467 w 153042"/>
                <a:gd name="connsiteY29" fmla="*/ 128374 h 135963"/>
                <a:gd name="connsiteX30" fmla="*/ 109813 w 153042"/>
                <a:gd name="connsiteY30" fmla="*/ 127864 h 135963"/>
                <a:gd name="connsiteX31" fmla="*/ 128614 w 153042"/>
                <a:gd name="connsiteY31" fmla="*/ 128374 h 135963"/>
                <a:gd name="connsiteX32" fmla="*/ 131829 w 153042"/>
                <a:gd name="connsiteY32" fmla="*/ 125156 h 135963"/>
                <a:gd name="connsiteX33" fmla="*/ 128784 w 153042"/>
                <a:gd name="connsiteY33" fmla="*/ 123127 h 135963"/>
                <a:gd name="connsiteX34" fmla="*/ 114213 w 153042"/>
                <a:gd name="connsiteY34" fmla="*/ 115676 h 135963"/>
                <a:gd name="connsiteX35" fmla="*/ 92362 w 153042"/>
                <a:gd name="connsiteY35" fmla="*/ 63367 h 135963"/>
                <a:gd name="connsiteX36" fmla="*/ 127089 w 153042"/>
                <a:gd name="connsiteY36" fmla="*/ 26630 h 135963"/>
                <a:gd name="connsiteX37" fmla="*/ 148600 w 153042"/>
                <a:gd name="connsiteY37" fmla="*/ 17994 h 135963"/>
                <a:gd name="connsiteX38" fmla="*/ 152325 w 153042"/>
                <a:gd name="connsiteY38" fmla="*/ 14605 h 135963"/>
                <a:gd name="connsiteX39" fmla="*/ 150125 w 153042"/>
                <a:gd name="connsiteY39" fmla="*/ 12747 h 135963"/>
                <a:gd name="connsiteX40" fmla="*/ 134204 w 153042"/>
                <a:gd name="connsiteY40" fmla="*/ 13251 h 135963"/>
                <a:gd name="connsiteX41" fmla="*/ 115398 w 153042"/>
                <a:gd name="connsiteY41" fmla="*/ 12747 h 135963"/>
                <a:gd name="connsiteX42" fmla="*/ 112183 w 153042"/>
                <a:gd name="connsiteY42" fmla="*/ 16129 h 135963"/>
                <a:gd name="connsiteX43" fmla="*/ 114213 w 153042"/>
                <a:gd name="connsiteY43" fmla="*/ 17994 h 135963"/>
                <a:gd name="connsiteX44" fmla="*/ 120989 w 153042"/>
                <a:gd name="connsiteY44" fmla="*/ 23241 h 135963"/>
                <a:gd name="connsiteX45" fmla="*/ 117774 w 153042"/>
                <a:gd name="connsiteY45" fmla="*/ 29339 h 135963"/>
                <a:gd name="connsiteX46" fmla="*/ 90332 w 153042"/>
                <a:gd name="connsiteY46" fmla="*/ 58793 h 13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3042" h="135963">
                  <a:moveTo>
                    <a:pt x="90332" y="58793"/>
                  </a:moveTo>
                  <a:lnTo>
                    <a:pt x="76101" y="25105"/>
                  </a:lnTo>
                  <a:cubicBezTo>
                    <a:pt x="75597" y="23752"/>
                    <a:pt x="75257" y="23071"/>
                    <a:pt x="75257" y="22901"/>
                  </a:cubicBezTo>
                  <a:cubicBezTo>
                    <a:pt x="75257" y="21886"/>
                    <a:pt x="78137" y="18669"/>
                    <a:pt x="85252" y="17994"/>
                  </a:cubicBezTo>
                  <a:cubicBezTo>
                    <a:pt x="86942" y="17824"/>
                    <a:pt x="88637" y="17654"/>
                    <a:pt x="88637" y="14776"/>
                  </a:cubicBezTo>
                  <a:cubicBezTo>
                    <a:pt x="88637" y="12747"/>
                    <a:pt x="86607" y="12747"/>
                    <a:pt x="86097" y="12747"/>
                  </a:cubicBezTo>
                  <a:cubicBezTo>
                    <a:pt x="79152" y="12747"/>
                    <a:pt x="71866" y="13251"/>
                    <a:pt x="64756" y="13251"/>
                  </a:cubicBezTo>
                  <a:cubicBezTo>
                    <a:pt x="60521" y="13251"/>
                    <a:pt x="50015" y="12747"/>
                    <a:pt x="45780" y="12747"/>
                  </a:cubicBezTo>
                  <a:cubicBezTo>
                    <a:pt x="44765" y="12747"/>
                    <a:pt x="42735" y="12747"/>
                    <a:pt x="42735" y="16129"/>
                  </a:cubicBezTo>
                  <a:cubicBezTo>
                    <a:pt x="42735" y="17994"/>
                    <a:pt x="44425" y="17994"/>
                    <a:pt x="46630" y="17994"/>
                  </a:cubicBezTo>
                  <a:cubicBezTo>
                    <a:pt x="56790" y="17994"/>
                    <a:pt x="57811" y="19688"/>
                    <a:pt x="59336" y="23411"/>
                  </a:cubicBezTo>
                  <a:lnTo>
                    <a:pt x="79322" y="70643"/>
                  </a:lnTo>
                  <a:lnTo>
                    <a:pt x="43580" y="109073"/>
                  </a:lnTo>
                  <a:lnTo>
                    <a:pt x="41380" y="110938"/>
                  </a:lnTo>
                  <a:cubicBezTo>
                    <a:pt x="33080" y="119908"/>
                    <a:pt x="25119" y="122616"/>
                    <a:pt x="16479" y="123127"/>
                  </a:cubicBezTo>
                  <a:cubicBezTo>
                    <a:pt x="14279" y="123297"/>
                    <a:pt x="12754" y="123297"/>
                    <a:pt x="12754" y="126509"/>
                  </a:cubicBezTo>
                  <a:cubicBezTo>
                    <a:pt x="12754" y="126680"/>
                    <a:pt x="12754" y="128374"/>
                    <a:pt x="14954" y="128374"/>
                  </a:cubicBezTo>
                  <a:cubicBezTo>
                    <a:pt x="20034" y="128374"/>
                    <a:pt x="25624" y="127864"/>
                    <a:pt x="30874" y="127864"/>
                  </a:cubicBezTo>
                  <a:cubicBezTo>
                    <a:pt x="37145" y="127864"/>
                    <a:pt x="43750" y="128374"/>
                    <a:pt x="49845" y="128374"/>
                  </a:cubicBezTo>
                  <a:cubicBezTo>
                    <a:pt x="50866" y="128374"/>
                    <a:pt x="52895" y="128374"/>
                    <a:pt x="52895" y="124986"/>
                  </a:cubicBezTo>
                  <a:cubicBezTo>
                    <a:pt x="52895" y="123297"/>
                    <a:pt x="51200" y="123127"/>
                    <a:pt x="50866" y="123127"/>
                  </a:cubicBezTo>
                  <a:cubicBezTo>
                    <a:pt x="49340" y="122957"/>
                    <a:pt x="44090" y="122616"/>
                    <a:pt x="44090" y="117879"/>
                  </a:cubicBezTo>
                  <a:cubicBezTo>
                    <a:pt x="44090" y="115171"/>
                    <a:pt x="46630" y="112462"/>
                    <a:pt x="48660" y="110258"/>
                  </a:cubicBezTo>
                  <a:lnTo>
                    <a:pt x="65941" y="91977"/>
                  </a:lnTo>
                  <a:lnTo>
                    <a:pt x="81187" y="75385"/>
                  </a:lnTo>
                  <a:lnTo>
                    <a:pt x="98293" y="115845"/>
                  </a:lnTo>
                  <a:cubicBezTo>
                    <a:pt x="98968" y="117710"/>
                    <a:pt x="99138" y="117879"/>
                    <a:pt x="99138" y="118214"/>
                  </a:cubicBezTo>
                  <a:cubicBezTo>
                    <a:pt x="99138" y="119569"/>
                    <a:pt x="95923" y="122447"/>
                    <a:pt x="89317" y="123127"/>
                  </a:cubicBezTo>
                  <a:cubicBezTo>
                    <a:pt x="87452" y="123297"/>
                    <a:pt x="85927" y="123467"/>
                    <a:pt x="85927" y="126340"/>
                  </a:cubicBezTo>
                  <a:cubicBezTo>
                    <a:pt x="85927" y="128374"/>
                    <a:pt x="87792" y="128374"/>
                    <a:pt x="88467" y="128374"/>
                  </a:cubicBezTo>
                  <a:cubicBezTo>
                    <a:pt x="93213" y="128374"/>
                    <a:pt x="105068" y="127864"/>
                    <a:pt x="109813" y="127864"/>
                  </a:cubicBezTo>
                  <a:cubicBezTo>
                    <a:pt x="114043" y="127864"/>
                    <a:pt x="124379" y="128374"/>
                    <a:pt x="128614" y="128374"/>
                  </a:cubicBezTo>
                  <a:cubicBezTo>
                    <a:pt x="129799" y="128374"/>
                    <a:pt x="131829" y="128374"/>
                    <a:pt x="131829" y="125156"/>
                  </a:cubicBezTo>
                  <a:cubicBezTo>
                    <a:pt x="131829" y="123127"/>
                    <a:pt x="130139" y="123127"/>
                    <a:pt x="128784" y="123127"/>
                  </a:cubicBezTo>
                  <a:cubicBezTo>
                    <a:pt x="117433" y="122957"/>
                    <a:pt x="117094" y="122447"/>
                    <a:pt x="114213" y="115676"/>
                  </a:cubicBezTo>
                  <a:cubicBezTo>
                    <a:pt x="107608" y="99933"/>
                    <a:pt x="96257" y="73521"/>
                    <a:pt x="92362" y="63367"/>
                  </a:cubicBezTo>
                  <a:cubicBezTo>
                    <a:pt x="103883" y="51512"/>
                    <a:pt x="121669" y="31368"/>
                    <a:pt x="127089" y="26630"/>
                  </a:cubicBezTo>
                  <a:cubicBezTo>
                    <a:pt x="131999" y="22567"/>
                    <a:pt x="138440" y="18504"/>
                    <a:pt x="148600" y="17994"/>
                  </a:cubicBezTo>
                  <a:cubicBezTo>
                    <a:pt x="150805" y="17824"/>
                    <a:pt x="152325" y="17824"/>
                    <a:pt x="152325" y="14605"/>
                  </a:cubicBezTo>
                  <a:cubicBezTo>
                    <a:pt x="152325" y="14441"/>
                    <a:pt x="152325" y="12747"/>
                    <a:pt x="150125" y="12747"/>
                  </a:cubicBezTo>
                  <a:cubicBezTo>
                    <a:pt x="145045" y="12747"/>
                    <a:pt x="139455" y="13251"/>
                    <a:pt x="134204" y="13251"/>
                  </a:cubicBezTo>
                  <a:cubicBezTo>
                    <a:pt x="127934" y="13251"/>
                    <a:pt x="121499" y="12747"/>
                    <a:pt x="115398" y="12747"/>
                  </a:cubicBezTo>
                  <a:cubicBezTo>
                    <a:pt x="114383" y="12747"/>
                    <a:pt x="112183" y="12747"/>
                    <a:pt x="112183" y="16129"/>
                  </a:cubicBezTo>
                  <a:cubicBezTo>
                    <a:pt x="112183" y="17314"/>
                    <a:pt x="113028" y="17824"/>
                    <a:pt x="114213" y="17994"/>
                  </a:cubicBezTo>
                  <a:cubicBezTo>
                    <a:pt x="115739" y="18163"/>
                    <a:pt x="120989" y="18504"/>
                    <a:pt x="120989" y="23241"/>
                  </a:cubicBezTo>
                  <a:cubicBezTo>
                    <a:pt x="120989" y="25610"/>
                    <a:pt x="119129" y="27814"/>
                    <a:pt x="117774" y="29339"/>
                  </a:cubicBezTo>
                  <a:lnTo>
                    <a:pt x="90332" y="587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0" name="Forme libre : forme 339">
              <a:extLst>
                <a:ext uri="{FF2B5EF4-FFF2-40B4-BE49-F238E27FC236}">
                  <a16:creationId xmlns:a16="http://schemas.microsoft.com/office/drawing/2014/main" id="{56FF5B83-6464-4AFC-89F0-529290FEFB3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366473" y="-9933468"/>
              <a:ext cx="68019" cy="101973"/>
            </a:xfrm>
            <a:custGeom>
              <a:avLst/>
              <a:gdLst>
                <a:gd name="connsiteX0" fmla="*/ 65181 w 68018"/>
                <a:gd name="connsiteY0" fmla="*/ 69883 h 101972"/>
                <a:gd name="connsiteX1" fmla="*/ 61148 w 68018"/>
                <a:gd name="connsiteY1" fmla="*/ 69883 h 101972"/>
                <a:gd name="connsiteX2" fmla="*/ 58060 w 68018"/>
                <a:gd name="connsiteY2" fmla="*/ 80670 h 101972"/>
                <a:gd name="connsiteX3" fmla="*/ 46322 w 68018"/>
                <a:gd name="connsiteY3" fmla="*/ 81382 h 101972"/>
                <a:gd name="connsiteX4" fmla="*/ 24497 w 68018"/>
                <a:gd name="connsiteY4" fmla="*/ 81382 h 101972"/>
                <a:gd name="connsiteX5" fmla="*/ 48219 w 68018"/>
                <a:gd name="connsiteY5" fmla="*/ 61465 h 101972"/>
                <a:gd name="connsiteX6" fmla="*/ 65181 w 68018"/>
                <a:gd name="connsiteY6" fmla="*/ 35860 h 101972"/>
                <a:gd name="connsiteX7" fmla="*/ 37426 w 68018"/>
                <a:gd name="connsiteY7" fmla="*/ 12747 h 101972"/>
                <a:gd name="connsiteX8" fmla="*/ 12754 w 68018"/>
                <a:gd name="connsiteY8" fmla="*/ 33965 h 101972"/>
                <a:gd name="connsiteX9" fmla="*/ 19040 w 68018"/>
                <a:gd name="connsiteY9" fmla="*/ 40604 h 101972"/>
                <a:gd name="connsiteX10" fmla="*/ 25326 w 68018"/>
                <a:gd name="connsiteY10" fmla="*/ 34321 h 101972"/>
                <a:gd name="connsiteX11" fmla="*/ 18328 w 68018"/>
                <a:gd name="connsiteY11" fmla="*/ 28038 h 101972"/>
                <a:gd name="connsiteX12" fmla="*/ 35646 w 68018"/>
                <a:gd name="connsiteY12" fmla="*/ 17012 h 101972"/>
                <a:gd name="connsiteX13" fmla="*/ 53676 w 68018"/>
                <a:gd name="connsiteY13" fmla="*/ 35860 h 101972"/>
                <a:gd name="connsiteX14" fmla="*/ 42522 w 68018"/>
                <a:gd name="connsiteY14" fmla="*/ 58619 h 101972"/>
                <a:gd name="connsiteX15" fmla="*/ 13939 w 68018"/>
                <a:gd name="connsiteY15" fmla="*/ 86836 h 101972"/>
                <a:gd name="connsiteX16" fmla="*/ 12754 w 68018"/>
                <a:gd name="connsiteY16" fmla="*/ 91457 h 101972"/>
                <a:gd name="connsiteX17" fmla="*/ 61621 w 68018"/>
                <a:gd name="connsiteY17" fmla="*/ 91457 h 101972"/>
                <a:gd name="connsiteX18" fmla="*/ 65181 w 68018"/>
                <a:gd name="connsiteY18" fmla="*/ 69883 h 10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018" h="101972">
                  <a:moveTo>
                    <a:pt x="65181" y="69883"/>
                  </a:moveTo>
                  <a:lnTo>
                    <a:pt x="61148" y="69883"/>
                  </a:lnTo>
                  <a:cubicBezTo>
                    <a:pt x="60792" y="72491"/>
                    <a:pt x="59607" y="79486"/>
                    <a:pt x="58060" y="80670"/>
                  </a:cubicBezTo>
                  <a:cubicBezTo>
                    <a:pt x="57115" y="81382"/>
                    <a:pt x="47980" y="81382"/>
                    <a:pt x="46322" y="81382"/>
                  </a:cubicBezTo>
                  <a:lnTo>
                    <a:pt x="24497" y="81382"/>
                  </a:lnTo>
                  <a:cubicBezTo>
                    <a:pt x="36948" y="70356"/>
                    <a:pt x="41104" y="67037"/>
                    <a:pt x="48219" y="61465"/>
                  </a:cubicBezTo>
                  <a:cubicBezTo>
                    <a:pt x="56998" y="54471"/>
                    <a:pt x="65181" y="47120"/>
                    <a:pt x="65181" y="35860"/>
                  </a:cubicBezTo>
                  <a:cubicBezTo>
                    <a:pt x="65181" y="21515"/>
                    <a:pt x="52608" y="12747"/>
                    <a:pt x="37426" y="12747"/>
                  </a:cubicBezTo>
                  <a:cubicBezTo>
                    <a:pt x="22717" y="12747"/>
                    <a:pt x="12754" y="23055"/>
                    <a:pt x="12754" y="33965"/>
                  </a:cubicBezTo>
                  <a:cubicBezTo>
                    <a:pt x="12754" y="40008"/>
                    <a:pt x="17855" y="40604"/>
                    <a:pt x="19040" y="40604"/>
                  </a:cubicBezTo>
                  <a:cubicBezTo>
                    <a:pt x="21888" y="40604"/>
                    <a:pt x="25326" y="38585"/>
                    <a:pt x="25326" y="34321"/>
                  </a:cubicBezTo>
                  <a:cubicBezTo>
                    <a:pt x="25326" y="32185"/>
                    <a:pt x="24497" y="28038"/>
                    <a:pt x="18328" y="28038"/>
                  </a:cubicBezTo>
                  <a:cubicBezTo>
                    <a:pt x="22005" y="19620"/>
                    <a:pt x="30072" y="17012"/>
                    <a:pt x="35646" y="17012"/>
                  </a:cubicBezTo>
                  <a:cubicBezTo>
                    <a:pt x="47507" y="17012"/>
                    <a:pt x="53676" y="26258"/>
                    <a:pt x="53676" y="35860"/>
                  </a:cubicBezTo>
                  <a:cubicBezTo>
                    <a:pt x="53676" y="46175"/>
                    <a:pt x="46322" y="54353"/>
                    <a:pt x="42522" y="58619"/>
                  </a:cubicBezTo>
                  <a:lnTo>
                    <a:pt x="13939" y="86836"/>
                  </a:lnTo>
                  <a:cubicBezTo>
                    <a:pt x="12754" y="87898"/>
                    <a:pt x="12754" y="88138"/>
                    <a:pt x="12754" y="91457"/>
                  </a:cubicBezTo>
                  <a:lnTo>
                    <a:pt x="61621" y="91457"/>
                  </a:lnTo>
                  <a:lnTo>
                    <a:pt x="65181" y="6988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1" name="Forme libre : forme 340">
              <a:extLst>
                <a:ext uri="{FF2B5EF4-FFF2-40B4-BE49-F238E27FC236}">
                  <a16:creationId xmlns:a16="http://schemas.microsoft.com/office/drawing/2014/main" id="{23199B64-F13C-489A-A192-3DE87E8174D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451766" y="-10007120"/>
              <a:ext cx="51014" cy="186950"/>
            </a:xfrm>
            <a:custGeom>
              <a:avLst/>
              <a:gdLst>
                <a:gd name="connsiteX0" fmla="*/ 52051 w 51014"/>
                <a:gd name="connsiteY0" fmla="*/ 180347 h 186949"/>
                <a:gd name="connsiteX1" fmla="*/ 49170 w 51014"/>
                <a:gd name="connsiteY1" fmla="*/ 176624 h 186949"/>
                <a:gd name="connsiteX2" fmla="*/ 22579 w 51014"/>
                <a:gd name="connsiteY2" fmla="*/ 97394 h 186949"/>
                <a:gd name="connsiteX3" fmla="*/ 49850 w 51014"/>
                <a:gd name="connsiteY3" fmla="*/ 17319 h 186949"/>
                <a:gd name="connsiteX4" fmla="*/ 52051 w 51014"/>
                <a:gd name="connsiteY4" fmla="*/ 14441 h 186949"/>
                <a:gd name="connsiteX5" fmla="*/ 50355 w 51014"/>
                <a:gd name="connsiteY5" fmla="*/ 12747 h 186949"/>
                <a:gd name="connsiteX6" fmla="*/ 23424 w 51014"/>
                <a:gd name="connsiteY6" fmla="*/ 45760 h 186949"/>
                <a:gd name="connsiteX7" fmla="*/ 12754 w 51014"/>
                <a:gd name="connsiteY7" fmla="*/ 97394 h 186949"/>
                <a:gd name="connsiteX8" fmla="*/ 23934 w 51014"/>
                <a:gd name="connsiteY8" fmla="*/ 150213 h 186949"/>
                <a:gd name="connsiteX9" fmla="*/ 50355 w 51014"/>
                <a:gd name="connsiteY9" fmla="*/ 182042 h 186949"/>
                <a:gd name="connsiteX10" fmla="*/ 52051 w 51014"/>
                <a:gd name="connsiteY10" fmla="*/ 180347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14" h="186949">
                  <a:moveTo>
                    <a:pt x="52051" y="180347"/>
                  </a:moveTo>
                  <a:cubicBezTo>
                    <a:pt x="52051" y="179843"/>
                    <a:pt x="52051" y="179503"/>
                    <a:pt x="49170" y="176624"/>
                  </a:cubicBezTo>
                  <a:cubicBezTo>
                    <a:pt x="27999" y="155295"/>
                    <a:pt x="22579" y="123296"/>
                    <a:pt x="22579" y="97394"/>
                  </a:cubicBezTo>
                  <a:cubicBezTo>
                    <a:pt x="22579" y="67939"/>
                    <a:pt x="29014" y="38478"/>
                    <a:pt x="49850" y="17319"/>
                  </a:cubicBezTo>
                  <a:cubicBezTo>
                    <a:pt x="52051" y="15285"/>
                    <a:pt x="52051" y="14945"/>
                    <a:pt x="52051" y="14441"/>
                  </a:cubicBezTo>
                  <a:cubicBezTo>
                    <a:pt x="52051" y="13256"/>
                    <a:pt x="51370" y="12747"/>
                    <a:pt x="50355" y="12747"/>
                  </a:cubicBezTo>
                  <a:cubicBezTo>
                    <a:pt x="48660" y="12747"/>
                    <a:pt x="33419" y="24261"/>
                    <a:pt x="23424" y="45760"/>
                  </a:cubicBezTo>
                  <a:cubicBezTo>
                    <a:pt x="14783" y="64380"/>
                    <a:pt x="12754" y="83171"/>
                    <a:pt x="12754" y="97394"/>
                  </a:cubicBezTo>
                  <a:cubicBezTo>
                    <a:pt x="12754" y="110598"/>
                    <a:pt x="14613" y="131082"/>
                    <a:pt x="23934" y="150213"/>
                  </a:cubicBezTo>
                  <a:cubicBezTo>
                    <a:pt x="34095" y="171037"/>
                    <a:pt x="48660" y="182042"/>
                    <a:pt x="50355" y="182042"/>
                  </a:cubicBezTo>
                  <a:cubicBezTo>
                    <a:pt x="51370" y="182042"/>
                    <a:pt x="52051" y="181532"/>
                    <a:pt x="52051" y="18034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2" name="Forme libre : forme 341">
              <a:extLst>
                <a:ext uri="{FF2B5EF4-FFF2-40B4-BE49-F238E27FC236}">
                  <a16:creationId xmlns:a16="http://schemas.microsoft.com/office/drawing/2014/main" id="{69485F24-946C-4B76-AE38-2877D77FD3D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505799" y="-9954976"/>
              <a:ext cx="102028" cy="101973"/>
            </a:xfrm>
            <a:custGeom>
              <a:avLst/>
              <a:gdLst>
                <a:gd name="connsiteX0" fmla="*/ 64422 w 102028"/>
                <a:gd name="connsiteY0" fmla="*/ 36444 h 101972"/>
                <a:gd name="connsiteX1" fmla="*/ 81187 w 102028"/>
                <a:gd name="connsiteY1" fmla="*/ 16470 h 101972"/>
                <a:gd name="connsiteX2" fmla="*/ 89658 w 102028"/>
                <a:gd name="connsiteY2" fmla="*/ 18674 h 101972"/>
                <a:gd name="connsiteX3" fmla="*/ 81527 w 102028"/>
                <a:gd name="connsiteY3" fmla="*/ 27814 h 101972"/>
                <a:gd name="connsiteX4" fmla="*/ 87962 w 102028"/>
                <a:gd name="connsiteY4" fmla="*/ 33736 h 101972"/>
                <a:gd name="connsiteX5" fmla="*/ 97113 w 102028"/>
                <a:gd name="connsiteY5" fmla="*/ 23921 h 101972"/>
                <a:gd name="connsiteX6" fmla="*/ 81357 w 102028"/>
                <a:gd name="connsiteY6" fmla="*/ 12747 h 101972"/>
                <a:gd name="connsiteX7" fmla="*/ 63571 w 102028"/>
                <a:gd name="connsiteY7" fmla="*/ 25609 h 101972"/>
                <a:gd name="connsiteX8" fmla="*/ 45280 w 102028"/>
                <a:gd name="connsiteY8" fmla="*/ 12747 h 101972"/>
                <a:gd name="connsiteX9" fmla="*/ 18009 w 102028"/>
                <a:gd name="connsiteY9" fmla="*/ 38819 h 101972"/>
                <a:gd name="connsiteX10" fmla="*/ 20039 w 102028"/>
                <a:gd name="connsiteY10" fmla="*/ 40507 h 101972"/>
                <a:gd name="connsiteX11" fmla="*/ 22239 w 102028"/>
                <a:gd name="connsiteY11" fmla="*/ 38648 h 101972"/>
                <a:gd name="connsiteX12" fmla="*/ 44940 w 102028"/>
                <a:gd name="connsiteY12" fmla="*/ 16470 h 101972"/>
                <a:gd name="connsiteX13" fmla="*/ 54086 w 102028"/>
                <a:gd name="connsiteY13" fmla="*/ 27814 h 101972"/>
                <a:gd name="connsiteX14" fmla="*/ 44940 w 102028"/>
                <a:gd name="connsiteY14" fmla="*/ 68104 h 101972"/>
                <a:gd name="connsiteX15" fmla="*/ 28850 w 102028"/>
                <a:gd name="connsiteY15" fmla="*/ 85710 h 101972"/>
                <a:gd name="connsiteX16" fmla="*/ 20379 w 102028"/>
                <a:gd name="connsiteY16" fmla="*/ 83512 h 101972"/>
                <a:gd name="connsiteX17" fmla="*/ 28339 w 102028"/>
                <a:gd name="connsiteY17" fmla="*/ 74371 h 101972"/>
                <a:gd name="connsiteX18" fmla="*/ 22074 w 102028"/>
                <a:gd name="connsiteY18" fmla="*/ 68443 h 101972"/>
                <a:gd name="connsiteX19" fmla="*/ 12754 w 102028"/>
                <a:gd name="connsiteY19" fmla="*/ 78264 h 101972"/>
                <a:gd name="connsiteX20" fmla="*/ 28680 w 102028"/>
                <a:gd name="connsiteY20" fmla="*/ 89439 h 101972"/>
                <a:gd name="connsiteX21" fmla="*/ 46466 w 102028"/>
                <a:gd name="connsiteY21" fmla="*/ 76570 h 101972"/>
                <a:gd name="connsiteX22" fmla="*/ 64756 w 102028"/>
                <a:gd name="connsiteY22" fmla="*/ 89439 h 101972"/>
                <a:gd name="connsiteX23" fmla="*/ 91857 w 102028"/>
                <a:gd name="connsiteY23" fmla="*/ 63366 h 101972"/>
                <a:gd name="connsiteX24" fmla="*/ 89828 w 102028"/>
                <a:gd name="connsiteY24" fmla="*/ 61672 h 101972"/>
                <a:gd name="connsiteX25" fmla="*/ 87627 w 102028"/>
                <a:gd name="connsiteY25" fmla="*/ 63536 h 101972"/>
                <a:gd name="connsiteX26" fmla="*/ 65096 w 102028"/>
                <a:gd name="connsiteY26" fmla="*/ 85710 h 101972"/>
                <a:gd name="connsiteX27" fmla="*/ 55781 w 102028"/>
                <a:gd name="connsiteY27" fmla="*/ 74541 h 101972"/>
                <a:gd name="connsiteX28" fmla="*/ 58661 w 102028"/>
                <a:gd name="connsiteY28" fmla="*/ 59638 h 101972"/>
                <a:gd name="connsiteX29" fmla="*/ 64422 w 102028"/>
                <a:gd name="connsiteY29" fmla="*/ 36444 h 10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028" h="101972">
                  <a:moveTo>
                    <a:pt x="64422" y="36444"/>
                  </a:moveTo>
                  <a:cubicBezTo>
                    <a:pt x="65436" y="32047"/>
                    <a:pt x="69332" y="16470"/>
                    <a:pt x="81187" y="16470"/>
                  </a:cubicBezTo>
                  <a:cubicBezTo>
                    <a:pt x="82037" y="16470"/>
                    <a:pt x="86103" y="16470"/>
                    <a:pt x="89658" y="18674"/>
                  </a:cubicBezTo>
                  <a:cubicBezTo>
                    <a:pt x="84918" y="19518"/>
                    <a:pt x="81527" y="23752"/>
                    <a:pt x="81527" y="27814"/>
                  </a:cubicBezTo>
                  <a:cubicBezTo>
                    <a:pt x="81527" y="30522"/>
                    <a:pt x="83392" y="33736"/>
                    <a:pt x="87962" y="33736"/>
                  </a:cubicBezTo>
                  <a:cubicBezTo>
                    <a:pt x="91693" y="33736"/>
                    <a:pt x="97113" y="30692"/>
                    <a:pt x="97113" y="23921"/>
                  </a:cubicBezTo>
                  <a:cubicBezTo>
                    <a:pt x="97113" y="15115"/>
                    <a:pt x="87117" y="12747"/>
                    <a:pt x="81357" y="12747"/>
                  </a:cubicBezTo>
                  <a:cubicBezTo>
                    <a:pt x="71532" y="12747"/>
                    <a:pt x="65606" y="21717"/>
                    <a:pt x="63571" y="25609"/>
                  </a:cubicBezTo>
                  <a:cubicBezTo>
                    <a:pt x="59336" y="14441"/>
                    <a:pt x="50191" y="12747"/>
                    <a:pt x="45280" y="12747"/>
                  </a:cubicBezTo>
                  <a:cubicBezTo>
                    <a:pt x="27659" y="12747"/>
                    <a:pt x="18009" y="34585"/>
                    <a:pt x="18009" y="38819"/>
                  </a:cubicBezTo>
                  <a:cubicBezTo>
                    <a:pt x="18009" y="40507"/>
                    <a:pt x="19699" y="40507"/>
                    <a:pt x="20039" y="40507"/>
                  </a:cubicBezTo>
                  <a:cubicBezTo>
                    <a:pt x="21394" y="40507"/>
                    <a:pt x="21904" y="40173"/>
                    <a:pt x="22239" y="38648"/>
                  </a:cubicBezTo>
                  <a:cubicBezTo>
                    <a:pt x="27999" y="20703"/>
                    <a:pt x="39180" y="16470"/>
                    <a:pt x="44940" y="16470"/>
                  </a:cubicBezTo>
                  <a:cubicBezTo>
                    <a:pt x="48155" y="16470"/>
                    <a:pt x="54086" y="17993"/>
                    <a:pt x="54086" y="27814"/>
                  </a:cubicBezTo>
                  <a:cubicBezTo>
                    <a:pt x="54086" y="33061"/>
                    <a:pt x="51206" y="44406"/>
                    <a:pt x="44940" y="68104"/>
                  </a:cubicBezTo>
                  <a:cubicBezTo>
                    <a:pt x="42230" y="78604"/>
                    <a:pt x="36300" y="85710"/>
                    <a:pt x="28850" y="85710"/>
                  </a:cubicBezTo>
                  <a:cubicBezTo>
                    <a:pt x="27829" y="85710"/>
                    <a:pt x="23934" y="85710"/>
                    <a:pt x="20379" y="83512"/>
                  </a:cubicBezTo>
                  <a:cubicBezTo>
                    <a:pt x="24615" y="82667"/>
                    <a:pt x="28339" y="79108"/>
                    <a:pt x="28339" y="74371"/>
                  </a:cubicBezTo>
                  <a:cubicBezTo>
                    <a:pt x="28339" y="69798"/>
                    <a:pt x="24615" y="68443"/>
                    <a:pt x="22074" y="68443"/>
                  </a:cubicBezTo>
                  <a:cubicBezTo>
                    <a:pt x="16989" y="68443"/>
                    <a:pt x="12754" y="72847"/>
                    <a:pt x="12754" y="78264"/>
                  </a:cubicBezTo>
                  <a:cubicBezTo>
                    <a:pt x="12754" y="86050"/>
                    <a:pt x="21224" y="89439"/>
                    <a:pt x="28680" y="89439"/>
                  </a:cubicBezTo>
                  <a:cubicBezTo>
                    <a:pt x="39860" y="89439"/>
                    <a:pt x="45956" y="77584"/>
                    <a:pt x="46466" y="76570"/>
                  </a:cubicBezTo>
                  <a:cubicBezTo>
                    <a:pt x="48496" y="82831"/>
                    <a:pt x="54596" y="89439"/>
                    <a:pt x="64756" y="89439"/>
                  </a:cubicBezTo>
                  <a:cubicBezTo>
                    <a:pt x="82207" y="89439"/>
                    <a:pt x="91857" y="67599"/>
                    <a:pt x="91857" y="63366"/>
                  </a:cubicBezTo>
                  <a:cubicBezTo>
                    <a:pt x="91857" y="61672"/>
                    <a:pt x="90338" y="61672"/>
                    <a:pt x="89828" y="61672"/>
                  </a:cubicBezTo>
                  <a:cubicBezTo>
                    <a:pt x="88302" y="61672"/>
                    <a:pt x="87962" y="62346"/>
                    <a:pt x="87627" y="63536"/>
                  </a:cubicBezTo>
                  <a:cubicBezTo>
                    <a:pt x="82037" y="81647"/>
                    <a:pt x="70517" y="85710"/>
                    <a:pt x="65096" y="85710"/>
                  </a:cubicBezTo>
                  <a:cubicBezTo>
                    <a:pt x="58491" y="85710"/>
                    <a:pt x="55781" y="80293"/>
                    <a:pt x="55781" y="74541"/>
                  </a:cubicBezTo>
                  <a:cubicBezTo>
                    <a:pt x="55781" y="70813"/>
                    <a:pt x="56796" y="67090"/>
                    <a:pt x="58661" y="59638"/>
                  </a:cubicBezTo>
                  <a:lnTo>
                    <a:pt x="64422" y="364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3" name="Forme libre : forme 342">
              <a:extLst>
                <a:ext uri="{FF2B5EF4-FFF2-40B4-BE49-F238E27FC236}">
                  <a16:creationId xmlns:a16="http://schemas.microsoft.com/office/drawing/2014/main" id="{B08AC999-A749-4367-BD9A-26F5BBA98D9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607368" y="-10007120"/>
              <a:ext cx="51014" cy="186950"/>
            </a:xfrm>
            <a:custGeom>
              <a:avLst/>
              <a:gdLst>
                <a:gd name="connsiteX0" fmla="*/ 52050 w 51014"/>
                <a:gd name="connsiteY0" fmla="*/ 97394 h 186949"/>
                <a:gd name="connsiteX1" fmla="*/ 40870 w 51014"/>
                <a:gd name="connsiteY1" fmla="*/ 44576 h 186949"/>
                <a:gd name="connsiteX2" fmla="*/ 14449 w 51014"/>
                <a:gd name="connsiteY2" fmla="*/ 12747 h 186949"/>
                <a:gd name="connsiteX3" fmla="*/ 12754 w 51014"/>
                <a:gd name="connsiteY3" fmla="*/ 14441 h 186949"/>
                <a:gd name="connsiteX4" fmla="*/ 15974 w 51014"/>
                <a:gd name="connsiteY4" fmla="*/ 18334 h 186949"/>
                <a:gd name="connsiteX5" fmla="*/ 42225 w 51014"/>
                <a:gd name="connsiteY5" fmla="*/ 97394 h 186949"/>
                <a:gd name="connsiteX6" fmla="*/ 14953 w 51014"/>
                <a:gd name="connsiteY6" fmla="*/ 177469 h 186949"/>
                <a:gd name="connsiteX7" fmla="*/ 12754 w 51014"/>
                <a:gd name="connsiteY7" fmla="*/ 180347 h 186949"/>
                <a:gd name="connsiteX8" fmla="*/ 14449 w 51014"/>
                <a:gd name="connsiteY8" fmla="*/ 182042 h 186949"/>
                <a:gd name="connsiteX9" fmla="*/ 41380 w 51014"/>
                <a:gd name="connsiteY9" fmla="*/ 149029 h 186949"/>
                <a:gd name="connsiteX10" fmla="*/ 52050 w 51014"/>
                <a:gd name="connsiteY10" fmla="*/ 97394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14" h="186949">
                  <a:moveTo>
                    <a:pt x="52050" y="97394"/>
                  </a:moveTo>
                  <a:cubicBezTo>
                    <a:pt x="52050" y="84191"/>
                    <a:pt x="50190" y="63706"/>
                    <a:pt x="40870" y="44576"/>
                  </a:cubicBezTo>
                  <a:cubicBezTo>
                    <a:pt x="30710" y="23750"/>
                    <a:pt x="16138" y="12747"/>
                    <a:pt x="14449" y="12747"/>
                  </a:cubicBezTo>
                  <a:cubicBezTo>
                    <a:pt x="13428" y="12747"/>
                    <a:pt x="12754" y="13426"/>
                    <a:pt x="12754" y="14441"/>
                  </a:cubicBezTo>
                  <a:cubicBezTo>
                    <a:pt x="12754" y="14945"/>
                    <a:pt x="12754" y="15285"/>
                    <a:pt x="15974" y="18334"/>
                  </a:cubicBezTo>
                  <a:cubicBezTo>
                    <a:pt x="32569" y="35096"/>
                    <a:pt x="42225" y="62012"/>
                    <a:pt x="42225" y="97394"/>
                  </a:cubicBezTo>
                  <a:cubicBezTo>
                    <a:pt x="42225" y="126345"/>
                    <a:pt x="35960" y="156141"/>
                    <a:pt x="14953" y="177469"/>
                  </a:cubicBezTo>
                  <a:cubicBezTo>
                    <a:pt x="12754" y="179503"/>
                    <a:pt x="12754" y="179843"/>
                    <a:pt x="12754" y="180347"/>
                  </a:cubicBezTo>
                  <a:cubicBezTo>
                    <a:pt x="12754" y="181362"/>
                    <a:pt x="13428" y="182042"/>
                    <a:pt x="14449" y="182042"/>
                  </a:cubicBezTo>
                  <a:cubicBezTo>
                    <a:pt x="16138" y="182042"/>
                    <a:pt x="31384" y="170528"/>
                    <a:pt x="41380" y="149029"/>
                  </a:cubicBezTo>
                  <a:cubicBezTo>
                    <a:pt x="50020" y="130408"/>
                    <a:pt x="52050" y="111618"/>
                    <a:pt x="52050" y="973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4" name="Forme libre : forme 343">
              <a:extLst>
                <a:ext uri="{FF2B5EF4-FFF2-40B4-BE49-F238E27FC236}">
                  <a16:creationId xmlns:a16="http://schemas.microsoft.com/office/drawing/2014/main" id="{42602BF0-20A9-4A01-B033-5B61FEAC1CC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724637" y="-9995775"/>
              <a:ext cx="153043" cy="135964"/>
            </a:xfrm>
            <a:custGeom>
              <a:avLst/>
              <a:gdLst>
                <a:gd name="connsiteX0" fmla="*/ 90332 w 153042"/>
                <a:gd name="connsiteY0" fmla="*/ 58793 h 135963"/>
                <a:gd name="connsiteX1" fmla="*/ 76101 w 153042"/>
                <a:gd name="connsiteY1" fmla="*/ 25105 h 135963"/>
                <a:gd name="connsiteX2" fmla="*/ 75257 w 153042"/>
                <a:gd name="connsiteY2" fmla="*/ 22901 h 135963"/>
                <a:gd name="connsiteX3" fmla="*/ 85252 w 153042"/>
                <a:gd name="connsiteY3" fmla="*/ 17994 h 135963"/>
                <a:gd name="connsiteX4" fmla="*/ 88637 w 153042"/>
                <a:gd name="connsiteY4" fmla="*/ 14776 h 135963"/>
                <a:gd name="connsiteX5" fmla="*/ 86097 w 153042"/>
                <a:gd name="connsiteY5" fmla="*/ 12747 h 135963"/>
                <a:gd name="connsiteX6" fmla="*/ 64756 w 153042"/>
                <a:gd name="connsiteY6" fmla="*/ 13251 h 135963"/>
                <a:gd name="connsiteX7" fmla="*/ 45780 w 153042"/>
                <a:gd name="connsiteY7" fmla="*/ 12747 h 135963"/>
                <a:gd name="connsiteX8" fmla="*/ 42735 w 153042"/>
                <a:gd name="connsiteY8" fmla="*/ 16129 h 135963"/>
                <a:gd name="connsiteX9" fmla="*/ 46630 w 153042"/>
                <a:gd name="connsiteY9" fmla="*/ 17994 h 135963"/>
                <a:gd name="connsiteX10" fmla="*/ 59336 w 153042"/>
                <a:gd name="connsiteY10" fmla="*/ 23411 h 135963"/>
                <a:gd name="connsiteX11" fmla="*/ 79322 w 153042"/>
                <a:gd name="connsiteY11" fmla="*/ 70643 h 135963"/>
                <a:gd name="connsiteX12" fmla="*/ 43580 w 153042"/>
                <a:gd name="connsiteY12" fmla="*/ 109073 h 135963"/>
                <a:gd name="connsiteX13" fmla="*/ 41380 w 153042"/>
                <a:gd name="connsiteY13" fmla="*/ 110938 h 135963"/>
                <a:gd name="connsiteX14" fmla="*/ 16479 w 153042"/>
                <a:gd name="connsiteY14" fmla="*/ 123127 h 135963"/>
                <a:gd name="connsiteX15" fmla="*/ 12754 w 153042"/>
                <a:gd name="connsiteY15" fmla="*/ 126509 h 135963"/>
                <a:gd name="connsiteX16" fmla="*/ 14953 w 153042"/>
                <a:gd name="connsiteY16" fmla="*/ 128374 h 135963"/>
                <a:gd name="connsiteX17" fmla="*/ 30874 w 153042"/>
                <a:gd name="connsiteY17" fmla="*/ 127864 h 135963"/>
                <a:gd name="connsiteX18" fmla="*/ 49845 w 153042"/>
                <a:gd name="connsiteY18" fmla="*/ 128374 h 135963"/>
                <a:gd name="connsiteX19" fmla="*/ 52895 w 153042"/>
                <a:gd name="connsiteY19" fmla="*/ 124986 h 135963"/>
                <a:gd name="connsiteX20" fmla="*/ 50865 w 153042"/>
                <a:gd name="connsiteY20" fmla="*/ 123127 h 135963"/>
                <a:gd name="connsiteX21" fmla="*/ 44090 w 153042"/>
                <a:gd name="connsiteY21" fmla="*/ 117879 h 135963"/>
                <a:gd name="connsiteX22" fmla="*/ 48660 w 153042"/>
                <a:gd name="connsiteY22" fmla="*/ 110258 h 135963"/>
                <a:gd name="connsiteX23" fmla="*/ 65941 w 153042"/>
                <a:gd name="connsiteY23" fmla="*/ 91977 h 135963"/>
                <a:gd name="connsiteX24" fmla="*/ 81187 w 153042"/>
                <a:gd name="connsiteY24" fmla="*/ 75385 h 135963"/>
                <a:gd name="connsiteX25" fmla="*/ 98293 w 153042"/>
                <a:gd name="connsiteY25" fmla="*/ 115845 h 135963"/>
                <a:gd name="connsiteX26" fmla="*/ 99137 w 153042"/>
                <a:gd name="connsiteY26" fmla="*/ 118214 h 135963"/>
                <a:gd name="connsiteX27" fmla="*/ 89317 w 153042"/>
                <a:gd name="connsiteY27" fmla="*/ 123127 h 135963"/>
                <a:gd name="connsiteX28" fmla="*/ 85927 w 153042"/>
                <a:gd name="connsiteY28" fmla="*/ 126340 h 135963"/>
                <a:gd name="connsiteX29" fmla="*/ 88467 w 153042"/>
                <a:gd name="connsiteY29" fmla="*/ 128374 h 135963"/>
                <a:gd name="connsiteX30" fmla="*/ 109814 w 153042"/>
                <a:gd name="connsiteY30" fmla="*/ 127864 h 135963"/>
                <a:gd name="connsiteX31" fmla="*/ 128614 w 153042"/>
                <a:gd name="connsiteY31" fmla="*/ 128374 h 135963"/>
                <a:gd name="connsiteX32" fmla="*/ 131829 w 153042"/>
                <a:gd name="connsiteY32" fmla="*/ 125156 h 135963"/>
                <a:gd name="connsiteX33" fmla="*/ 128784 w 153042"/>
                <a:gd name="connsiteY33" fmla="*/ 123127 h 135963"/>
                <a:gd name="connsiteX34" fmla="*/ 114213 w 153042"/>
                <a:gd name="connsiteY34" fmla="*/ 115676 h 135963"/>
                <a:gd name="connsiteX35" fmla="*/ 92362 w 153042"/>
                <a:gd name="connsiteY35" fmla="*/ 63367 h 135963"/>
                <a:gd name="connsiteX36" fmla="*/ 127089 w 153042"/>
                <a:gd name="connsiteY36" fmla="*/ 26630 h 135963"/>
                <a:gd name="connsiteX37" fmla="*/ 148600 w 153042"/>
                <a:gd name="connsiteY37" fmla="*/ 17994 h 135963"/>
                <a:gd name="connsiteX38" fmla="*/ 152325 w 153042"/>
                <a:gd name="connsiteY38" fmla="*/ 14605 h 135963"/>
                <a:gd name="connsiteX39" fmla="*/ 150125 w 153042"/>
                <a:gd name="connsiteY39" fmla="*/ 12747 h 135963"/>
                <a:gd name="connsiteX40" fmla="*/ 134204 w 153042"/>
                <a:gd name="connsiteY40" fmla="*/ 13251 h 135963"/>
                <a:gd name="connsiteX41" fmla="*/ 115398 w 153042"/>
                <a:gd name="connsiteY41" fmla="*/ 12747 h 135963"/>
                <a:gd name="connsiteX42" fmla="*/ 112183 w 153042"/>
                <a:gd name="connsiteY42" fmla="*/ 16129 h 135963"/>
                <a:gd name="connsiteX43" fmla="*/ 114213 w 153042"/>
                <a:gd name="connsiteY43" fmla="*/ 17994 h 135963"/>
                <a:gd name="connsiteX44" fmla="*/ 120989 w 153042"/>
                <a:gd name="connsiteY44" fmla="*/ 23241 h 135963"/>
                <a:gd name="connsiteX45" fmla="*/ 117774 w 153042"/>
                <a:gd name="connsiteY45" fmla="*/ 29339 h 135963"/>
                <a:gd name="connsiteX46" fmla="*/ 90332 w 153042"/>
                <a:gd name="connsiteY46" fmla="*/ 58793 h 13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3042" h="135963">
                  <a:moveTo>
                    <a:pt x="90332" y="58793"/>
                  </a:moveTo>
                  <a:lnTo>
                    <a:pt x="76101" y="25105"/>
                  </a:lnTo>
                  <a:cubicBezTo>
                    <a:pt x="75597" y="23752"/>
                    <a:pt x="75257" y="23071"/>
                    <a:pt x="75257" y="22901"/>
                  </a:cubicBezTo>
                  <a:cubicBezTo>
                    <a:pt x="75257" y="21886"/>
                    <a:pt x="78137" y="18669"/>
                    <a:pt x="85252" y="17994"/>
                  </a:cubicBezTo>
                  <a:cubicBezTo>
                    <a:pt x="86942" y="17824"/>
                    <a:pt x="88637" y="17654"/>
                    <a:pt x="88637" y="14776"/>
                  </a:cubicBezTo>
                  <a:cubicBezTo>
                    <a:pt x="88637" y="12747"/>
                    <a:pt x="86607" y="12747"/>
                    <a:pt x="86097" y="12747"/>
                  </a:cubicBezTo>
                  <a:cubicBezTo>
                    <a:pt x="79152" y="12747"/>
                    <a:pt x="71866" y="13251"/>
                    <a:pt x="64756" y="13251"/>
                  </a:cubicBezTo>
                  <a:cubicBezTo>
                    <a:pt x="60521" y="13251"/>
                    <a:pt x="50015" y="12747"/>
                    <a:pt x="45780" y="12747"/>
                  </a:cubicBezTo>
                  <a:cubicBezTo>
                    <a:pt x="44765" y="12747"/>
                    <a:pt x="42735" y="12747"/>
                    <a:pt x="42735" y="16129"/>
                  </a:cubicBezTo>
                  <a:cubicBezTo>
                    <a:pt x="42735" y="17994"/>
                    <a:pt x="44425" y="17994"/>
                    <a:pt x="46630" y="17994"/>
                  </a:cubicBezTo>
                  <a:cubicBezTo>
                    <a:pt x="56791" y="17994"/>
                    <a:pt x="57811" y="19688"/>
                    <a:pt x="59336" y="23411"/>
                  </a:cubicBezTo>
                  <a:lnTo>
                    <a:pt x="79322" y="70643"/>
                  </a:lnTo>
                  <a:lnTo>
                    <a:pt x="43580" y="109073"/>
                  </a:lnTo>
                  <a:lnTo>
                    <a:pt x="41380" y="110938"/>
                  </a:lnTo>
                  <a:cubicBezTo>
                    <a:pt x="33080" y="119908"/>
                    <a:pt x="25119" y="122616"/>
                    <a:pt x="16479" y="123127"/>
                  </a:cubicBezTo>
                  <a:cubicBezTo>
                    <a:pt x="14279" y="123297"/>
                    <a:pt x="12754" y="123297"/>
                    <a:pt x="12754" y="126509"/>
                  </a:cubicBezTo>
                  <a:cubicBezTo>
                    <a:pt x="12754" y="126680"/>
                    <a:pt x="12754" y="128374"/>
                    <a:pt x="14953" y="128374"/>
                  </a:cubicBezTo>
                  <a:cubicBezTo>
                    <a:pt x="20034" y="128374"/>
                    <a:pt x="25624" y="127864"/>
                    <a:pt x="30874" y="127864"/>
                  </a:cubicBezTo>
                  <a:cubicBezTo>
                    <a:pt x="37144" y="127864"/>
                    <a:pt x="43750" y="128374"/>
                    <a:pt x="49845" y="128374"/>
                  </a:cubicBezTo>
                  <a:cubicBezTo>
                    <a:pt x="50865" y="128374"/>
                    <a:pt x="52895" y="128374"/>
                    <a:pt x="52895" y="124986"/>
                  </a:cubicBezTo>
                  <a:cubicBezTo>
                    <a:pt x="52895" y="123297"/>
                    <a:pt x="51200" y="123127"/>
                    <a:pt x="50865" y="123127"/>
                  </a:cubicBezTo>
                  <a:cubicBezTo>
                    <a:pt x="49340" y="122957"/>
                    <a:pt x="44090" y="122616"/>
                    <a:pt x="44090" y="117879"/>
                  </a:cubicBezTo>
                  <a:cubicBezTo>
                    <a:pt x="44090" y="115171"/>
                    <a:pt x="46630" y="112462"/>
                    <a:pt x="48660" y="110258"/>
                  </a:cubicBezTo>
                  <a:lnTo>
                    <a:pt x="65941" y="91977"/>
                  </a:lnTo>
                  <a:lnTo>
                    <a:pt x="81187" y="75385"/>
                  </a:lnTo>
                  <a:lnTo>
                    <a:pt x="98293" y="115845"/>
                  </a:lnTo>
                  <a:cubicBezTo>
                    <a:pt x="98967" y="117710"/>
                    <a:pt x="99137" y="117879"/>
                    <a:pt x="99137" y="118214"/>
                  </a:cubicBezTo>
                  <a:cubicBezTo>
                    <a:pt x="99137" y="119569"/>
                    <a:pt x="95923" y="122447"/>
                    <a:pt x="89317" y="123127"/>
                  </a:cubicBezTo>
                  <a:cubicBezTo>
                    <a:pt x="87452" y="123297"/>
                    <a:pt x="85927" y="123467"/>
                    <a:pt x="85927" y="126340"/>
                  </a:cubicBezTo>
                  <a:cubicBezTo>
                    <a:pt x="85927" y="128374"/>
                    <a:pt x="87792" y="128374"/>
                    <a:pt x="88467" y="128374"/>
                  </a:cubicBezTo>
                  <a:cubicBezTo>
                    <a:pt x="93213" y="128374"/>
                    <a:pt x="105068" y="127864"/>
                    <a:pt x="109814" y="127864"/>
                  </a:cubicBezTo>
                  <a:cubicBezTo>
                    <a:pt x="114043" y="127864"/>
                    <a:pt x="124379" y="128374"/>
                    <a:pt x="128614" y="128374"/>
                  </a:cubicBezTo>
                  <a:cubicBezTo>
                    <a:pt x="129799" y="128374"/>
                    <a:pt x="131829" y="128374"/>
                    <a:pt x="131829" y="125156"/>
                  </a:cubicBezTo>
                  <a:cubicBezTo>
                    <a:pt x="131829" y="123127"/>
                    <a:pt x="130139" y="123127"/>
                    <a:pt x="128784" y="123127"/>
                  </a:cubicBezTo>
                  <a:cubicBezTo>
                    <a:pt x="117433" y="122957"/>
                    <a:pt x="117093" y="122447"/>
                    <a:pt x="114213" y="115676"/>
                  </a:cubicBezTo>
                  <a:cubicBezTo>
                    <a:pt x="107608" y="99933"/>
                    <a:pt x="96257" y="73521"/>
                    <a:pt x="92362" y="63367"/>
                  </a:cubicBezTo>
                  <a:cubicBezTo>
                    <a:pt x="103883" y="51512"/>
                    <a:pt x="121669" y="31368"/>
                    <a:pt x="127089" y="26630"/>
                  </a:cubicBezTo>
                  <a:cubicBezTo>
                    <a:pt x="131999" y="22567"/>
                    <a:pt x="138440" y="18504"/>
                    <a:pt x="148600" y="17994"/>
                  </a:cubicBezTo>
                  <a:cubicBezTo>
                    <a:pt x="150805" y="17824"/>
                    <a:pt x="152325" y="17824"/>
                    <a:pt x="152325" y="14605"/>
                  </a:cubicBezTo>
                  <a:cubicBezTo>
                    <a:pt x="152325" y="14441"/>
                    <a:pt x="152325" y="12747"/>
                    <a:pt x="150125" y="12747"/>
                  </a:cubicBezTo>
                  <a:cubicBezTo>
                    <a:pt x="145045" y="12747"/>
                    <a:pt x="139455" y="13251"/>
                    <a:pt x="134204" y="13251"/>
                  </a:cubicBezTo>
                  <a:cubicBezTo>
                    <a:pt x="127934" y="13251"/>
                    <a:pt x="121499" y="12747"/>
                    <a:pt x="115398" y="12747"/>
                  </a:cubicBezTo>
                  <a:cubicBezTo>
                    <a:pt x="114383" y="12747"/>
                    <a:pt x="112183" y="12747"/>
                    <a:pt x="112183" y="16129"/>
                  </a:cubicBezTo>
                  <a:cubicBezTo>
                    <a:pt x="112183" y="17314"/>
                    <a:pt x="113028" y="17824"/>
                    <a:pt x="114213" y="17994"/>
                  </a:cubicBezTo>
                  <a:cubicBezTo>
                    <a:pt x="115738" y="18163"/>
                    <a:pt x="120989" y="18504"/>
                    <a:pt x="120989" y="23241"/>
                  </a:cubicBezTo>
                  <a:cubicBezTo>
                    <a:pt x="120989" y="25610"/>
                    <a:pt x="119129" y="27814"/>
                    <a:pt x="117774" y="29339"/>
                  </a:cubicBezTo>
                  <a:lnTo>
                    <a:pt x="90332" y="587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5" name="Forme libre : forme 344">
              <a:extLst>
                <a:ext uri="{FF2B5EF4-FFF2-40B4-BE49-F238E27FC236}">
                  <a16:creationId xmlns:a16="http://schemas.microsoft.com/office/drawing/2014/main" id="{8A780EEF-9B78-4F83-9A55-3F83B90D849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873348" y="-9933468"/>
              <a:ext cx="68019" cy="101973"/>
            </a:xfrm>
            <a:custGeom>
              <a:avLst/>
              <a:gdLst>
                <a:gd name="connsiteX0" fmla="*/ 39557 w 68018"/>
                <a:gd name="connsiteY0" fmla="*/ 16061 h 101972"/>
                <a:gd name="connsiteX1" fmla="*/ 36002 w 68018"/>
                <a:gd name="connsiteY1" fmla="*/ 12747 h 101972"/>
                <a:gd name="connsiteX2" fmla="*/ 12754 w 68018"/>
                <a:gd name="connsiteY2" fmla="*/ 20331 h 101972"/>
                <a:gd name="connsiteX3" fmla="*/ 12754 w 68018"/>
                <a:gd name="connsiteY3" fmla="*/ 24601 h 101972"/>
                <a:gd name="connsiteX4" fmla="*/ 29950 w 68018"/>
                <a:gd name="connsiteY4" fmla="*/ 21282 h 101972"/>
                <a:gd name="connsiteX5" fmla="*/ 29950 w 68018"/>
                <a:gd name="connsiteY5" fmla="*/ 81738 h 101972"/>
                <a:gd name="connsiteX6" fmla="*/ 18089 w 68018"/>
                <a:gd name="connsiteY6" fmla="*/ 87187 h 101972"/>
                <a:gd name="connsiteX7" fmla="*/ 13583 w 68018"/>
                <a:gd name="connsiteY7" fmla="*/ 87187 h 101972"/>
                <a:gd name="connsiteX8" fmla="*/ 13583 w 68018"/>
                <a:gd name="connsiteY8" fmla="*/ 91457 h 101972"/>
                <a:gd name="connsiteX9" fmla="*/ 34695 w 68018"/>
                <a:gd name="connsiteY9" fmla="*/ 90984 h 101972"/>
                <a:gd name="connsiteX10" fmla="*/ 55924 w 68018"/>
                <a:gd name="connsiteY10" fmla="*/ 91457 h 101972"/>
                <a:gd name="connsiteX11" fmla="*/ 55924 w 68018"/>
                <a:gd name="connsiteY11" fmla="*/ 87187 h 101972"/>
                <a:gd name="connsiteX12" fmla="*/ 51418 w 68018"/>
                <a:gd name="connsiteY12" fmla="*/ 87187 h 101972"/>
                <a:gd name="connsiteX13" fmla="*/ 39557 w 68018"/>
                <a:gd name="connsiteY13" fmla="*/ 81738 h 101972"/>
                <a:gd name="connsiteX14" fmla="*/ 39557 w 68018"/>
                <a:gd name="connsiteY14" fmla="*/ 16061 h 10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018" h="101972">
                  <a:moveTo>
                    <a:pt x="39557" y="16061"/>
                  </a:moveTo>
                  <a:cubicBezTo>
                    <a:pt x="39557" y="12864"/>
                    <a:pt x="39323" y="12747"/>
                    <a:pt x="36002" y="12747"/>
                  </a:cubicBezTo>
                  <a:cubicBezTo>
                    <a:pt x="28409" y="20214"/>
                    <a:pt x="17616" y="20331"/>
                    <a:pt x="12754" y="20331"/>
                  </a:cubicBezTo>
                  <a:lnTo>
                    <a:pt x="12754" y="24601"/>
                  </a:lnTo>
                  <a:cubicBezTo>
                    <a:pt x="15602" y="24601"/>
                    <a:pt x="23429" y="24601"/>
                    <a:pt x="29950" y="21282"/>
                  </a:cubicBezTo>
                  <a:lnTo>
                    <a:pt x="29950" y="81738"/>
                  </a:lnTo>
                  <a:cubicBezTo>
                    <a:pt x="29950" y="85646"/>
                    <a:pt x="29950" y="87187"/>
                    <a:pt x="18089" y="87187"/>
                  </a:cubicBezTo>
                  <a:lnTo>
                    <a:pt x="13583" y="87187"/>
                  </a:lnTo>
                  <a:lnTo>
                    <a:pt x="13583" y="91457"/>
                  </a:lnTo>
                  <a:cubicBezTo>
                    <a:pt x="15719" y="91340"/>
                    <a:pt x="30306" y="90984"/>
                    <a:pt x="34695" y="90984"/>
                  </a:cubicBezTo>
                  <a:cubicBezTo>
                    <a:pt x="38372" y="90984"/>
                    <a:pt x="53315" y="91340"/>
                    <a:pt x="55924" y="91457"/>
                  </a:cubicBezTo>
                  <a:lnTo>
                    <a:pt x="55924" y="87187"/>
                  </a:lnTo>
                  <a:lnTo>
                    <a:pt x="51418" y="87187"/>
                  </a:lnTo>
                  <a:cubicBezTo>
                    <a:pt x="39557" y="87187"/>
                    <a:pt x="39557" y="85646"/>
                    <a:pt x="39557" y="81738"/>
                  </a:cubicBezTo>
                  <a:lnTo>
                    <a:pt x="39557" y="1606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6" name="Forme libre : forme 345">
              <a:extLst>
                <a:ext uri="{FF2B5EF4-FFF2-40B4-BE49-F238E27FC236}">
                  <a16:creationId xmlns:a16="http://schemas.microsoft.com/office/drawing/2014/main" id="{CF5981B5-E981-4132-A845-8B429F183E4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940988" y="-9995775"/>
              <a:ext cx="153043" cy="135964"/>
            </a:xfrm>
            <a:custGeom>
              <a:avLst/>
              <a:gdLst>
                <a:gd name="connsiteX0" fmla="*/ 90332 w 153042"/>
                <a:gd name="connsiteY0" fmla="*/ 58793 h 135963"/>
                <a:gd name="connsiteX1" fmla="*/ 76101 w 153042"/>
                <a:gd name="connsiteY1" fmla="*/ 25105 h 135963"/>
                <a:gd name="connsiteX2" fmla="*/ 75257 w 153042"/>
                <a:gd name="connsiteY2" fmla="*/ 22901 h 135963"/>
                <a:gd name="connsiteX3" fmla="*/ 85252 w 153042"/>
                <a:gd name="connsiteY3" fmla="*/ 17994 h 135963"/>
                <a:gd name="connsiteX4" fmla="*/ 88637 w 153042"/>
                <a:gd name="connsiteY4" fmla="*/ 14776 h 135963"/>
                <a:gd name="connsiteX5" fmla="*/ 86097 w 153042"/>
                <a:gd name="connsiteY5" fmla="*/ 12747 h 135963"/>
                <a:gd name="connsiteX6" fmla="*/ 64756 w 153042"/>
                <a:gd name="connsiteY6" fmla="*/ 13251 h 135963"/>
                <a:gd name="connsiteX7" fmla="*/ 45780 w 153042"/>
                <a:gd name="connsiteY7" fmla="*/ 12747 h 135963"/>
                <a:gd name="connsiteX8" fmla="*/ 42735 w 153042"/>
                <a:gd name="connsiteY8" fmla="*/ 16129 h 135963"/>
                <a:gd name="connsiteX9" fmla="*/ 46630 w 153042"/>
                <a:gd name="connsiteY9" fmla="*/ 17994 h 135963"/>
                <a:gd name="connsiteX10" fmla="*/ 59336 w 153042"/>
                <a:gd name="connsiteY10" fmla="*/ 23411 h 135963"/>
                <a:gd name="connsiteX11" fmla="*/ 79322 w 153042"/>
                <a:gd name="connsiteY11" fmla="*/ 70643 h 135963"/>
                <a:gd name="connsiteX12" fmla="*/ 43580 w 153042"/>
                <a:gd name="connsiteY12" fmla="*/ 109073 h 135963"/>
                <a:gd name="connsiteX13" fmla="*/ 41380 w 153042"/>
                <a:gd name="connsiteY13" fmla="*/ 110938 h 135963"/>
                <a:gd name="connsiteX14" fmla="*/ 16479 w 153042"/>
                <a:gd name="connsiteY14" fmla="*/ 123127 h 135963"/>
                <a:gd name="connsiteX15" fmla="*/ 12754 w 153042"/>
                <a:gd name="connsiteY15" fmla="*/ 126509 h 135963"/>
                <a:gd name="connsiteX16" fmla="*/ 14953 w 153042"/>
                <a:gd name="connsiteY16" fmla="*/ 128374 h 135963"/>
                <a:gd name="connsiteX17" fmla="*/ 30874 w 153042"/>
                <a:gd name="connsiteY17" fmla="*/ 127864 h 135963"/>
                <a:gd name="connsiteX18" fmla="*/ 49845 w 153042"/>
                <a:gd name="connsiteY18" fmla="*/ 128374 h 135963"/>
                <a:gd name="connsiteX19" fmla="*/ 52895 w 153042"/>
                <a:gd name="connsiteY19" fmla="*/ 124986 h 135963"/>
                <a:gd name="connsiteX20" fmla="*/ 50865 w 153042"/>
                <a:gd name="connsiteY20" fmla="*/ 123127 h 135963"/>
                <a:gd name="connsiteX21" fmla="*/ 44090 w 153042"/>
                <a:gd name="connsiteY21" fmla="*/ 117879 h 135963"/>
                <a:gd name="connsiteX22" fmla="*/ 48660 w 153042"/>
                <a:gd name="connsiteY22" fmla="*/ 110258 h 135963"/>
                <a:gd name="connsiteX23" fmla="*/ 65941 w 153042"/>
                <a:gd name="connsiteY23" fmla="*/ 91977 h 135963"/>
                <a:gd name="connsiteX24" fmla="*/ 81187 w 153042"/>
                <a:gd name="connsiteY24" fmla="*/ 75385 h 135963"/>
                <a:gd name="connsiteX25" fmla="*/ 98293 w 153042"/>
                <a:gd name="connsiteY25" fmla="*/ 115845 h 135963"/>
                <a:gd name="connsiteX26" fmla="*/ 99137 w 153042"/>
                <a:gd name="connsiteY26" fmla="*/ 118214 h 135963"/>
                <a:gd name="connsiteX27" fmla="*/ 89317 w 153042"/>
                <a:gd name="connsiteY27" fmla="*/ 123127 h 135963"/>
                <a:gd name="connsiteX28" fmla="*/ 85927 w 153042"/>
                <a:gd name="connsiteY28" fmla="*/ 126340 h 135963"/>
                <a:gd name="connsiteX29" fmla="*/ 88467 w 153042"/>
                <a:gd name="connsiteY29" fmla="*/ 128374 h 135963"/>
                <a:gd name="connsiteX30" fmla="*/ 109813 w 153042"/>
                <a:gd name="connsiteY30" fmla="*/ 127864 h 135963"/>
                <a:gd name="connsiteX31" fmla="*/ 128614 w 153042"/>
                <a:gd name="connsiteY31" fmla="*/ 128374 h 135963"/>
                <a:gd name="connsiteX32" fmla="*/ 131829 w 153042"/>
                <a:gd name="connsiteY32" fmla="*/ 125156 h 135963"/>
                <a:gd name="connsiteX33" fmla="*/ 128784 w 153042"/>
                <a:gd name="connsiteY33" fmla="*/ 123127 h 135963"/>
                <a:gd name="connsiteX34" fmla="*/ 114213 w 153042"/>
                <a:gd name="connsiteY34" fmla="*/ 115676 h 135963"/>
                <a:gd name="connsiteX35" fmla="*/ 92362 w 153042"/>
                <a:gd name="connsiteY35" fmla="*/ 63367 h 135963"/>
                <a:gd name="connsiteX36" fmla="*/ 127089 w 153042"/>
                <a:gd name="connsiteY36" fmla="*/ 26630 h 135963"/>
                <a:gd name="connsiteX37" fmla="*/ 148600 w 153042"/>
                <a:gd name="connsiteY37" fmla="*/ 17994 h 135963"/>
                <a:gd name="connsiteX38" fmla="*/ 152325 w 153042"/>
                <a:gd name="connsiteY38" fmla="*/ 14605 h 135963"/>
                <a:gd name="connsiteX39" fmla="*/ 150125 w 153042"/>
                <a:gd name="connsiteY39" fmla="*/ 12747 h 135963"/>
                <a:gd name="connsiteX40" fmla="*/ 134204 w 153042"/>
                <a:gd name="connsiteY40" fmla="*/ 13251 h 135963"/>
                <a:gd name="connsiteX41" fmla="*/ 115398 w 153042"/>
                <a:gd name="connsiteY41" fmla="*/ 12747 h 135963"/>
                <a:gd name="connsiteX42" fmla="*/ 112184 w 153042"/>
                <a:gd name="connsiteY42" fmla="*/ 16129 h 135963"/>
                <a:gd name="connsiteX43" fmla="*/ 114213 w 153042"/>
                <a:gd name="connsiteY43" fmla="*/ 17994 h 135963"/>
                <a:gd name="connsiteX44" fmla="*/ 120989 w 153042"/>
                <a:gd name="connsiteY44" fmla="*/ 23241 h 135963"/>
                <a:gd name="connsiteX45" fmla="*/ 117774 w 153042"/>
                <a:gd name="connsiteY45" fmla="*/ 29339 h 135963"/>
                <a:gd name="connsiteX46" fmla="*/ 90332 w 153042"/>
                <a:gd name="connsiteY46" fmla="*/ 58793 h 13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3042" h="135963">
                  <a:moveTo>
                    <a:pt x="90332" y="58793"/>
                  </a:moveTo>
                  <a:lnTo>
                    <a:pt x="76101" y="25105"/>
                  </a:lnTo>
                  <a:cubicBezTo>
                    <a:pt x="75597" y="23752"/>
                    <a:pt x="75257" y="23071"/>
                    <a:pt x="75257" y="22901"/>
                  </a:cubicBezTo>
                  <a:cubicBezTo>
                    <a:pt x="75257" y="21886"/>
                    <a:pt x="78137" y="18669"/>
                    <a:pt x="85252" y="17994"/>
                  </a:cubicBezTo>
                  <a:cubicBezTo>
                    <a:pt x="86942" y="17824"/>
                    <a:pt x="88637" y="17654"/>
                    <a:pt x="88637" y="14776"/>
                  </a:cubicBezTo>
                  <a:cubicBezTo>
                    <a:pt x="88637" y="12747"/>
                    <a:pt x="86607" y="12747"/>
                    <a:pt x="86097" y="12747"/>
                  </a:cubicBezTo>
                  <a:cubicBezTo>
                    <a:pt x="79152" y="12747"/>
                    <a:pt x="71866" y="13251"/>
                    <a:pt x="64756" y="13251"/>
                  </a:cubicBezTo>
                  <a:cubicBezTo>
                    <a:pt x="60521" y="13251"/>
                    <a:pt x="50015" y="12747"/>
                    <a:pt x="45780" y="12747"/>
                  </a:cubicBezTo>
                  <a:cubicBezTo>
                    <a:pt x="44765" y="12747"/>
                    <a:pt x="42735" y="12747"/>
                    <a:pt x="42735" y="16129"/>
                  </a:cubicBezTo>
                  <a:cubicBezTo>
                    <a:pt x="42735" y="17994"/>
                    <a:pt x="44425" y="17994"/>
                    <a:pt x="46630" y="17994"/>
                  </a:cubicBezTo>
                  <a:cubicBezTo>
                    <a:pt x="56791" y="17994"/>
                    <a:pt x="57811" y="19688"/>
                    <a:pt x="59336" y="23411"/>
                  </a:cubicBezTo>
                  <a:lnTo>
                    <a:pt x="79322" y="70643"/>
                  </a:lnTo>
                  <a:lnTo>
                    <a:pt x="43580" y="109073"/>
                  </a:lnTo>
                  <a:lnTo>
                    <a:pt x="41380" y="110938"/>
                  </a:lnTo>
                  <a:cubicBezTo>
                    <a:pt x="33080" y="119908"/>
                    <a:pt x="25119" y="122616"/>
                    <a:pt x="16479" y="123127"/>
                  </a:cubicBezTo>
                  <a:cubicBezTo>
                    <a:pt x="14279" y="123297"/>
                    <a:pt x="12754" y="123297"/>
                    <a:pt x="12754" y="126509"/>
                  </a:cubicBezTo>
                  <a:cubicBezTo>
                    <a:pt x="12754" y="126680"/>
                    <a:pt x="12754" y="128374"/>
                    <a:pt x="14953" y="128374"/>
                  </a:cubicBezTo>
                  <a:cubicBezTo>
                    <a:pt x="20034" y="128374"/>
                    <a:pt x="25624" y="127864"/>
                    <a:pt x="30874" y="127864"/>
                  </a:cubicBezTo>
                  <a:cubicBezTo>
                    <a:pt x="37144" y="127864"/>
                    <a:pt x="43750" y="128374"/>
                    <a:pt x="49845" y="128374"/>
                  </a:cubicBezTo>
                  <a:cubicBezTo>
                    <a:pt x="50865" y="128374"/>
                    <a:pt x="52895" y="128374"/>
                    <a:pt x="52895" y="124986"/>
                  </a:cubicBezTo>
                  <a:cubicBezTo>
                    <a:pt x="52895" y="123297"/>
                    <a:pt x="51200" y="123127"/>
                    <a:pt x="50865" y="123127"/>
                  </a:cubicBezTo>
                  <a:cubicBezTo>
                    <a:pt x="49340" y="122957"/>
                    <a:pt x="44090" y="122616"/>
                    <a:pt x="44090" y="117879"/>
                  </a:cubicBezTo>
                  <a:cubicBezTo>
                    <a:pt x="44090" y="115171"/>
                    <a:pt x="46630" y="112462"/>
                    <a:pt x="48660" y="110258"/>
                  </a:cubicBezTo>
                  <a:lnTo>
                    <a:pt x="65941" y="91977"/>
                  </a:lnTo>
                  <a:lnTo>
                    <a:pt x="81187" y="75385"/>
                  </a:lnTo>
                  <a:lnTo>
                    <a:pt x="98293" y="115845"/>
                  </a:lnTo>
                  <a:cubicBezTo>
                    <a:pt x="98968" y="117710"/>
                    <a:pt x="99137" y="117879"/>
                    <a:pt x="99137" y="118214"/>
                  </a:cubicBezTo>
                  <a:cubicBezTo>
                    <a:pt x="99137" y="119569"/>
                    <a:pt x="95923" y="122447"/>
                    <a:pt x="89317" y="123127"/>
                  </a:cubicBezTo>
                  <a:cubicBezTo>
                    <a:pt x="87452" y="123297"/>
                    <a:pt x="85927" y="123467"/>
                    <a:pt x="85927" y="126340"/>
                  </a:cubicBezTo>
                  <a:cubicBezTo>
                    <a:pt x="85927" y="128374"/>
                    <a:pt x="87792" y="128374"/>
                    <a:pt x="88467" y="128374"/>
                  </a:cubicBezTo>
                  <a:cubicBezTo>
                    <a:pt x="93213" y="128374"/>
                    <a:pt x="105068" y="127864"/>
                    <a:pt x="109813" y="127864"/>
                  </a:cubicBezTo>
                  <a:cubicBezTo>
                    <a:pt x="114043" y="127864"/>
                    <a:pt x="124379" y="128374"/>
                    <a:pt x="128614" y="128374"/>
                  </a:cubicBezTo>
                  <a:cubicBezTo>
                    <a:pt x="129799" y="128374"/>
                    <a:pt x="131829" y="128374"/>
                    <a:pt x="131829" y="125156"/>
                  </a:cubicBezTo>
                  <a:cubicBezTo>
                    <a:pt x="131829" y="123127"/>
                    <a:pt x="130139" y="123127"/>
                    <a:pt x="128784" y="123127"/>
                  </a:cubicBezTo>
                  <a:cubicBezTo>
                    <a:pt x="117434" y="122957"/>
                    <a:pt x="117093" y="122447"/>
                    <a:pt x="114213" y="115676"/>
                  </a:cubicBezTo>
                  <a:cubicBezTo>
                    <a:pt x="107608" y="99933"/>
                    <a:pt x="96257" y="73521"/>
                    <a:pt x="92362" y="63367"/>
                  </a:cubicBezTo>
                  <a:cubicBezTo>
                    <a:pt x="103883" y="51512"/>
                    <a:pt x="121669" y="31368"/>
                    <a:pt x="127089" y="26630"/>
                  </a:cubicBezTo>
                  <a:cubicBezTo>
                    <a:pt x="131999" y="22567"/>
                    <a:pt x="138440" y="18504"/>
                    <a:pt x="148600" y="17994"/>
                  </a:cubicBezTo>
                  <a:cubicBezTo>
                    <a:pt x="150805" y="17824"/>
                    <a:pt x="152325" y="17824"/>
                    <a:pt x="152325" y="14605"/>
                  </a:cubicBezTo>
                  <a:cubicBezTo>
                    <a:pt x="152325" y="14441"/>
                    <a:pt x="152325" y="12747"/>
                    <a:pt x="150125" y="12747"/>
                  </a:cubicBezTo>
                  <a:cubicBezTo>
                    <a:pt x="145045" y="12747"/>
                    <a:pt x="139455" y="13251"/>
                    <a:pt x="134204" y="13251"/>
                  </a:cubicBezTo>
                  <a:cubicBezTo>
                    <a:pt x="127934" y="13251"/>
                    <a:pt x="121499" y="12747"/>
                    <a:pt x="115398" y="12747"/>
                  </a:cubicBezTo>
                  <a:cubicBezTo>
                    <a:pt x="114383" y="12747"/>
                    <a:pt x="112184" y="12747"/>
                    <a:pt x="112184" y="16129"/>
                  </a:cubicBezTo>
                  <a:cubicBezTo>
                    <a:pt x="112184" y="17314"/>
                    <a:pt x="113028" y="17824"/>
                    <a:pt x="114213" y="17994"/>
                  </a:cubicBezTo>
                  <a:cubicBezTo>
                    <a:pt x="115738" y="18163"/>
                    <a:pt x="120989" y="18504"/>
                    <a:pt x="120989" y="23241"/>
                  </a:cubicBezTo>
                  <a:cubicBezTo>
                    <a:pt x="120989" y="25610"/>
                    <a:pt x="119129" y="27814"/>
                    <a:pt x="117774" y="29339"/>
                  </a:cubicBezTo>
                  <a:lnTo>
                    <a:pt x="90332" y="587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7" name="Forme libre : forme 346">
              <a:extLst>
                <a:ext uri="{FF2B5EF4-FFF2-40B4-BE49-F238E27FC236}">
                  <a16:creationId xmlns:a16="http://schemas.microsoft.com/office/drawing/2014/main" id="{1E623849-FD04-4474-86C0-357C03A05DB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0084241" y="-9933468"/>
              <a:ext cx="68019" cy="101973"/>
            </a:xfrm>
            <a:custGeom>
              <a:avLst/>
              <a:gdLst>
                <a:gd name="connsiteX0" fmla="*/ 65181 w 68018"/>
                <a:gd name="connsiteY0" fmla="*/ 69883 h 101972"/>
                <a:gd name="connsiteX1" fmla="*/ 61148 w 68018"/>
                <a:gd name="connsiteY1" fmla="*/ 69883 h 101972"/>
                <a:gd name="connsiteX2" fmla="*/ 58060 w 68018"/>
                <a:gd name="connsiteY2" fmla="*/ 80670 h 101972"/>
                <a:gd name="connsiteX3" fmla="*/ 46322 w 68018"/>
                <a:gd name="connsiteY3" fmla="*/ 81382 h 101972"/>
                <a:gd name="connsiteX4" fmla="*/ 24497 w 68018"/>
                <a:gd name="connsiteY4" fmla="*/ 81382 h 101972"/>
                <a:gd name="connsiteX5" fmla="*/ 48219 w 68018"/>
                <a:gd name="connsiteY5" fmla="*/ 61465 h 101972"/>
                <a:gd name="connsiteX6" fmla="*/ 65181 w 68018"/>
                <a:gd name="connsiteY6" fmla="*/ 35860 h 101972"/>
                <a:gd name="connsiteX7" fmla="*/ 37426 w 68018"/>
                <a:gd name="connsiteY7" fmla="*/ 12747 h 101972"/>
                <a:gd name="connsiteX8" fmla="*/ 12754 w 68018"/>
                <a:gd name="connsiteY8" fmla="*/ 33965 h 101972"/>
                <a:gd name="connsiteX9" fmla="*/ 19040 w 68018"/>
                <a:gd name="connsiteY9" fmla="*/ 40604 h 101972"/>
                <a:gd name="connsiteX10" fmla="*/ 25326 w 68018"/>
                <a:gd name="connsiteY10" fmla="*/ 34321 h 101972"/>
                <a:gd name="connsiteX11" fmla="*/ 18328 w 68018"/>
                <a:gd name="connsiteY11" fmla="*/ 28038 h 101972"/>
                <a:gd name="connsiteX12" fmla="*/ 35646 w 68018"/>
                <a:gd name="connsiteY12" fmla="*/ 17012 h 101972"/>
                <a:gd name="connsiteX13" fmla="*/ 53676 w 68018"/>
                <a:gd name="connsiteY13" fmla="*/ 35860 h 101972"/>
                <a:gd name="connsiteX14" fmla="*/ 42522 w 68018"/>
                <a:gd name="connsiteY14" fmla="*/ 58619 h 101972"/>
                <a:gd name="connsiteX15" fmla="*/ 13938 w 68018"/>
                <a:gd name="connsiteY15" fmla="*/ 86836 h 101972"/>
                <a:gd name="connsiteX16" fmla="*/ 12754 w 68018"/>
                <a:gd name="connsiteY16" fmla="*/ 91457 h 101972"/>
                <a:gd name="connsiteX17" fmla="*/ 61621 w 68018"/>
                <a:gd name="connsiteY17" fmla="*/ 91457 h 101972"/>
                <a:gd name="connsiteX18" fmla="*/ 65181 w 68018"/>
                <a:gd name="connsiteY18" fmla="*/ 69883 h 10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018" h="101972">
                  <a:moveTo>
                    <a:pt x="65181" y="69883"/>
                  </a:moveTo>
                  <a:lnTo>
                    <a:pt x="61148" y="69883"/>
                  </a:lnTo>
                  <a:cubicBezTo>
                    <a:pt x="60792" y="72491"/>
                    <a:pt x="59607" y="79486"/>
                    <a:pt x="58060" y="80670"/>
                  </a:cubicBezTo>
                  <a:cubicBezTo>
                    <a:pt x="57114" y="81382"/>
                    <a:pt x="47980" y="81382"/>
                    <a:pt x="46322" y="81382"/>
                  </a:cubicBezTo>
                  <a:lnTo>
                    <a:pt x="24497" y="81382"/>
                  </a:lnTo>
                  <a:cubicBezTo>
                    <a:pt x="36948" y="70356"/>
                    <a:pt x="41103" y="67037"/>
                    <a:pt x="48219" y="61465"/>
                  </a:cubicBezTo>
                  <a:cubicBezTo>
                    <a:pt x="56998" y="54471"/>
                    <a:pt x="65181" y="47120"/>
                    <a:pt x="65181" y="35860"/>
                  </a:cubicBezTo>
                  <a:cubicBezTo>
                    <a:pt x="65181" y="21515"/>
                    <a:pt x="52608" y="12747"/>
                    <a:pt x="37426" y="12747"/>
                  </a:cubicBezTo>
                  <a:cubicBezTo>
                    <a:pt x="22717" y="12747"/>
                    <a:pt x="12754" y="23055"/>
                    <a:pt x="12754" y="33965"/>
                  </a:cubicBezTo>
                  <a:cubicBezTo>
                    <a:pt x="12754" y="40008"/>
                    <a:pt x="17855" y="40604"/>
                    <a:pt x="19040" y="40604"/>
                  </a:cubicBezTo>
                  <a:cubicBezTo>
                    <a:pt x="21888" y="40604"/>
                    <a:pt x="25326" y="38585"/>
                    <a:pt x="25326" y="34321"/>
                  </a:cubicBezTo>
                  <a:cubicBezTo>
                    <a:pt x="25326" y="32185"/>
                    <a:pt x="24497" y="28038"/>
                    <a:pt x="18328" y="28038"/>
                  </a:cubicBezTo>
                  <a:cubicBezTo>
                    <a:pt x="22005" y="19620"/>
                    <a:pt x="30072" y="17012"/>
                    <a:pt x="35646" y="17012"/>
                  </a:cubicBezTo>
                  <a:cubicBezTo>
                    <a:pt x="47507" y="17012"/>
                    <a:pt x="53676" y="26258"/>
                    <a:pt x="53676" y="35860"/>
                  </a:cubicBezTo>
                  <a:cubicBezTo>
                    <a:pt x="53676" y="46175"/>
                    <a:pt x="46322" y="54353"/>
                    <a:pt x="42522" y="58619"/>
                  </a:cubicBezTo>
                  <a:lnTo>
                    <a:pt x="13938" y="86836"/>
                  </a:lnTo>
                  <a:cubicBezTo>
                    <a:pt x="12754" y="87898"/>
                    <a:pt x="12754" y="88138"/>
                    <a:pt x="12754" y="91457"/>
                  </a:cubicBezTo>
                  <a:lnTo>
                    <a:pt x="61621" y="91457"/>
                  </a:lnTo>
                  <a:lnTo>
                    <a:pt x="65181" y="6988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8" name="Forme libre : forme 347">
              <a:extLst>
                <a:ext uri="{FF2B5EF4-FFF2-40B4-BE49-F238E27FC236}">
                  <a16:creationId xmlns:a16="http://schemas.microsoft.com/office/drawing/2014/main" id="{C056CD65-6550-451B-BC56-66DBB71127DA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0169536" y="-10007120"/>
              <a:ext cx="51014" cy="186950"/>
            </a:xfrm>
            <a:custGeom>
              <a:avLst/>
              <a:gdLst>
                <a:gd name="connsiteX0" fmla="*/ 52051 w 51014"/>
                <a:gd name="connsiteY0" fmla="*/ 180347 h 186949"/>
                <a:gd name="connsiteX1" fmla="*/ 49170 w 51014"/>
                <a:gd name="connsiteY1" fmla="*/ 176624 h 186949"/>
                <a:gd name="connsiteX2" fmla="*/ 22579 w 51014"/>
                <a:gd name="connsiteY2" fmla="*/ 97394 h 186949"/>
                <a:gd name="connsiteX3" fmla="*/ 49851 w 51014"/>
                <a:gd name="connsiteY3" fmla="*/ 17319 h 186949"/>
                <a:gd name="connsiteX4" fmla="*/ 52051 w 51014"/>
                <a:gd name="connsiteY4" fmla="*/ 14441 h 186949"/>
                <a:gd name="connsiteX5" fmla="*/ 50356 w 51014"/>
                <a:gd name="connsiteY5" fmla="*/ 12747 h 186949"/>
                <a:gd name="connsiteX6" fmla="*/ 23424 w 51014"/>
                <a:gd name="connsiteY6" fmla="*/ 45760 h 186949"/>
                <a:gd name="connsiteX7" fmla="*/ 12754 w 51014"/>
                <a:gd name="connsiteY7" fmla="*/ 97394 h 186949"/>
                <a:gd name="connsiteX8" fmla="*/ 23934 w 51014"/>
                <a:gd name="connsiteY8" fmla="*/ 150213 h 186949"/>
                <a:gd name="connsiteX9" fmla="*/ 50356 w 51014"/>
                <a:gd name="connsiteY9" fmla="*/ 182042 h 186949"/>
                <a:gd name="connsiteX10" fmla="*/ 52051 w 51014"/>
                <a:gd name="connsiteY10" fmla="*/ 180347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14" h="186949">
                  <a:moveTo>
                    <a:pt x="52051" y="180347"/>
                  </a:moveTo>
                  <a:cubicBezTo>
                    <a:pt x="52051" y="179843"/>
                    <a:pt x="52051" y="179503"/>
                    <a:pt x="49170" y="176624"/>
                  </a:cubicBezTo>
                  <a:cubicBezTo>
                    <a:pt x="28000" y="155295"/>
                    <a:pt x="22579" y="123296"/>
                    <a:pt x="22579" y="97394"/>
                  </a:cubicBezTo>
                  <a:cubicBezTo>
                    <a:pt x="22579" y="67939"/>
                    <a:pt x="29015" y="38478"/>
                    <a:pt x="49851" y="17319"/>
                  </a:cubicBezTo>
                  <a:cubicBezTo>
                    <a:pt x="52051" y="15285"/>
                    <a:pt x="52051" y="14945"/>
                    <a:pt x="52051" y="14441"/>
                  </a:cubicBezTo>
                  <a:cubicBezTo>
                    <a:pt x="52051" y="13256"/>
                    <a:pt x="51370" y="12747"/>
                    <a:pt x="50356" y="12747"/>
                  </a:cubicBezTo>
                  <a:cubicBezTo>
                    <a:pt x="48660" y="12747"/>
                    <a:pt x="33420" y="24261"/>
                    <a:pt x="23424" y="45760"/>
                  </a:cubicBezTo>
                  <a:cubicBezTo>
                    <a:pt x="14784" y="64380"/>
                    <a:pt x="12754" y="83171"/>
                    <a:pt x="12754" y="97394"/>
                  </a:cubicBezTo>
                  <a:cubicBezTo>
                    <a:pt x="12754" y="110598"/>
                    <a:pt x="14613" y="131082"/>
                    <a:pt x="23934" y="150213"/>
                  </a:cubicBezTo>
                  <a:cubicBezTo>
                    <a:pt x="34095" y="171037"/>
                    <a:pt x="48660" y="182042"/>
                    <a:pt x="50356" y="182042"/>
                  </a:cubicBezTo>
                  <a:cubicBezTo>
                    <a:pt x="51370" y="182042"/>
                    <a:pt x="52051" y="181532"/>
                    <a:pt x="52051" y="18034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9" name="Forme libre : forme 348">
              <a:extLst>
                <a:ext uri="{FF2B5EF4-FFF2-40B4-BE49-F238E27FC236}">
                  <a16:creationId xmlns:a16="http://schemas.microsoft.com/office/drawing/2014/main" id="{F3331F8B-A613-4E03-BD00-0A6429EF10B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0223551" y="-9954976"/>
              <a:ext cx="102028" cy="118968"/>
            </a:xfrm>
            <a:custGeom>
              <a:avLst/>
              <a:gdLst>
                <a:gd name="connsiteX0" fmla="*/ 90167 w 102028"/>
                <a:gd name="connsiteY0" fmla="*/ 23071 h 118968"/>
                <a:gd name="connsiteX1" fmla="*/ 90843 w 102028"/>
                <a:gd name="connsiteY1" fmla="*/ 19178 h 118968"/>
                <a:gd name="connsiteX2" fmla="*/ 85932 w 102028"/>
                <a:gd name="connsiteY2" fmla="*/ 14605 h 118968"/>
                <a:gd name="connsiteX3" fmla="*/ 80002 w 102028"/>
                <a:gd name="connsiteY3" fmla="*/ 18163 h 118968"/>
                <a:gd name="connsiteX4" fmla="*/ 77632 w 102028"/>
                <a:gd name="connsiteY4" fmla="*/ 27304 h 118968"/>
                <a:gd name="connsiteX5" fmla="*/ 74242 w 102028"/>
                <a:gd name="connsiteY5" fmla="*/ 40848 h 118968"/>
                <a:gd name="connsiteX6" fmla="*/ 66621 w 102028"/>
                <a:gd name="connsiteY6" fmla="*/ 71322 h 118968"/>
                <a:gd name="connsiteX7" fmla="*/ 47480 w 102028"/>
                <a:gd name="connsiteY7" fmla="*/ 85710 h 118968"/>
                <a:gd name="connsiteX8" fmla="*/ 36980 w 102028"/>
                <a:gd name="connsiteY8" fmla="*/ 71997 h 118968"/>
                <a:gd name="connsiteX9" fmla="*/ 45615 w 102028"/>
                <a:gd name="connsiteY9" fmla="*/ 38819 h 118968"/>
                <a:gd name="connsiteX10" fmla="*/ 49005 w 102028"/>
                <a:gd name="connsiteY10" fmla="*/ 26629 h 118968"/>
                <a:gd name="connsiteX11" fmla="*/ 35115 w 102028"/>
                <a:gd name="connsiteY11" fmla="*/ 12747 h 118968"/>
                <a:gd name="connsiteX12" fmla="*/ 12754 w 102028"/>
                <a:gd name="connsiteY12" fmla="*/ 38819 h 118968"/>
                <a:gd name="connsiteX13" fmla="*/ 14789 w 102028"/>
                <a:gd name="connsiteY13" fmla="*/ 40507 h 118968"/>
                <a:gd name="connsiteX14" fmla="*/ 17499 w 102028"/>
                <a:gd name="connsiteY14" fmla="*/ 37464 h 118968"/>
                <a:gd name="connsiteX15" fmla="*/ 34605 w 102028"/>
                <a:gd name="connsiteY15" fmla="*/ 16470 h 118968"/>
                <a:gd name="connsiteX16" fmla="*/ 38840 w 102028"/>
                <a:gd name="connsiteY16" fmla="*/ 21886 h 118968"/>
                <a:gd name="connsiteX17" fmla="*/ 35960 w 102028"/>
                <a:gd name="connsiteY17" fmla="*/ 33736 h 118968"/>
                <a:gd name="connsiteX18" fmla="*/ 26140 w 102028"/>
                <a:gd name="connsiteY18" fmla="*/ 69288 h 118968"/>
                <a:gd name="connsiteX19" fmla="*/ 46800 w 102028"/>
                <a:gd name="connsiteY19" fmla="*/ 89439 h 118968"/>
                <a:gd name="connsiteX20" fmla="*/ 63911 w 102028"/>
                <a:gd name="connsiteY20" fmla="*/ 81817 h 118968"/>
                <a:gd name="connsiteX21" fmla="*/ 52901 w 102028"/>
                <a:gd name="connsiteY21" fmla="*/ 107889 h 118968"/>
                <a:gd name="connsiteX22" fmla="*/ 34270 w 102028"/>
                <a:gd name="connsiteY22" fmla="*/ 118553 h 118968"/>
                <a:gd name="connsiteX23" fmla="*/ 21394 w 102028"/>
                <a:gd name="connsiteY23" fmla="*/ 111448 h 118968"/>
                <a:gd name="connsiteX24" fmla="*/ 28679 w 102028"/>
                <a:gd name="connsiteY24" fmla="*/ 109413 h 118968"/>
                <a:gd name="connsiteX25" fmla="*/ 32064 w 102028"/>
                <a:gd name="connsiteY25" fmla="*/ 102472 h 118968"/>
                <a:gd name="connsiteX26" fmla="*/ 25799 w 102028"/>
                <a:gd name="connsiteY26" fmla="*/ 96544 h 118968"/>
                <a:gd name="connsiteX27" fmla="*/ 16314 w 102028"/>
                <a:gd name="connsiteY27" fmla="*/ 107549 h 118968"/>
                <a:gd name="connsiteX28" fmla="*/ 34270 w 102028"/>
                <a:gd name="connsiteY28" fmla="*/ 122282 h 118968"/>
                <a:gd name="connsiteX29" fmla="*/ 73907 w 102028"/>
                <a:gd name="connsiteY29" fmla="*/ 87744 h 118968"/>
                <a:gd name="connsiteX30" fmla="*/ 90167 w 102028"/>
                <a:gd name="connsiteY30" fmla="*/ 23071 h 11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2028" h="118968">
                  <a:moveTo>
                    <a:pt x="90167" y="23071"/>
                  </a:moveTo>
                  <a:cubicBezTo>
                    <a:pt x="90843" y="20703"/>
                    <a:pt x="90843" y="20363"/>
                    <a:pt x="90843" y="19178"/>
                  </a:cubicBezTo>
                  <a:cubicBezTo>
                    <a:pt x="90843" y="16129"/>
                    <a:pt x="88473" y="14605"/>
                    <a:pt x="85932" y="14605"/>
                  </a:cubicBezTo>
                  <a:cubicBezTo>
                    <a:pt x="84237" y="14605"/>
                    <a:pt x="81527" y="15625"/>
                    <a:pt x="80002" y="18163"/>
                  </a:cubicBezTo>
                  <a:cubicBezTo>
                    <a:pt x="79662" y="19008"/>
                    <a:pt x="78307" y="24256"/>
                    <a:pt x="77632" y="27304"/>
                  </a:cubicBezTo>
                  <a:cubicBezTo>
                    <a:pt x="76447" y="31707"/>
                    <a:pt x="75262" y="36279"/>
                    <a:pt x="74242" y="40848"/>
                  </a:cubicBezTo>
                  <a:lnTo>
                    <a:pt x="66621" y="71322"/>
                  </a:lnTo>
                  <a:cubicBezTo>
                    <a:pt x="65941" y="73861"/>
                    <a:pt x="58661" y="85710"/>
                    <a:pt x="47480" y="85710"/>
                  </a:cubicBezTo>
                  <a:cubicBezTo>
                    <a:pt x="38840" y="85710"/>
                    <a:pt x="36980" y="78264"/>
                    <a:pt x="36980" y="71997"/>
                  </a:cubicBezTo>
                  <a:cubicBezTo>
                    <a:pt x="36980" y="64211"/>
                    <a:pt x="39860" y="53716"/>
                    <a:pt x="45615" y="38819"/>
                  </a:cubicBezTo>
                  <a:cubicBezTo>
                    <a:pt x="48325" y="31877"/>
                    <a:pt x="49005" y="30013"/>
                    <a:pt x="49005" y="26629"/>
                  </a:cubicBezTo>
                  <a:cubicBezTo>
                    <a:pt x="49005" y="19008"/>
                    <a:pt x="43585" y="12747"/>
                    <a:pt x="35115" y="12747"/>
                  </a:cubicBezTo>
                  <a:cubicBezTo>
                    <a:pt x="19024" y="12747"/>
                    <a:pt x="12754" y="37294"/>
                    <a:pt x="12754" y="38819"/>
                  </a:cubicBezTo>
                  <a:cubicBezTo>
                    <a:pt x="12754" y="40507"/>
                    <a:pt x="14448" y="40507"/>
                    <a:pt x="14789" y="40507"/>
                  </a:cubicBezTo>
                  <a:cubicBezTo>
                    <a:pt x="16484" y="40507"/>
                    <a:pt x="16654" y="40173"/>
                    <a:pt x="17499" y="37464"/>
                  </a:cubicBezTo>
                  <a:cubicBezTo>
                    <a:pt x="22074" y="21547"/>
                    <a:pt x="28850" y="16470"/>
                    <a:pt x="34605" y="16470"/>
                  </a:cubicBezTo>
                  <a:cubicBezTo>
                    <a:pt x="35960" y="16470"/>
                    <a:pt x="38840" y="16470"/>
                    <a:pt x="38840" y="21886"/>
                  </a:cubicBezTo>
                  <a:cubicBezTo>
                    <a:pt x="38840" y="26120"/>
                    <a:pt x="37150" y="30522"/>
                    <a:pt x="35960" y="33736"/>
                  </a:cubicBezTo>
                  <a:cubicBezTo>
                    <a:pt x="29184" y="51681"/>
                    <a:pt x="26140" y="61333"/>
                    <a:pt x="26140" y="69288"/>
                  </a:cubicBezTo>
                  <a:cubicBezTo>
                    <a:pt x="26140" y="84356"/>
                    <a:pt x="36810" y="89439"/>
                    <a:pt x="46800" y="89439"/>
                  </a:cubicBezTo>
                  <a:cubicBezTo>
                    <a:pt x="53411" y="89439"/>
                    <a:pt x="59166" y="86560"/>
                    <a:pt x="63911" y="81817"/>
                  </a:cubicBezTo>
                  <a:cubicBezTo>
                    <a:pt x="61711" y="90622"/>
                    <a:pt x="59676" y="98919"/>
                    <a:pt x="52901" y="107889"/>
                  </a:cubicBezTo>
                  <a:cubicBezTo>
                    <a:pt x="48495" y="113647"/>
                    <a:pt x="42060" y="118553"/>
                    <a:pt x="34270" y="118553"/>
                  </a:cubicBezTo>
                  <a:cubicBezTo>
                    <a:pt x="31894" y="118553"/>
                    <a:pt x="24274" y="118049"/>
                    <a:pt x="21394" y="111448"/>
                  </a:cubicBezTo>
                  <a:cubicBezTo>
                    <a:pt x="24104" y="111448"/>
                    <a:pt x="26304" y="111448"/>
                    <a:pt x="28679" y="109413"/>
                  </a:cubicBezTo>
                  <a:cubicBezTo>
                    <a:pt x="30370" y="107889"/>
                    <a:pt x="32064" y="105690"/>
                    <a:pt x="32064" y="102472"/>
                  </a:cubicBezTo>
                  <a:cubicBezTo>
                    <a:pt x="32064" y="97225"/>
                    <a:pt x="27495" y="96544"/>
                    <a:pt x="25799" y="96544"/>
                  </a:cubicBezTo>
                  <a:cubicBezTo>
                    <a:pt x="21904" y="96544"/>
                    <a:pt x="16314" y="99253"/>
                    <a:pt x="16314" y="107549"/>
                  </a:cubicBezTo>
                  <a:cubicBezTo>
                    <a:pt x="16314" y="116015"/>
                    <a:pt x="23764" y="122282"/>
                    <a:pt x="34270" y="122282"/>
                  </a:cubicBezTo>
                  <a:cubicBezTo>
                    <a:pt x="51716" y="122282"/>
                    <a:pt x="69162" y="106875"/>
                    <a:pt x="73907" y="87744"/>
                  </a:cubicBezTo>
                  <a:lnTo>
                    <a:pt x="90167" y="2307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0" name="Forme libre : forme 349">
              <a:extLst>
                <a:ext uri="{FF2B5EF4-FFF2-40B4-BE49-F238E27FC236}">
                  <a16:creationId xmlns:a16="http://schemas.microsoft.com/office/drawing/2014/main" id="{00D99949-F534-44FA-8691-C1E043835BF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0317435" y="-10007120"/>
              <a:ext cx="102028" cy="186950"/>
            </a:xfrm>
            <a:custGeom>
              <a:avLst/>
              <a:gdLst>
                <a:gd name="connsiteX0" fmla="*/ 52051 w 102028"/>
                <a:gd name="connsiteY0" fmla="*/ 97394 h 186949"/>
                <a:gd name="connsiteX1" fmla="*/ 40870 w 102028"/>
                <a:gd name="connsiteY1" fmla="*/ 44576 h 186949"/>
                <a:gd name="connsiteX2" fmla="*/ 14449 w 102028"/>
                <a:gd name="connsiteY2" fmla="*/ 12747 h 186949"/>
                <a:gd name="connsiteX3" fmla="*/ 12754 w 102028"/>
                <a:gd name="connsiteY3" fmla="*/ 14441 h 186949"/>
                <a:gd name="connsiteX4" fmla="*/ 15974 w 102028"/>
                <a:gd name="connsiteY4" fmla="*/ 18334 h 186949"/>
                <a:gd name="connsiteX5" fmla="*/ 42225 w 102028"/>
                <a:gd name="connsiteY5" fmla="*/ 97394 h 186949"/>
                <a:gd name="connsiteX6" fmla="*/ 14954 w 102028"/>
                <a:gd name="connsiteY6" fmla="*/ 177469 h 186949"/>
                <a:gd name="connsiteX7" fmla="*/ 12754 w 102028"/>
                <a:gd name="connsiteY7" fmla="*/ 180347 h 186949"/>
                <a:gd name="connsiteX8" fmla="*/ 14449 w 102028"/>
                <a:gd name="connsiteY8" fmla="*/ 182042 h 186949"/>
                <a:gd name="connsiteX9" fmla="*/ 41380 w 102028"/>
                <a:gd name="connsiteY9" fmla="*/ 149029 h 186949"/>
                <a:gd name="connsiteX10" fmla="*/ 52051 w 102028"/>
                <a:gd name="connsiteY10" fmla="*/ 97394 h 186949"/>
                <a:gd name="connsiteX11" fmla="*/ 95914 w 102028"/>
                <a:gd name="connsiteY11" fmla="*/ 12747 h 186949"/>
                <a:gd name="connsiteX12" fmla="*/ 72708 w 102028"/>
                <a:gd name="connsiteY12" fmla="*/ 12747 h 186949"/>
                <a:gd name="connsiteX13" fmla="*/ 72708 w 102028"/>
                <a:gd name="connsiteY13" fmla="*/ 19518 h 186949"/>
                <a:gd name="connsiteX14" fmla="*/ 89138 w 102028"/>
                <a:gd name="connsiteY14" fmla="*/ 19518 h 186949"/>
                <a:gd name="connsiteX15" fmla="*/ 89138 w 102028"/>
                <a:gd name="connsiteY15" fmla="*/ 175271 h 186949"/>
                <a:gd name="connsiteX16" fmla="*/ 72708 w 102028"/>
                <a:gd name="connsiteY16" fmla="*/ 175271 h 186949"/>
                <a:gd name="connsiteX17" fmla="*/ 72708 w 102028"/>
                <a:gd name="connsiteY17" fmla="*/ 182042 h 186949"/>
                <a:gd name="connsiteX18" fmla="*/ 95914 w 102028"/>
                <a:gd name="connsiteY18" fmla="*/ 182042 h 186949"/>
                <a:gd name="connsiteX19" fmla="*/ 95914 w 102028"/>
                <a:gd name="connsiteY19" fmla="*/ 12747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028" h="186949">
                  <a:moveTo>
                    <a:pt x="52051" y="97394"/>
                  </a:moveTo>
                  <a:cubicBezTo>
                    <a:pt x="52051" y="84191"/>
                    <a:pt x="50191" y="63706"/>
                    <a:pt x="40870" y="44576"/>
                  </a:cubicBezTo>
                  <a:cubicBezTo>
                    <a:pt x="30710" y="23750"/>
                    <a:pt x="16139" y="12747"/>
                    <a:pt x="14449" y="12747"/>
                  </a:cubicBezTo>
                  <a:cubicBezTo>
                    <a:pt x="13429" y="12747"/>
                    <a:pt x="12754" y="13426"/>
                    <a:pt x="12754" y="14441"/>
                  </a:cubicBezTo>
                  <a:cubicBezTo>
                    <a:pt x="12754" y="14945"/>
                    <a:pt x="12754" y="15285"/>
                    <a:pt x="15974" y="18334"/>
                  </a:cubicBezTo>
                  <a:cubicBezTo>
                    <a:pt x="32569" y="35096"/>
                    <a:pt x="42225" y="62012"/>
                    <a:pt x="42225" y="97394"/>
                  </a:cubicBezTo>
                  <a:cubicBezTo>
                    <a:pt x="42225" y="126345"/>
                    <a:pt x="35960" y="156141"/>
                    <a:pt x="14954" y="177469"/>
                  </a:cubicBezTo>
                  <a:cubicBezTo>
                    <a:pt x="12754" y="179503"/>
                    <a:pt x="12754" y="179843"/>
                    <a:pt x="12754" y="180347"/>
                  </a:cubicBezTo>
                  <a:cubicBezTo>
                    <a:pt x="12754" y="181362"/>
                    <a:pt x="13429" y="182042"/>
                    <a:pt x="14449" y="182042"/>
                  </a:cubicBezTo>
                  <a:cubicBezTo>
                    <a:pt x="16139" y="182042"/>
                    <a:pt x="31385" y="170528"/>
                    <a:pt x="41380" y="149029"/>
                  </a:cubicBezTo>
                  <a:cubicBezTo>
                    <a:pt x="50020" y="130408"/>
                    <a:pt x="52051" y="111618"/>
                    <a:pt x="52051" y="97394"/>
                  </a:cubicBezTo>
                  <a:close/>
                  <a:moveTo>
                    <a:pt x="95914" y="12747"/>
                  </a:moveTo>
                  <a:lnTo>
                    <a:pt x="72708" y="12747"/>
                  </a:lnTo>
                  <a:lnTo>
                    <a:pt x="72708" y="19518"/>
                  </a:lnTo>
                  <a:lnTo>
                    <a:pt x="89138" y="19518"/>
                  </a:lnTo>
                  <a:lnTo>
                    <a:pt x="89138" y="175271"/>
                  </a:lnTo>
                  <a:lnTo>
                    <a:pt x="72708" y="175271"/>
                  </a:lnTo>
                  <a:lnTo>
                    <a:pt x="72708" y="182042"/>
                  </a:lnTo>
                  <a:lnTo>
                    <a:pt x="95914" y="182042"/>
                  </a:lnTo>
                  <a:lnTo>
                    <a:pt x="95914" y="127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1" name="Forme libre : forme 350">
              <a:extLst>
                <a:ext uri="{FF2B5EF4-FFF2-40B4-BE49-F238E27FC236}">
                  <a16:creationId xmlns:a16="http://schemas.microsoft.com/office/drawing/2014/main" id="{BF5C89C8-C8CD-405B-93C1-763FB943E13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0480270" y="-10007120"/>
              <a:ext cx="187052" cy="186950"/>
            </a:xfrm>
            <a:custGeom>
              <a:avLst/>
              <a:gdLst>
                <a:gd name="connsiteX0" fmla="*/ 38839 w 187052"/>
                <a:gd name="connsiteY0" fmla="*/ 72001 h 186949"/>
                <a:gd name="connsiteX1" fmla="*/ 63060 w 187052"/>
                <a:gd name="connsiteY1" fmla="*/ 72001 h 186949"/>
                <a:gd name="connsiteX2" fmla="*/ 63060 w 187052"/>
                <a:gd name="connsiteY2" fmla="*/ 66749 h 186949"/>
                <a:gd name="connsiteX3" fmla="*/ 38839 w 187052"/>
                <a:gd name="connsiteY3" fmla="*/ 66749 h 186949"/>
                <a:gd name="connsiteX4" fmla="*/ 38839 w 187052"/>
                <a:gd name="connsiteY4" fmla="*/ 35600 h 186949"/>
                <a:gd name="connsiteX5" fmla="*/ 34605 w 187052"/>
                <a:gd name="connsiteY5" fmla="*/ 35600 h 186949"/>
                <a:gd name="connsiteX6" fmla="*/ 12754 w 187052"/>
                <a:gd name="connsiteY6" fmla="*/ 68273 h 186949"/>
                <a:gd name="connsiteX7" fmla="*/ 12754 w 187052"/>
                <a:gd name="connsiteY7" fmla="*/ 72001 h 186949"/>
                <a:gd name="connsiteX8" fmla="*/ 27149 w 187052"/>
                <a:gd name="connsiteY8" fmla="*/ 72001 h 186949"/>
                <a:gd name="connsiteX9" fmla="*/ 27149 w 187052"/>
                <a:gd name="connsiteY9" fmla="*/ 118723 h 186949"/>
                <a:gd name="connsiteX10" fmla="*/ 48999 w 187052"/>
                <a:gd name="connsiteY10" fmla="*/ 141583 h 186949"/>
                <a:gd name="connsiteX11" fmla="*/ 65771 w 187052"/>
                <a:gd name="connsiteY11" fmla="*/ 118723 h 186949"/>
                <a:gd name="connsiteX12" fmla="*/ 65771 w 187052"/>
                <a:gd name="connsiteY12" fmla="*/ 109073 h 186949"/>
                <a:gd name="connsiteX13" fmla="*/ 61535 w 187052"/>
                <a:gd name="connsiteY13" fmla="*/ 109073 h 186949"/>
                <a:gd name="connsiteX14" fmla="*/ 61535 w 187052"/>
                <a:gd name="connsiteY14" fmla="*/ 118389 h 186949"/>
                <a:gd name="connsiteX15" fmla="*/ 50184 w 187052"/>
                <a:gd name="connsiteY15" fmla="*/ 137349 h 186949"/>
                <a:gd name="connsiteX16" fmla="*/ 38839 w 187052"/>
                <a:gd name="connsiteY16" fmla="*/ 119064 h 186949"/>
                <a:gd name="connsiteX17" fmla="*/ 38839 w 187052"/>
                <a:gd name="connsiteY17" fmla="*/ 72001 h 186949"/>
                <a:gd name="connsiteX18" fmla="*/ 103704 w 187052"/>
                <a:gd name="connsiteY18" fmla="*/ 83512 h 186949"/>
                <a:gd name="connsiteX19" fmla="*/ 103704 w 187052"/>
                <a:gd name="connsiteY19" fmla="*/ 64891 h 186949"/>
                <a:gd name="connsiteX20" fmla="*/ 80162 w 187052"/>
                <a:gd name="connsiteY20" fmla="*/ 66749 h 186949"/>
                <a:gd name="connsiteX21" fmla="*/ 80162 w 187052"/>
                <a:gd name="connsiteY21" fmla="*/ 72001 h 186949"/>
                <a:gd name="connsiteX22" fmla="*/ 93373 w 187052"/>
                <a:gd name="connsiteY22" fmla="*/ 81483 h 186949"/>
                <a:gd name="connsiteX23" fmla="*/ 93373 w 187052"/>
                <a:gd name="connsiteY23" fmla="*/ 126850 h 186949"/>
                <a:gd name="connsiteX24" fmla="*/ 80162 w 187052"/>
                <a:gd name="connsiteY24" fmla="*/ 134471 h 186949"/>
                <a:gd name="connsiteX25" fmla="*/ 80162 w 187052"/>
                <a:gd name="connsiteY25" fmla="*/ 139718 h 186949"/>
                <a:gd name="connsiteX26" fmla="*/ 99468 w 187052"/>
                <a:gd name="connsiteY26" fmla="*/ 139208 h 186949"/>
                <a:gd name="connsiteX27" fmla="*/ 120984 w 187052"/>
                <a:gd name="connsiteY27" fmla="*/ 139718 h 186949"/>
                <a:gd name="connsiteX28" fmla="*/ 120984 w 187052"/>
                <a:gd name="connsiteY28" fmla="*/ 134471 h 186949"/>
                <a:gd name="connsiteX29" fmla="*/ 117423 w 187052"/>
                <a:gd name="connsiteY29" fmla="*/ 134471 h 186949"/>
                <a:gd name="connsiteX30" fmla="*/ 104554 w 187052"/>
                <a:gd name="connsiteY30" fmla="*/ 126515 h 186949"/>
                <a:gd name="connsiteX31" fmla="*/ 104554 w 187052"/>
                <a:gd name="connsiteY31" fmla="*/ 100443 h 186949"/>
                <a:gd name="connsiteX32" fmla="*/ 124540 w 187052"/>
                <a:gd name="connsiteY32" fmla="*/ 68614 h 186949"/>
                <a:gd name="connsiteX33" fmla="*/ 126405 w 187052"/>
                <a:gd name="connsiteY33" fmla="*/ 68784 h 186949"/>
                <a:gd name="connsiteX34" fmla="*/ 122509 w 187052"/>
                <a:gd name="connsiteY34" fmla="*/ 75385 h 186949"/>
                <a:gd name="connsiteX35" fmla="*/ 129789 w 187052"/>
                <a:gd name="connsiteY35" fmla="*/ 82666 h 186949"/>
                <a:gd name="connsiteX36" fmla="*/ 137075 w 187052"/>
                <a:gd name="connsiteY36" fmla="*/ 75215 h 186949"/>
                <a:gd name="connsiteX37" fmla="*/ 124540 w 187052"/>
                <a:gd name="connsiteY37" fmla="*/ 64891 h 186949"/>
                <a:gd name="connsiteX38" fmla="*/ 103704 w 187052"/>
                <a:gd name="connsiteY38" fmla="*/ 83512 h 186949"/>
                <a:gd name="connsiteX39" fmla="*/ 184967 w 187052"/>
                <a:gd name="connsiteY39" fmla="*/ 182042 h 186949"/>
                <a:gd name="connsiteX40" fmla="*/ 184967 w 187052"/>
                <a:gd name="connsiteY40" fmla="*/ 175271 h 186949"/>
                <a:gd name="connsiteX41" fmla="*/ 168536 w 187052"/>
                <a:gd name="connsiteY41" fmla="*/ 175271 h 186949"/>
                <a:gd name="connsiteX42" fmla="*/ 168536 w 187052"/>
                <a:gd name="connsiteY42" fmla="*/ 19518 h 186949"/>
                <a:gd name="connsiteX43" fmla="*/ 184967 w 187052"/>
                <a:gd name="connsiteY43" fmla="*/ 19518 h 186949"/>
                <a:gd name="connsiteX44" fmla="*/ 184967 w 187052"/>
                <a:gd name="connsiteY44" fmla="*/ 12747 h 186949"/>
                <a:gd name="connsiteX45" fmla="*/ 161761 w 187052"/>
                <a:gd name="connsiteY45" fmla="*/ 12747 h 186949"/>
                <a:gd name="connsiteX46" fmla="*/ 161761 w 187052"/>
                <a:gd name="connsiteY46" fmla="*/ 182042 h 186949"/>
                <a:gd name="connsiteX47" fmla="*/ 184967 w 187052"/>
                <a:gd name="connsiteY47" fmla="*/ 182042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87052" h="186949">
                  <a:moveTo>
                    <a:pt x="38839" y="72001"/>
                  </a:moveTo>
                  <a:lnTo>
                    <a:pt x="63060" y="72001"/>
                  </a:lnTo>
                  <a:lnTo>
                    <a:pt x="63060" y="66749"/>
                  </a:lnTo>
                  <a:lnTo>
                    <a:pt x="38839" y="66749"/>
                  </a:lnTo>
                  <a:lnTo>
                    <a:pt x="38839" y="35600"/>
                  </a:lnTo>
                  <a:lnTo>
                    <a:pt x="34605" y="35600"/>
                  </a:lnTo>
                  <a:cubicBezTo>
                    <a:pt x="34435" y="49483"/>
                    <a:pt x="29349" y="67599"/>
                    <a:pt x="12754" y="68273"/>
                  </a:cubicBezTo>
                  <a:lnTo>
                    <a:pt x="12754" y="72001"/>
                  </a:lnTo>
                  <a:lnTo>
                    <a:pt x="27149" y="72001"/>
                  </a:lnTo>
                  <a:lnTo>
                    <a:pt x="27149" y="118723"/>
                  </a:lnTo>
                  <a:cubicBezTo>
                    <a:pt x="27149" y="139549"/>
                    <a:pt x="42905" y="141583"/>
                    <a:pt x="48999" y="141583"/>
                  </a:cubicBezTo>
                  <a:cubicBezTo>
                    <a:pt x="61025" y="141583"/>
                    <a:pt x="65771" y="129558"/>
                    <a:pt x="65771" y="118723"/>
                  </a:cubicBezTo>
                  <a:lnTo>
                    <a:pt x="65771" y="109073"/>
                  </a:lnTo>
                  <a:lnTo>
                    <a:pt x="61535" y="109073"/>
                  </a:lnTo>
                  <a:lnTo>
                    <a:pt x="61535" y="118389"/>
                  </a:lnTo>
                  <a:cubicBezTo>
                    <a:pt x="61535" y="130913"/>
                    <a:pt x="56456" y="137349"/>
                    <a:pt x="50184" y="137349"/>
                  </a:cubicBezTo>
                  <a:cubicBezTo>
                    <a:pt x="38839" y="137349"/>
                    <a:pt x="38839" y="121942"/>
                    <a:pt x="38839" y="119064"/>
                  </a:cubicBezTo>
                  <a:lnTo>
                    <a:pt x="38839" y="72001"/>
                  </a:lnTo>
                  <a:close/>
                  <a:moveTo>
                    <a:pt x="103704" y="83512"/>
                  </a:moveTo>
                  <a:lnTo>
                    <a:pt x="103704" y="64891"/>
                  </a:lnTo>
                  <a:lnTo>
                    <a:pt x="80162" y="66749"/>
                  </a:lnTo>
                  <a:lnTo>
                    <a:pt x="80162" y="72001"/>
                  </a:lnTo>
                  <a:cubicBezTo>
                    <a:pt x="92018" y="72001"/>
                    <a:pt x="93373" y="73186"/>
                    <a:pt x="93373" y="81483"/>
                  </a:cubicBezTo>
                  <a:lnTo>
                    <a:pt x="93373" y="126850"/>
                  </a:lnTo>
                  <a:cubicBezTo>
                    <a:pt x="93373" y="134471"/>
                    <a:pt x="91508" y="134471"/>
                    <a:pt x="80162" y="134471"/>
                  </a:cubicBezTo>
                  <a:lnTo>
                    <a:pt x="80162" y="139718"/>
                  </a:lnTo>
                  <a:cubicBezTo>
                    <a:pt x="86767" y="139549"/>
                    <a:pt x="94728" y="139208"/>
                    <a:pt x="99468" y="139208"/>
                  </a:cubicBezTo>
                  <a:cubicBezTo>
                    <a:pt x="106242" y="139208"/>
                    <a:pt x="114209" y="139208"/>
                    <a:pt x="120984" y="139718"/>
                  </a:cubicBezTo>
                  <a:lnTo>
                    <a:pt x="120984" y="134471"/>
                  </a:lnTo>
                  <a:lnTo>
                    <a:pt x="117423" y="134471"/>
                  </a:lnTo>
                  <a:cubicBezTo>
                    <a:pt x="104889" y="134471"/>
                    <a:pt x="104554" y="132607"/>
                    <a:pt x="104554" y="126515"/>
                  </a:cubicBezTo>
                  <a:lnTo>
                    <a:pt x="104554" y="100443"/>
                  </a:lnTo>
                  <a:cubicBezTo>
                    <a:pt x="104554" y="83681"/>
                    <a:pt x="111664" y="68614"/>
                    <a:pt x="124540" y="68614"/>
                  </a:cubicBezTo>
                  <a:cubicBezTo>
                    <a:pt x="125725" y="68614"/>
                    <a:pt x="126065" y="68614"/>
                    <a:pt x="126405" y="68784"/>
                  </a:cubicBezTo>
                  <a:cubicBezTo>
                    <a:pt x="125895" y="68954"/>
                    <a:pt x="122509" y="70982"/>
                    <a:pt x="122509" y="75385"/>
                  </a:cubicBezTo>
                  <a:cubicBezTo>
                    <a:pt x="122509" y="80128"/>
                    <a:pt x="126065" y="82666"/>
                    <a:pt x="129789" y="82666"/>
                  </a:cubicBezTo>
                  <a:cubicBezTo>
                    <a:pt x="132840" y="82666"/>
                    <a:pt x="137075" y="80633"/>
                    <a:pt x="137075" y="75215"/>
                  </a:cubicBezTo>
                  <a:cubicBezTo>
                    <a:pt x="137075" y="69798"/>
                    <a:pt x="131825" y="64891"/>
                    <a:pt x="124540" y="64891"/>
                  </a:cubicBezTo>
                  <a:cubicBezTo>
                    <a:pt x="112174" y="64891"/>
                    <a:pt x="106079" y="76235"/>
                    <a:pt x="103704" y="83512"/>
                  </a:cubicBezTo>
                  <a:close/>
                  <a:moveTo>
                    <a:pt x="184967" y="182042"/>
                  </a:moveTo>
                  <a:lnTo>
                    <a:pt x="184967" y="175271"/>
                  </a:lnTo>
                  <a:lnTo>
                    <a:pt x="168536" y="175271"/>
                  </a:lnTo>
                  <a:lnTo>
                    <a:pt x="168536" y="19518"/>
                  </a:lnTo>
                  <a:lnTo>
                    <a:pt x="184967" y="19518"/>
                  </a:lnTo>
                  <a:lnTo>
                    <a:pt x="184967" y="12747"/>
                  </a:lnTo>
                  <a:lnTo>
                    <a:pt x="161761" y="12747"/>
                  </a:lnTo>
                  <a:lnTo>
                    <a:pt x="161761" y="182042"/>
                  </a:lnTo>
                  <a:lnTo>
                    <a:pt x="184967" y="18204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2" name="Forme libre : forme 351">
              <a:extLst>
                <a:ext uri="{FF2B5EF4-FFF2-40B4-BE49-F238E27FC236}">
                  <a16:creationId xmlns:a16="http://schemas.microsoft.com/office/drawing/2014/main" id="{AC929AF9-8E6D-4048-A061-3E7C83CA7C35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0716763" y="-10022845"/>
              <a:ext cx="85024" cy="16995"/>
            </a:xfrm>
            <a:custGeom>
              <a:avLst/>
              <a:gdLst>
                <a:gd name="connsiteX0" fmla="*/ 73907 w 85023"/>
                <a:gd name="connsiteY0" fmla="*/ 17994 h 16995"/>
                <a:gd name="connsiteX1" fmla="*/ 73907 w 85023"/>
                <a:gd name="connsiteY1" fmla="*/ 12747 h 16995"/>
                <a:gd name="connsiteX2" fmla="*/ 12754 w 85023"/>
                <a:gd name="connsiteY2" fmla="*/ 12747 h 16995"/>
                <a:gd name="connsiteX3" fmla="*/ 12754 w 85023"/>
                <a:gd name="connsiteY3" fmla="*/ 17994 h 16995"/>
                <a:gd name="connsiteX4" fmla="*/ 73907 w 85023"/>
                <a:gd name="connsiteY4" fmla="*/ 17994 h 1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23" h="16995">
                  <a:moveTo>
                    <a:pt x="73907" y="17994"/>
                  </a:moveTo>
                  <a:lnTo>
                    <a:pt x="73907" y="12747"/>
                  </a:lnTo>
                  <a:lnTo>
                    <a:pt x="12754" y="12747"/>
                  </a:lnTo>
                  <a:lnTo>
                    <a:pt x="12754" y="17994"/>
                  </a:lnTo>
                  <a:lnTo>
                    <a:pt x="73907" y="1799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3" name="Forme libre : forme 352">
              <a:extLst>
                <a:ext uri="{FF2B5EF4-FFF2-40B4-BE49-F238E27FC236}">
                  <a16:creationId xmlns:a16="http://schemas.microsoft.com/office/drawing/2014/main" id="{78250FA2-AFF5-4DD2-89CA-91FDE8B5052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0661071" y="-9995775"/>
              <a:ext cx="153043" cy="135964"/>
            </a:xfrm>
            <a:custGeom>
              <a:avLst/>
              <a:gdLst>
                <a:gd name="connsiteX0" fmla="*/ 90332 w 153042"/>
                <a:gd name="connsiteY0" fmla="*/ 58793 h 135963"/>
                <a:gd name="connsiteX1" fmla="*/ 76101 w 153042"/>
                <a:gd name="connsiteY1" fmla="*/ 25105 h 135963"/>
                <a:gd name="connsiteX2" fmla="*/ 75257 w 153042"/>
                <a:gd name="connsiteY2" fmla="*/ 22901 h 135963"/>
                <a:gd name="connsiteX3" fmla="*/ 85252 w 153042"/>
                <a:gd name="connsiteY3" fmla="*/ 17994 h 135963"/>
                <a:gd name="connsiteX4" fmla="*/ 88637 w 153042"/>
                <a:gd name="connsiteY4" fmla="*/ 14776 h 135963"/>
                <a:gd name="connsiteX5" fmla="*/ 86097 w 153042"/>
                <a:gd name="connsiteY5" fmla="*/ 12747 h 135963"/>
                <a:gd name="connsiteX6" fmla="*/ 64756 w 153042"/>
                <a:gd name="connsiteY6" fmla="*/ 13251 h 135963"/>
                <a:gd name="connsiteX7" fmla="*/ 45780 w 153042"/>
                <a:gd name="connsiteY7" fmla="*/ 12747 h 135963"/>
                <a:gd name="connsiteX8" fmla="*/ 42735 w 153042"/>
                <a:gd name="connsiteY8" fmla="*/ 16129 h 135963"/>
                <a:gd name="connsiteX9" fmla="*/ 46630 w 153042"/>
                <a:gd name="connsiteY9" fmla="*/ 17994 h 135963"/>
                <a:gd name="connsiteX10" fmla="*/ 59336 w 153042"/>
                <a:gd name="connsiteY10" fmla="*/ 23411 h 135963"/>
                <a:gd name="connsiteX11" fmla="*/ 79322 w 153042"/>
                <a:gd name="connsiteY11" fmla="*/ 70643 h 135963"/>
                <a:gd name="connsiteX12" fmla="*/ 43580 w 153042"/>
                <a:gd name="connsiteY12" fmla="*/ 109073 h 135963"/>
                <a:gd name="connsiteX13" fmla="*/ 41380 w 153042"/>
                <a:gd name="connsiteY13" fmla="*/ 110938 h 135963"/>
                <a:gd name="connsiteX14" fmla="*/ 16479 w 153042"/>
                <a:gd name="connsiteY14" fmla="*/ 123127 h 135963"/>
                <a:gd name="connsiteX15" fmla="*/ 12754 w 153042"/>
                <a:gd name="connsiteY15" fmla="*/ 126509 h 135963"/>
                <a:gd name="connsiteX16" fmla="*/ 14953 w 153042"/>
                <a:gd name="connsiteY16" fmla="*/ 128374 h 135963"/>
                <a:gd name="connsiteX17" fmla="*/ 30874 w 153042"/>
                <a:gd name="connsiteY17" fmla="*/ 127864 h 135963"/>
                <a:gd name="connsiteX18" fmla="*/ 49845 w 153042"/>
                <a:gd name="connsiteY18" fmla="*/ 128374 h 135963"/>
                <a:gd name="connsiteX19" fmla="*/ 52895 w 153042"/>
                <a:gd name="connsiteY19" fmla="*/ 124986 h 135963"/>
                <a:gd name="connsiteX20" fmla="*/ 50865 w 153042"/>
                <a:gd name="connsiteY20" fmla="*/ 123127 h 135963"/>
                <a:gd name="connsiteX21" fmla="*/ 44090 w 153042"/>
                <a:gd name="connsiteY21" fmla="*/ 117879 h 135963"/>
                <a:gd name="connsiteX22" fmla="*/ 48660 w 153042"/>
                <a:gd name="connsiteY22" fmla="*/ 110258 h 135963"/>
                <a:gd name="connsiteX23" fmla="*/ 65941 w 153042"/>
                <a:gd name="connsiteY23" fmla="*/ 91977 h 135963"/>
                <a:gd name="connsiteX24" fmla="*/ 81187 w 153042"/>
                <a:gd name="connsiteY24" fmla="*/ 75385 h 135963"/>
                <a:gd name="connsiteX25" fmla="*/ 98293 w 153042"/>
                <a:gd name="connsiteY25" fmla="*/ 115845 h 135963"/>
                <a:gd name="connsiteX26" fmla="*/ 99137 w 153042"/>
                <a:gd name="connsiteY26" fmla="*/ 118214 h 135963"/>
                <a:gd name="connsiteX27" fmla="*/ 89317 w 153042"/>
                <a:gd name="connsiteY27" fmla="*/ 123127 h 135963"/>
                <a:gd name="connsiteX28" fmla="*/ 85927 w 153042"/>
                <a:gd name="connsiteY28" fmla="*/ 126340 h 135963"/>
                <a:gd name="connsiteX29" fmla="*/ 88467 w 153042"/>
                <a:gd name="connsiteY29" fmla="*/ 128374 h 135963"/>
                <a:gd name="connsiteX30" fmla="*/ 109813 w 153042"/>
                <a:gd name="connsiteY30" fmla="*/ 127864 h 135963"/>
                <a:gd name="connsiteX31" fmla="*/ 128614 w 153042"/>
                <a:gd name="connsiteY31" fmla="*/ 128374 h 135963"/>
                <a:gd name="connsiteX32" fmla="*/ 131829 w 153042"/>
                <a:gd name="connsiteY32" fmla="*/ 125156 h 135963"/>
                <a:gd name="connsiteX33" fmla="*/ 128784 w 153042"/>
                <a:gd name="connsiteY33" fmla="*/ 123127 h 135963"/>
                <a:gd name="connsiteX34" fmla="*/ 114213 w 153042"/>
                <a:gd name="connsiteY34" fmla="*/ 115676 h 135963"/>
                <a:gd name="connsiteX35" fmla="*/ 92362 w 153042"/>
                <a:gd name="connsiteY35" fmla="*/ 63367 h 135963"/>
                <a:gd name="connsiteX36" fmla="*/ 127089 w 153042"/>
                <a:gd name="connsiteY36" fmla="*/ 26630 h 135963"/>
                <a:gd name="connsiteX37" fmla="*/ 148600 w 153042"/>
                <a:gd name="connsiteY37" fmla="*/ 17994 h 135963"/>
                <a:gd name="connsiteX38" fmla="*/ 152325 w 153042"/>
                <a:gd name="connsiteY38" fmla="*/ 14605 h 135963"/>
                <a:gd name="connsiteX39" fmla="*/ 150125 w 153042"/>
                <a:gd name="connsiteY39" fmla="*/ 12747 h 135963"/>
                <a:gd name="connsiteX40" fmla="*/ 134204 w 153042"/>
                <a:gd name="connsiteY40" fmla="*/ 13251 h 135963"/>
                <a:gd name="connsiteX41" fmla="*/ 115398 w 153042"/>
                <a:gd name="connsiteY41" fmla="*/ 12747 h 135963"/>
                <a:gd name="connsiteX42" fmla="*/ 112183 w 153042"/>
                <a:gd name="connsiteY42" fmla="*/ 16129 h 135963"/>
                <a:gd name="connsiteX43" fmla="*/ 114213 w 153042"/>
                <a:gd name="connsiteY43" fmla="*/ 17994 h 135963"/>
                <a:gd name="connsiteX44" fmla="*/ 120989 w 153042"/>
                <a:gd name="connsiteY44" fmla="*/ 23241 h 135963"/>
                <a:gd name="connsiteX45" fmla="*/ 117774 w 153042"/>
                <a:gd name="connsiteY45" fmla="*/ 29339 h 135963"/>
                <a:gd name="connsiteX46" fmla="*/ 90332 w 153042"/>
                <a:gd name="connsiteY46" fmla="*/ 58793 h 13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3042" h="135963">
                  <a:moveTo>
                    <a:pt x="90332" y="58793"/>
                  </a:moveTo>
                  <a:lnTo>
                    <a:pt x="76101" y="25105"/>
                  </a:lnTo>
                  <a:cubicBezTo>
                    <a:pt x="75597" y="23752"/>
                    <a:pt x="75257" y="23071"/>
                    <a:pt x="75257" y="22901"/>
                  </a:cubicBezTo>
                  <a:cubicBezTo>
                    <a:pt x="75257" y="21886"/>
                    <a:pt x="78137" y="18669"/>
                    <a:pt x="85252" y="17994"/>
                  </a:cubicBezTo>
                  <a:cubicBezTo>
                    <a:pt x="86942" y="17824"/>
                    <a:pt x="88637" y="17654"/>
                    <a:pt x="88637" y="14776"/>
                  </a:cubicBezTo>
                  <a:cubicBezTo>
                    <a:pt x="88637" y="12747"/>
                    <a:pt x="86607" y="12747"/>
                    <a:pt x="86097" y="12747"/>
                  </a:cubicBezTo>
                  <a:cubicBezTo>
                    <a:pt x="79152" y="12747"/>
                    <a:pt x="71866" y="13251"/>
                    <a:pt x="64756" y="13251"/>
                  </a:cubicBezTo>
                  <a:cubicBezTo>
                    <a:pt x="60521" y="13251"/>
                    <a:pt x="50015" y="12747"/>
                    <a:pt x="45780" y="12747"/>
                  </a:cubicBezTo>
                  <a:cubicBezTo>
                    <a:pt x="44765" y="12747"/>
                    <a:pt x="42735" y="12747"/>
                    <a:pt x="42735" y="16129"/>
                  </a:cubicBezTo>
                  <a:cubicBezTo>
                    <a:pt x="42735" y="17994"/>
                    <a:pt x="44425" y="17994"/>
                    <a:pt x="46630" y="17994"/>
                  </a:cubicBezTo>
                  <a:cubicBezTo>
                    <a:pt x="56791" y="17994"/>
                    <a:pt x="57811" y="19688"/>
                    <a:pt x="59336" y="23411"/>
                  </a:cubicBezTo>
                  <a:lnTo>
                    <a:pt x="79322" y="70643"/>
                  </a:lnTo>
                  <a:lnTo>
                    <a:pt x="43580" y="109073"/>
                  </a:lnTo>
                  <a:lnTo>
                    <a:pt x="41380" y="110938"/>
                  </a:lnTo>
                  <a:cubicBezTo>
                    <a:pt x="33080" y="119908"/>
                    <a:pt x="25119" y="122616"/>
                    <a:pt x="16479" y="123127"/>
                  </a:cubicBezTo>
                  <a:cubicBezTo>
                    <a:pt x="14279" y="123297"/>
                    <a:pt x="12754" y="123297"/>
                    <a:pt x="12754" y="126509"/>
                  </a:cubicBezTo>
                  <a:cubicBezTo>
                    <a:pt x="12754" y="126680"/>
                    <a:pt x="12754" y="128374"/>
                    <a:pt x="14953" y="128374"/>
                  </a:cubicBezTo>
                  <a:cubicBezTo>
                    <a:pt x="20033" y="128374"/>
                    <a:pt x="25624" y="127864"/>
                    <a:pt x="30874" y="127864"/>
                  </a:cubicBezTo>
                  <a:cubicBezTo>
                    <a:pt x="37144" y="127864"/>
                    <a:pt x="43750" y="128374"/>
                    <a:pt x="49845" y="128374"/>
                  </a:cubicBezTo>
                  <a:cubicBezTo>
                    <a:pt x="50865" y="128374"/>
                    <a:pt x="52895" y="128374"/>
                    <a:pt x="52895" y="124986"/>
                  </a:cubicBezTo>
                  <a:cubicBezTo>
                    <a:pt x="52895" y="123297"/>
                    <a:pt x="51200" y="123127"/>
                    <a:pt x="50865" y="123127"/>
                  </a:cubicBezTo>
                  <a:cubicBezTo>
                    <a:pt x="49340" y="122957"/>
                    <a:pt x="44090" y="122616"/>
                    <a:pt x="44090" y="117879"/>
                  </a:cubicBezTo>
                  <a:cubicBezTo>
                    <a:pt x="44090" y="115171"/>
                    <a:pt x="46630" y="112462"/>
                    <a:pt x="48660" y="110258"/>
                  </a:cubicBezTo>
                  <a:lnTo>
                    <a:pt x="65941" y="91977"/>
                  </a:lnTo>
                  <a:lnTo>
                    <a:pt x="81187" y="75385"/>
                  </a:lnTo>
                  <a:lnTo>
                    <a:pt x="98293" y="115845"/>
                  </a:lnTo>
                  <a:cubicBezTo>
                    <a:pt x="98967" y="117710"/>
                    <a:pt x="99137" y="117879"/>
                    <a:pt x="99137" y="118214"/>
                  </a:cubicBezTo>
                  <a:cubicBezTo>
                    <a:pt x="99137" y="119569"/>
                    <a:pt x="95923" y="122447"/>
                    <a:pt x="89317" y="123127"/>
                  </a:cubicBezTo>
                  <a:cubicBezTo>
                    <a:pt x="87452" y="123297"/>
                    <a:pt x="85927" y="123467"/>
                    <a:pt x="85927" y="126340"/>
                  </a:cubicBezTo>
                  <a:cubicBezTo>
                    <a:pt x="85927" y="128374"/>
                    <a:pt x="87792" y="128374"/>
                    <a:pt x="88467" y="128374"/>
                  </a:cubicBezTo>
                  <a:cubicBezTo>
                    <a:pt x="93212" y="128374"/>
                    <a:pt x="105068" y="127864"/>
                    <a:pt x="109813" y="127864"/>
                  </a:cubicBezTo>
                  <a:cubicBezTo>
                    <a:pt x="114043" y="127864"/>
                    <a:pt x="124379" y="128374"/>
                    <a:pt x="128614" y="128374"/>
                  </a:cubicBezTo>
                  <a:cubicBezTo>
                    <a:pt x="129799" y="128374"/>
                    <a:pt x="131829" y="128374"/>
                    <a:pt x="131829" y="125156"/>
                  </a:cubicBezTo>
                  <a:cubicBezTo>
                    <a:pt x="131829" y="123127"/>
                    <a:pt x="130139" y="123127"/>
                    <a:pt x="128784" y="123127"/>
                  </a:cubicBezTo>
                  <a:cubicBezTo>
                    <a:pt x="117433" y="122957"/>
                    <a:pt x="117093" y="122447"/>
                    <a:pt x="114213" y="115676"/>
                  </a:cubicBezTo>
                  <a:cubicBezTo>
                    <a:pt x="107608" y="99933"/>
                    <a:pt x="96257" y="73521"/>
                    <a:pt x="92362" y="63367"/>
                  </a:cubicBezTo>
                  <a:cubicBezTo>
                    <a:pt x="103883" y="51512"/>
                    <a:pt x="121669" y="31368"/>
                    <a:pt x="127089" y="26630"/>
                  </a:cubicBezTo>
                  <a:cubicBezTo>
                    <a:pt x="131999" y="22567"/>
                    <a:pt x="138440" y="18504"/>
                    <a:pt x="148600" y="17994"/>
                  </a:cubicBezTo>
                  <a:cubicBezTo>
                    <a:pt x="150805" y="17824"/>
                    <a:pt x="152325" y="17824"/>
                    <a:pt x="152325" y="14605"/>
                  </a:cubicBezTo>
                  <a:cubicBezTo>
                    <a:pt x="152325" y="14441"/>
                    <a:pt x="152325" y="12747"/>
                    <a:pt x="150125" y="12747"/>
                  </a:cubicBezTo>
                  <a:cubicBezTo>
                    <a:pt x="145045" y="12747"/>
                    <a:pt x="139455" y="13251"/>
                    <a:pt x="134204" y="13251"/>
                  </a:cubicBezTo>
                  <a:cubicBezTo>
                    <a:pt x="127934" y="13251"/>
                    <a:pt x="121499" y="12747"/>
                    <a:pt x="115398" y="12747"/>
                  </a:cubicBezTo>
                  <a:cubicBezTo>
                    <a:pt x="114383" y="12747"/>
                    <a:pt x="112183" y="12747"/>
                    <a:pt x="112183" y="16129"/>
                  </a:cubicBezTo>
                  <a:cubicBezTo>
                    <a:pt x="112183" y="17314"/>
                    <a:pt x="113028" y="17824"/>
                    <a:pt x="114213" y="17994"/>
                  </a:cubicBezTo>
                  <a:cubicBezTo>
                    <a:pt x="115738" y="18163"/>
                    <a:pt x="120989" y="18504"/>
                    <a:pt x="120989" y="23241"/>
                  </a:cubicBezTo>
                  <a:cubicBezTo>
                    <a:pt x="120989" y="25610"/>
                    <a:pt x="119129" y="27814"/>
                    <a:pt x="117774" y="29339"/>
                  </a:cubicBezTo>
                  <a:lnTo>
                    <a:pt x="90332" y="587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4" name="Forme libre : forme 353">
              <a:extLst>
                <a:ext uri="{FF2B5EF4-FFF2-40B4-BE49-F238E27FC236}">
                  <a16:creationId xmlns:a16="http://schemas.microsoft.com/office/drawing/2014/main" id="{1696936D-1562-484D-8BDA-A0B20A3A77F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803256" y="-9933468"/>
              <a:ext cx="68019" cy="101973"/>
            </a:xfrm>
            <a:custGeom>
              <a:avLst/>
              <a:gdLst>
                <a:gd name="connsiteX0" fmla="*/ 38728 w 68018"/>
                <a:gd name="connsiteY0" fmla="*/ 51863 h 101972"/>
                <a:gd name="connsiteX1" fmla="*/ 54622 w 68018"/>
                <a:gd name="connsiteY1" fmla="*/ 70951 h 101972"/>
                <a:gd name="connsiteX2" fmla="*/ 39207 w 68018"/>
                <a:gd name="connsiteY2" fmla="*/ 90033 h 101972"/>
                <a:gd name="connsiteX3" fmla="*/ 19040 w 68018"/>
                <a:gd name="connsiteY3" fmla="*/ 81738 h 101972"/>
                <a:gd name="connsiteX4" fmla="*/ 25922 w 68018"/>
                <a:gd name="connsiteY4" fmla="*/ 75099 h 101972"/>
                <a:gd name="connsiteX5" fmla="*/ 19396 w 68018"/>
                <a:gd name="connsiteY5" fmla="*/ 68577 h 101972"/>
                <a:gd name="connsiteX6" fmla="*/ 12754 w 68018"/>
                <a:gd name="connsiteY6" fmla="*/ 75455 h 101972"/>
                <a:gd name="connsiteX7" fmla="*/ 39440 w 68018"/>
                <a:gd name="connsiteY7" fmla="*/ 93826 h 101972"/>
                <a:gd name="connsiteX8" fmla="*/ 67312 w 68018"/>
                <a:gd name="connsiteY8" fmla="*/ 70951 h 101972"/>
                <a:gd name="connsiteX9" fmla="*/ 46678 w 68018"/>
                <a:gd name="connsiteY9" fmla="*/ 49728 h 101972"/>
                <a:gd name="connsiteX10" fmla="*/ 63641 w 68018"/>
                <a:gd name="connsiteY10" fmla="*/ 29105 h 101972"/>
                <a:gd name="connsiteX11" fmla="*/ 39679 w 68018"/>
                <a:gd name="connsiteY11" fmla="*/ 12747 h 101972"/>
                <a:gd name="connsiteX12" fmla="*/ 16431 w 68018"/>
                <a:gd name="connsiteY12" fmla="*/ 28627 h 101972"/>
                <a:gd name="connsiteX13" fmla="*/ 22600 w 68018"/>
                <a:gd name="connsiteY13" fmla="*/ 34910 h 101972"/>
                <a:gd name="connsiteX14" fmla="*/ 28648 w 68018"/>
                <a:gd name="connsiteY14" fmla="*/ 28866 h 101972"/>
                <a:gd name="connsiteX15" fmla="*/ 22600 w 68018"/>
                <a:gd name="connsiteY15" fmla="*/ 22700 h 101972"/>
                <a:gd name="connsiteX16" fmla="*/ 39323 w 68018"/>
                <a:gd name="connsiteY16" fmla="*/ 16183 h 101972"/>
                <a:gd name="connsiteX17" fmla="*/ 52136 w 68018"/>
                <a:gd name="connsiteY17" fmla="*/ 29105 h 101972"/>
                <a:gd name="connsiteX18" fmla="*/ 47390 w 68018"/>
                <a:gd name="connsiteY18" fmla="*/ 43211 h 101972"/>
                <a:gd name="connsiteX19" fmla="*/ 34222 w 68018"/>
                <a:gd name="connsiteY19" fmla="*/ 48310 h 101972"/>
                <a:gd name="connsiteX20" fmla="*/ 30428 w 68018"/>
                <a:gd name="connsiteY20" fmla="*/ 48661 h 101972"/>
                <a:gd name="connsiteX21" fmla="*/ 29243 w 68018"/>
                <a:gd name="connsiteY21" fmla="*/ 50205 h 101972"/>
                <a:gd name="connsiteX22" fmla="*/ 32325 w 68018"/>
                <a:gd name="connsiteY22" fmla="*/ 51863 h 101972"/>
                <a:gd name="connsiteX23" fmla="*/ 38728 w 68018"/>
                <a:gd name="connsiteY23" fmla="*/ 51863 h 10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18" h="101972">
                  <a:moveTo>
                    <a:pt x="38728" y="51863"/>
                  </a:moveTo>
                  <a:cubicBezTo>
                    <a:pt x="47980" y="51863"/>
                    <a:pt x="54622" y="58263"/>
                    <a:pt x="54622" y="70951"/>
                  </a:cubicBezTo>
                  <a:cubicBezTo>
                    <a:pt x="54622" y="85646"/>
                    <a:pt x="46083" y="90033"/>
                    <a:pt x="39207" y="90033"/>
                  </a:cubicBezTo>
                  <a:cubicBezTo>
                    <a:pt x="34461" y="90033"/>
                    <a:pt x="24024" y="88732"/>
                    <a:pt x="19040" y="81738"/>
                  </a:cubicBezTo>
                  <a:cubicBezTo>
                    <a:pt x="24615" y="81499"/>
                    <a:pt x="25922" y="77589"/>
                    <a:pt x="25922" y="75099"/>
                  </a:cubicBezTo>
                  <a:cubicBezTo>
                    <a:pt x="25922" y="71306"/>
                    <a:pt x="23073" y="68577"/>
                    <a:pt x="19396" y="68577"/>
                  </a:cubicBezTo>
                  <a:cubicBezTo>
                    <a:pt x="16075" y="68577"/>
                    <a:pt x="12754" y="70595"/>
                    <a:pt x="12754" y="75455"/>
                  </a:cubicBezTo>
                  <a:cubicBezTo>
                    <a:pt x="12754" y="86598"/>
                    <a:pt x="25092" y="93826"/>
                    <a:pt x="39440" y="93826"/>
                  </a:cubicBezTo>
                  <a:cubicBezTo>
                    <a:pt x="55930" y="93826"/>
                    <a:pt x="67312" y="82805"/>
                    <a:pt x="67312" y="70951"/>
                  </a:cubicBezTo>
                  <a:cubicBezTo>
                    <a:pt x="67312" y="61704"/>
                    <a:pt x="59724" y="52457"/>
                    <a:pt x="46678" y="49728"/>
                  </a:cubicBezTo>
                  <a:cubicBezTo>
                    <a:pt x="59129" y="45224"/>
                    <a:pt x="63641" y="36333"/>
                    <a:pt x="63641" y="29105"/>
                  </a:cubicBezTo>
                  <a:cubicBezTo>
                    <a:pt x="63641" y="19736"/>
                    <a:pt x="52842" y="12747"/>
                    <a:pt x="39679" y="12747"/>
                  </a:cubicBezTo>
                  <a:cubicBezTo>
                    <a:pt x="26512" y="12747"/>
                    <a:pt x="16431" y="19147"/>
                    <a:pt x="16431" y="28627"/>
                  </a:cubicBezTo>
                  <a:cubicBezTo>
                    <a:pt x="16431" y="32658"/>
                    <a:pt x="19040" y="34910"/>
                    <a:pt x="22600" y="34910"/>
                  </a:cubicBezTo>
                  <a:cubicBezTo>
                    <a:pt x="26278" y="34910"/>
                    <a:pt x="28648" y="32185"/>
                    <a:pt x="28648" y="28866"/>
                  </a:cubicBezTo>
                  <a:cubicBezTo>
                    <a:pt x="28648" y="25430"/>
                    <a:pt x="26278" y="22938"/>
                    <a:pt x="22600" y="22700"/>
                  </a:cubicBezTo>
                  <a:cubicBezTo>
                    <a:pt x="26750" y="17484"/>
                    <a:pt x="34934" y="16183"/>
                    <a:pt x="39323" y="16183"/>
                  </a:cubicBezTo>
                  <a:cubicBezTo>
                    <a:pt x="44659" y="16183"/>
                    <a:pt x="52136" y="18791"/>
                    <a:pt x="52136" y="29105"/>
                  </a:cubicBezTo>
                  <a:cubicBezTo>
                    <a:pt x="52136" y="34081"/>
                    <a:pt x="50472" y="39535"/>
                    <a:pt x="47390" y="43211"/>
                  </a:cubicBezTo>
                  <a:cubicBezTo>
                    <a:pt x="43474" y="47715"/>
                    <a:pt x="40153" y="47954"/>
                    <a:pt x="34222" y="48310"/>
                  </a:cubicBezTo>
                  <a:cubicBezTo>
                    <a:pt x="31257" y="48543"/>
                    <a:pt x="31023" y="48543"/>
                    <a:pt x="30428" y="48661"/>
                  </a:cubicBezTo>
                  <a:cubicBezTo>
                    <a:pt x="30189" y="48661"/>
                    <a:pt x="29243" y="48899"/>
                    <a:pt x="29243" y="50205"/>
                  </a:cubicBezTo>
                  <a:cubicBezTo>
                    <a:pt x="29243" y="51863"/>
                    <a:pt x="30311" y="51863"/>
                    <a:pt x="32325" y="51863"/>
                  </a:cubicBezTo>
                  <a:lnTo>
                    <a:pt x="38728" y="5186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5" name="Forme libre : forme 354">
              <a:extLst>
                <a:ext uri="{FF2B5EF4-FFF2-40B4-BE49-F238E27FC236}">
                  <a16:creationId xmlns:a16="http://schemas.microsoft.com/office/drawing/2014/main" id="{72F25AA2-C5D4-4811-AE27-9F8586ADB8E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933116" y="-10022845"/>
              <a:ext cx="85024" cy="16995"/>
            </a:xfrm>
            <a:custGeom>
              <a:avLst/>
              <a:gdLst>
                <a:gd name="connsiteX0" fmla="*/ 73907 w 85023"/>
                <a:gd name="connsiteY0" fmla="*/ 17994 h 16995"/>
                <a:gd name="connsiteX1" fmla="*/ 73907 w 85023"/>
                <a:gd name="connsiteY1" fmla="*/ 12747 h 16995"/>
                <a:gd name="connsiteX2" fmla="*/ 12754 w 85023"/>
                <a:gd name="connsiteY2" fmla="*/ 12747 h 16995"/>
                <a:gd name="connsiteX3" fmla="*/ 12754 w 85023"/>
                <a:gd name="connsiteY3" fmla="*/ 17994 h 16995"/>
                <a:gd name="connsiteX4" fmla="*/ 73907 w 85023"/>
                <a:gd name="connsiteY4" fmla="*/ 17994 h 1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23" h="16995">
                  <a:moveTo>
                    <a:pt x="73907" y="17994"/>
                  </a:moveTo>
                  <a:lnTo>
                    <a:pt x="73907" y="12747"/>
                  </a:lnTo>
                  <a:lnTo>
                    <a:pt x="12754" y="12747"/>
                  </a:lnTo>
                  <a:lnTo>
                    <a:pt x="12754" y="17994"/>
                  </a:lnTo>
                  <a:lnTo>
                    <a:pt x="73907" y="1799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6" name="Forme libre : forme 355">
              <a:extLst>
                <a:ext uri="{FF2B5EF4-FFF2-40B4-BE49-F238E27FC236}">
                  <a16:creationId xmlns:a16="http://schemas.microsoft.com/office/drawing/2014/main" id="{7253DE70-5418-42FD-8A00-B3C0DC427639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877422" y="-9995775"/>
              <a:ext cx="153043" cy="135964"/>
            </a:xfrm>
            <a:custGeom>
              <a:avLst/>
              <a:gdLst>
                <a:gd name="connsiteX0" fmla="*/ 90332 w 153042"/>
                <a:gd name="connsiteY0" fmla="*/ 58793 h 135963"/>
                <a:gd name="connsiteX1" fmla="*/ 76101 w 153042"/>
                <a:gd name="connsiteY1" fmla="*/ 25105 h 135963"/>
                <a:gd name="connsiteX2" fmla="*/ 75257 w 153042"/>
                <a:gd name="connsiteY2" fmla="*/ 22901 h 135963"/>
                <a:gd name="connsiteX3" fmla="*/ 85252 w 153042"/>
                <a:gd name="connsiteY3" fmla="*/ 17994 h 135963"/>
                <a:gd name="connsiteX4" fmla="*/ 88637 w 153042"/>
                <a:gd name="connsiteY4" fmla="*/ 14776 h 135963"/>
                <a:gd name="connsiteX5" fmla="*/ 86097 w 153042"/>
                <a:gd name="connsiteY5" fmla="*/ 12747 h 135963"/>
                <a:gd name="connsiteX6" fmla="*/ 64756 w 153042"/>
                <a:gd name="connsiteY6" fmla="*/ 13251 h 135963"/>
                <a:gd name="connsiteX7" fmla="*/ 45780 w 153042"/>
                <a:gd name="connsiteY7" fmla="*/ 12747 h 135963"/>
                <a:gd name="connsiteX8" fmla="*/ 42735 w 153042"/>
                <a:gd name="connsiteY8" fmla="*/ 16129 h 135963"/>
                <a:gd name="connsiteX9" fmla="*/ 46630 w 153042"/>
                <a:gd name="connsiteY9" fmla="*/ 17994 h 135963"/>
                <a:gd name="connsiteX10" fmla="*/ 59336 w 153042"/>
                <a:gd name="connsiteY10" fmla="*/ 23411 h 135963"/>
                <a:gd name="connsiteX11" fmla="*/ 79322 w 153042"/>
                <a:gd name="connsiteY11" fmla="*/ 70643 h 135963"/>
                <a:gd name="connsiteX12" fmla="*/ 43580 w 153042"/>
                <a:gd name="connsiteY12" fmla="*/ 109073 h 135963"/>
                <a:gd name="connsiteX13" fmla="*/ 41380 w 153042"/>
                <a:gd name="connsiteY13" fmla="*/ 110938 h 135963"/>
                <a:gd name="connsiteX14" fmla="*/ 16479 w 153042"/>
                <a:gd name="connsiteY14" fmla="*/ 123127 h 135963"/>
                <a:gd name="connsiteX15" fmla="*/ 12754 w 153042"/>
                <a:gd name="connsiteY15" fmla="*/ 126509 h 135963"/>
                <a:gd name="connsiteX16" fmla="*/ 14953 w 153042"/>
                <a:gd name="connsiteY16" fmla="*/ 128374 h 135963"/>
                <a:gd name="connsiteX17" fmla="*/ 30874 w 153042"/>
                <a:gd name="connsiteY17" fmla="*/ 127864 h 135963"/>
                <a:gd name="connsiteX18" fmla="*/ 49845 w 153042"/>
                <a:gd name="connsiteY18" fmla="*/ 128374 h 135963"/>
                <a:gd name="connsiteX19" fmla="*/ 52895 w 153042"/>
                <a:gd name="connsiteY19" fmla="*/ 124986 h 135963"/>
                <a:gd name="connsiteX20" fmla="*/ 50865 w 153042"/>
                <a:gd name="connsiteY20" fmla="*/ 123127 h 135963"/>
                <a:gd name="connsiteX21" fmla="*/ 44090 w 153042"/>
                <a:gd name="connsiteY21" fmla="*/ 117879 h 135963"/>
                <a:gd name="connsiteX22" fmla="*/ 48660 w 153042"/>
                <a:gd name="connsiteY22" fmla="*/ 110258 h 135963"/>
                <a:gd name="connsiteX23" fmla="*/ 65941 w 153042"/>
                <a:gd name="connsiteY23" fmla="*/ 91977 h 135963"/>
                <a:gd name="connsiteX24" fmla="*/ 81187 w 153042"/>
                <a:gd name="connsiteY24" fmla="*/ 75385 h 135963"/>
                <a:gd name="connsiteX25" fmla="*/ 98293 w 153042"/>
                <a:gd name="connsiteY25" fmla="*/ 115845 h 135963"/>
                <a:gd name="connsiteX26" fmla="*/ 99137 w 153042"/>
                <a:gd name="connsiteY26" fmla="*/ 118214 h 135963"/>
                <a:gd name="connsiteX27" fmla="*/ 89317 w 153042"/>
                <a:gd name="connsiteY27" fmla="*/ 123127 h 135963"/>
                <a:gd name="connsiteX28" fmla="*/ 85927 w 153042"/>
                <a:gd name="connsiteY28" fmla="*/ 126340 h 135963"/>
                <a:gd name="connsiteX29" fmla="*/ 88467 w 153042"/>
                <a:gd name="connsiteY29" fmla="*/ 128374 h 135963"/>
                <a:gd name="connsiteX30" fmla="*/ 109813 w 153042"/>
                <a:gd name="connsiteY30" fmla="*/ 127864 h 135963"/>
                <a:gd name="connsiteX31" fmla="*/ 128614 w 153042"/>
                <a:gd name="connsiteY31" fmla="*/ 128374 h 135963"/>
                <a:gd name="connsiteX32" fmla="*/ 131829 w 153042"/>
                <a:gd name="connsiteY32" fmla="*/ 125156 h 135963"/>
                <a:gd name="connsiteX33" fmla="*/ 128784 w 153042"/>
                <a:gd name="connsiteY33" fmla="*/ 123127 h 135963"/>
                <a:gd name="connsiteX34" fmla="*/ 114213 w 153042"/>
                <a:gd name="connsiteY34" fmla="*/ 115676 h 135963"/>
                <a:gd name="connsiteX35" fmla="*/ 92362 w 153042"/>
                <a:gd name="connsiteY35" fmla="*/ 63367 h 135963"/>
                <a:gd name="connsiteX36" fmla="*/ 127089 w 153042"/>
                <a:gd name="connsiteY36" fmla="*/ 26630 h 135963"/>
                <a:gd name="connsiteX37" fmla="*/ 148600 w 153042"/>
                <a:gd name="connsiteY37" fmla="*/ 17994 h 135963"/>
                <a:gd name="connsiteX38" fmla="*/ 152325 w 153042"/>
                <a:gd name="connsiteY38" fmla="*/ 14605 h 135963"/>
                <a:gd name="connsiteX39" fmla="*/ 150125 w 153042"/>
                <a:gd name="connsiteY39" fmla="*/ 12747 h 135963"/>
                <a:gd name="connsiteX40" fmla="*/ 134204 w 153042"/>
                <a:gd name="connsiteY40" fmla="*/ 13251 h 135963"/>
                <a:gd name="connsiteX41" fmla="*/ 115398 w 153042"/>
                <a:gd name="connsiteY41" fmla="*/ 12747 h 135963"/>
                <a:gd name="connsiteX42" fmla="*/ 112183 w 153042"/>
                <a:gd name="connsiteY42" fmla="*/ 16129 h 135963"/>
                <a:gd name="connsiteX43" fmla="*/ 114213 w 153042"/>
                <a:gd name="connsiteY43" fmla="*/ 17994 h 135963"/>
                <a:gd name="connsiteX44" fmla="*/ 120989 w 153042"/>
                <a:gd name="connsiteY44" fmla="*/ 23241 h 135963"/>
                <a:gd name="connsiteX45" fmla="*/ 117774 w 153042"/>
                <a:gd name="connsiteY45" fmla="*/ 29339 h 135963"/>
                <a:gd name="connsiteX46" fmla="*/ 90332 w 153042"/>
                <a:gd name="connsiteY46" fmla="*/ 58793 h 13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3042" h="135963">
                  <a:moveTo>
                    <a:pt x="90332" y="58793"/>
                  </a:moveTo>
                  <a:lnTo>
                    <a:pt x="76101" y="25105"/>
                  </a:lnTo>
                  <a:cubicBezTo>
                    <a:pt x="75597" y="23752"/>
                    <a:pt x="75257" y="23071"/>
                    <a:pt x="75257" y="22901"/>
                  </a:cubicBezTo>
                  <a:cubicBezTo>
                    <a:pt x="75257" y="21886"/>
                    <a:pt x="78137" y="18669"/>
                    <a:pt x="85252" y="17994"/>
                  </a:cubicBezTo>
                  <a:cubicBezTo>
                    <a:pt x="86942" y="17824"/>
                    <a:pt x="88637" y="17654"/>
                    <a:pt x="88637" y="14776"/>
                  </a:cubicBezTo>
                  <a:cubicBezTo>
                    <a:pt x="88637" y="12747"/>
                    <a:pt x="86607" y="12747"/>
                    <a:pt x="86097" y="12747"/>
                  </a:cubicBezTo>
                  <a:cubicBezTo>
                    <a:pt x="79151" y="12747"/>
                    <a:pt x="71866" y="13251"/>
                    <a:pt x="64756" y="13251"/>
                  </a:cubicBezTo>
                  <a:cubicBezTo>
                    <a:pt x="60521" y="13251"/>
                    <a:pt x="50015" y="12747"/>
                    <a:pt x="45780" y="12747"/>
                  </a:cubicBezTo>
                  <a:cubicBezTo>
                    <a:pt x="44765" y="12747"/>
                    <a:pt x="42735" y="12747"/>
                    <a:pt x="42735" y="16129"/>
                  </a:cubicBezTo>
                  <a:cubicBezTo>
                    <a:pt x="42735" y="17994"/>
                    <a:pt x="44425" y="17994"/>
                    <a:pt x="46630" y="17994"/>
                  </a:cubicBezTo>
                  <a:cubicBezTo>
                    <a:pt x="56791" y="17994"/>
                    <a:pt x="57811" y="19688"/>
                    <a:pt x="59336" y="23411"/>
                  </a:cubicBezTo>
                  <a:lnTo>
                    <a:pt x="79322" y="70643"/>
                  </a:lnTo>
                  <a:lnTo>
                    <a:pt x="43580" y="109073"/>
                  </a:lnTo>
                  <a:lnTo>
                    <a:pt x="41380" y="110938"/>
                  </a:lnTo>
                  <a:cubicBezTo>
                    <a:pt x="33080" y="119908"/>
                    <a:pt x="25119" y="122616"/>
                    <a:pt x="16479" y="123127"/>
                  </a:cubicBezTo>
                  <a:cubicBezTo>
                    <a:pt x="14279" y="123297"/>
                    <a:pt x="12754" y="123297"/>
                    <a:pt x="12754" y="126509"/>
                  </a:cubicBezTo>
                  <a:cubicBezTo>
                    <a:pt x="12754" y="126680"/>
                    <a:pt x="12754" y="128374"/>
                    <a:pt x="14953" y="128374"/>
                  </a:cubicBezTo>
                  <a:cubicBezTo>
                    <a:pt x="20033" y="128374"/>
                    <a:pt x="25624" y="127864"/>
                    <a:pt x="30874" y="127864"/>
                  </a:cubicBezTo>
                  <a:cubicBezTo>
                    <a:pt x="37144" y="127864"/>
                    <a:pt x="43750" y="128374"/>
                    <a:pt x="49845" y="128374"/>
                  </a:cubicBezTo>
                  <a:cubicBezTo>
                    <a:pt x="50865" y="128374"/>
                    <a:pt x="52895" y="128374"/>
                    <a:pt x="52895" y="124986"/>
                  </a:cubicBezTo>
                  <a:cubicBezTo>
                    <a:pt x="52895" y="123297"/>
                    <a:pt x="51200" y="123127"/>
                    <a:pt x="50865" y="123127"/>
                  </a:cubicBezTo>
                  <a:cubicBezTo>
                    <a:pt x="49340" y="122957"/>
                    <a:pt x="44090" y="122616"/>
                    <a:pt x="44090" y="117879"/>
                  </a:cubicBezTo>
                  <a:cubicBezTo>
                    <a:pt x="44090" y="115171"/>
                    <a:pt x="46630" y="112462"/>
                    <a:pt x="48660" y="110258"/>
                  </a:cubicBezTo>
                  <a:lnTo>
                    <a:pt x="65941" y="91977"/>
                  </a:lnTo>
                  <a:lnTo>
                    <a:pt x="81187" y="75385"/>
                  </a:lnTo>
                  <a:lnTo>
                    <a:pt x="98293" y="115845"/>
                  </a:lnTo>
                  <a:cubicBezTo>
                    <a:pt x="98967" y="117710"/>
                    <a:pt x="99137" y="117879"/>
                    <a:pt x="99137" y="118214"/>
                  </a:cubicBezTo>
                  <a:cubicBezTo>
                    <a:pt x="99137" y="119569"/>
                    <a:pt x="95923" y="122447"/>
                    <a:pt x="89317" y="123127"/>
                  </a:cubicBezTo>
                  <a:cubicBezTo>
                    <a:pt x="87452" y="123297"/>
                    <a:pt x="85927" y="123467"/>
                    <a:pt x="85927" y="126340"/>
                  </a:cubicBezTo>
                  <a:cubicBezTo>
                    <a:pt x="85927" y="128374"/>
                    <a:pt x="87792" y="128374"/>
                    <a:pt x="88467" y="128374"/>
                  </a:cubicBezTo>
                  <a:cubicBezTo>
                    <a:pt x="93213" y="128374"/>
                    <a:pt x="105068" y="127864"/>
                    <a:pt x="109813" y="127864"/>
                  </a:cubicBezTo>
                  <a:cubicBezTo>
                    <a:pt x="114043" y="127864"/>
                    <a:pt x="124379" y="128374"/>
                    <a:pt x="128614" y="128374"/>
                  </a:cubicBezTo>
                  <a:cubicBezTo>
                    <a:pt x="129799" y="128374"/>
                    <a:pt x="131829" y="128374"/>
                    <a:pt x="131829" y="125156"/>
                  </a:cubicBezTo>
                  <a:cubicBezTo>
                    <a:pt x="131829" y="123127"/>
                    <a:pt x="130139" y="123127"/>
                    <a:pt x="128784" y="123127"/>
                  </a:cubicBezTo>
                  <a:cubicBezTo>
                    <a:pt x="117433" y="122957"/>
                    <a:pt x="117093" y="122447"/>
                    <a:pt x="114213" y="115676"/>
                  </a:cubicBezTo>
                  <a:cubicBezTo>
                    <a:pt x="107608" y="99933"/>
                    <a:pt x="96257" y="73521"/>
                    <a:pt x="92362" y="63367"/>
                  </a:cubicBezTo>
                  <a:cubicBezTo>
                    <a:pt x="103883" y="51512"/>
                    <a:pt x="121669" y="31368"/>
                    <a:pt x="127089" y="26630"/>
                  </a:cubicBezTo>
                  <a:cubicBezTo>
                    <a:pt x="131999" y="22567"/>
                    <a:pt x="138440" y="18504"/>
                    <a:pt x="148600" y="17994"/>
                  </a:cubicBezTo>
                  <a:cubicBezTo>
                    <a:pt x="150805" y="17824"/>
                    <a:pt x="152325" y="17824"/>
                    <a:pt x="152325" y="14605"/>
                  </a:cubicBezTo>
                  <a:cubicBezTo>
                    <a:pt x="152325" y="14441"/>
                    <a:pt x="152325" y="12747"/>
                    <a:pt x="150125" y="12747"/>
                  </a:cubicBezTo>
                  <a:cubicBezTo>
                    <a:pt x="145045" y="12747"/>
                    <a:pt x="139455" y="13251"/>
                    <a:pt x="134204" y="13251"/>
                  </a:cubicBezTo>
                  <a:cubicBezTo>
                    <a:pt x="127934" y="13251"/>
                    <a:pt x="121499" y="12747"/>
                    <a:pt x="115398" y="12747"/>
                  </a:cubicBezTo>
                  <a:cubicBezTo>
                    <a:pt x="114383" y="12747"/>
                    <a:pt x="112183" y="12747"/>
                    <a:pt x="112183" y="16129"/>
                  </a:cubicBezTo>
                  <a:cubicBezTo>
                    <a:pt x="112183" y="17314"/>
                    <a:pt x="113028" y="17824"/>
                    <a:pt x="114213" y="17994"/>
                  </a:cubicBezTo>
                  <a:cubicBezTo>
                    <a:pt x="115738" y="18163"/>
                    <a:pt x="120989" y="18504"/>
                    <a:pt x="120989" y="23241"/>
                  </a:cubicBezTo>
                  <a:cubicBezTo>
                    <a:pt x="120989" y="25610"/>
                    <a:pt x="119129" y="27814"/>
                    <a:pt x="117774" y="29339"/>
                  </a:cubicBezTo>
                  <a:lnTo>
                    <a:pt x="90332" y="587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86788321-EC24-409D-92E5-AD9B2486E85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017827" y="-9934658"/>
              <a:ext cx="68019" cy="101973"/>
            </a:xfrm>
            <a:custGeom>
              <a:avLst/>
              <a:gdLst>
                <a:gd name="connsiteX0" fmla="*/ 70873 w 68018"/>
                <a:gd name="connsiteY0" fmla="*/ 73208 h 101972"/>
                <a:gd name="connsiteX1" fmla="*/ 70873 w 68018"/>
                <a:gd name="connsiteY1" fmla="*/ 68938 h 101972"/>
                <a:gd name="connsiteX2" fmla="*/ 57710 w 68018"/>
                <a:gd name="connsiteY2" fmla="*/ 68938 h 101972"/>
                <a:gd name="connsiteX3" fmla="*/ 57710 w 68018"/>
                <a:gd name="connsiteY3" fmla="*/ 16066 h 101972"/>
                <a:gd name="connsiteX4" fmla="*/ 55101 w 68018"/>
                <a:gd name="connsiteY4" fmla="*/ 12747 h 101972"/>
                <a:gd name="connsiteX5" fmla="*/ 52013 w 68018"/>
                <a:gd name="connsiteY5" fmla="*/ 14409 h 101972"/>
                <a:gd name="connsiteX6" fmla="*/ 12754 w 68018"/>
                <a:gd name="connsiteY6" fmla="*/ 68938 h 101972"/>
                <a:gd name="connsiteX7" fmla="*/ 12754 w 68018"/>
                <a:gd name="connsiteY7" fmla="*/ 73208 h 101972"/>
                <a:gd name="connsiteX8" fmla="*/ 47629 w 68018"/>
                <a:gd name="connsiteY8" fmla="*/ 73208 h 101972"/>
                <a:gd name="connsiteX9" fmla="*/ 47629 w 68018"/>
                <a:gd name="connsiteY9" fmla="*/ 82928 h 101972"/>
                <a:gd name="connsiteX10" fmla="*/ 38021 w 68018"/>
                <a:gd name="connsiteY10" fmla="*/ 88377 h 101972"/>
                <a:gd name="connsiteX11" fmla="*/ 34817 w 68018"/>
                <a:gd name="connsiteY11" fmla="*/ 88377 h 101972"/>
                <a:gd name="connsiteX12" fmla="*/ 34817 w 68018"/>
                <a:gd name="connsiteY12" fmla="*/ 92647 h 101972"/>
                <a:gd name="connsiteX13" fmla="*/ 52608 w 68018"/>
                <a:gd name="connsiteY13" fmla="*/ 92174 h 101972"/>
                <a:gd name="connsiteX14" fmla="*/ 70517 w 68018"/>
                <a:gd name="connsiteY14" fmla="*/ 92647 h 101972"/>
                <a:gd name="connsiteX15" fmla="*/ 70517 w 68018"/>
                <a:gd name="connsiteY15" fmla="*/ 88377 h 101972"/>
                <a:gd name="connsiteX16" fmla="*/ 67317 w 68018"/>
                <a:gd name="connsiteY16" fmla="*/ 88377 h 101972"/>
                <a:gd name="connsiteX17" fmla="*/ 57710 w 68018"/>
                <a:gd name="connsiteY17" fmla="*/ 82928 h 101972"/>
                <a:gd name="connsiteX18" fmla="*/ 57710 w 68018"/>
                <a:gd name="connsiteY18" fmla="*/ 73208 h 101972"/>
                <a:gd name="connsiteX19" fmla="*/ 70873 w 68018"/>
                <a:gd name="connsiteY19" fmla="*/ 73208 h 101972"/>
                <a:gd name="connsiteX20" fmla="*/ 48458 w 68018"/>
                <a:gd name="connsiteY20" fmla="*/ 25552 h 101972"/>
                <a:gd name="connsiteX21" fmla="*/ 48458 w 68018"/>
                <a:gd name="connsiteY21" fmla="*/ 68938 h 101972"/>
                <a:gd name="connsiteX22" fmla="*/ 17143 w 68018"/>
                <a:gd name="connsiteY22" fmla="*/ 68938 h 101972"/>
                <a:gd name="connsiteX23" fmla="*/ 48458 w 68018"/>
                <a:gd name="connsiteY23" fmla="*/ 25552 h 10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18" h="101972">
                  <a:moveTo>
                    <a:pt x="70873" y="73208"/>
                  </a:moveTo>
                  <a:lnTo>
                    <a:pt x="70873" y="68938"/>
                  </a:lnTo>
                  <a:lnTo>
                    <a:pt x="57710" y="68938"/>
                  </a:lnTo>
                  <a:lnTo>
                    <a:pt x="57710" y="16066"/>
                  </a:lnTo>
                  <a:cubicBezTo>
                    <a:pt x="57710" y="13581"/>
                    <a:pt x="57710" y="12747"/>
                    <a:pt x="55101" y="12747"/>
                  </a:cubicBezTo>
                  <a:cubicBezTo>
                    <a:pt x="53676" y="12747"/>
                    <a:pt x="53204" y="12747"/>
                    <a:pt x="52013" y="14409"/>
                  </a:cubicBezTo>
                  <a:lnTo>
                    <a:pt x="12754" y="68938"/>
                  </a:lnTo>
                  <a:lnTo>
                    <a:pt x="12754" y="73208"/>
                  </a:lnTo>
                  <a:lnTo>
                    <a:pt x="47629" y="73208"/>
                  </a:lnTo>
                  <a:lnTo>
                    <a:pt x="47629" y="82928"/>
                  </a:lnTo>
                  <a:cubicBezTo>
                    <a:pt x="47629" y="86959"/>
                    <a:pt x="47629" y="88377"/>
                    <a:pt x="38021" y="88377"/>
                  </a:cubicBezTo>
                  <a:lnTo>
                    <a:pt x="34817" y="88377"/>
                  </a:lnTo>
                  <a:lnTo>
                    <a:pt x="34817" y="92647"/>
                  </a:lnTo>
                  <a:cubicBezTo>
                    <a:pt x="40747" y="92408"/>
                    <a:pt x="48336" y="92174"/>
                    <a:pt x="52608" y="92174"/>
                  </a:cubicBezTo>
                  <a:cubicBezTo>
                    <a:pt x="56998" y="92174"/>
                    <a:pt x="64586" y="92408"/>
                    <a:pt x="70517" y="92647"/>
                  </a:cubicBezTo>
                  <a:lnTo>
                    <a:pt x="70517" y="88377"/>
                  </a:lnTo>
                  <a:lnTo>
                    <a:pt x="67317" y="88377"/>
                  </a:lnTo>
                  <a:cubicBezTo>
                    <a:pt x="57710" y="88377"/>
                    <a:pt x="57710" y="86959"/>
                    <a:pt x="57710" y="82928"/>
                  </a:cubicBezTo>
                  <a:lnTo>
                    <a:pt x="57710" y="73208"/>
                  </a:lnTo>
                  <a:lnTo>
                    <a:pt x="70873" y="73208"/>
                  </a:lnTo>
                  <a:close/>
                  <a:moveTo>
                    <a:pt x="48458" y="25552"/>
                  </a:moveTo>
                  <a:lnTo>
                    <a:pt x="48458" y="68938"/>
                  </a:lnTo>
                  <a:lnTo>
                    <a:pt x="17143" y="68938"/>
                  </a:lnTo>
                  <a:lnTo>
                    <a:pt x="48458" y="2555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8" name="Forme libre : forme 357">
              <a:extLst>
                <a:ext uri="{FF2B5EF4-FFF2-40B4-BE49-F238E27FC236}">
                  <a16:creationId xmlns:a16="http://schemas.microsoft.com/office/drawing/2014/main" id="{E4B620DF-3C3C-4207-864A-B40D950D6D1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105969" y="-10007120"/>
              <a:ext cx="51014" cy="186950"/>
            </a:xfrm>
            <a:custGeom>
              <a:avLst/>
              <a:gdLst>
                <a:gd name="connsiteX0" fmla="*/ 52050 w 51014"/>
                <a:gd name="connsiteY0" fmla="*/ 180347 h 186949"/>
                <a:gd name="connsiteX1" fmla="*/ 49170 w 51014"/>
                <a:gd name="connsiteY1" fmla="*/ 176624 h 186949"/>
                <a:gd name="connsiteX2" fmla="*/ 22579 w 51014"/>
                <a:gd name="connsiteY2" fmla="*/ 97394 h 186949"/>
                <a:gd name="connsiteX3" fmla="*/ 49850 w 51014"/>
                <a:gd name="connsiteY3" fmla="*/ 17319 h 186949"/>
                <a:gd name="connsiteX4" fmla="*/ 52050 w 51014"/>
                <a:gd name="connsiteY4" fmla="*/ 14441 h 186949"/>
                <a:gd name="connsiteX5" fmla="*/ 50355 w 51014"/>
                <a:gd name="connsiteY5" fmla="*/ 12747 h 186949"/>
                <a:gd name="connsiteX6" fmla="*/ 23424 w 51014"/>
                <a:gd name="connsiteY6" fmla="*/ 45760 h 186949"/>
                <a:gd name="connsiteX7" fmla="*/ 12754 w 51014"/>
                <a:gd name="connsiteY7" fmla="*/ 97394 h 186949"/>
                <a:gd name="connsiteX8" fmla="*/ 23934 w 51014"/>
                <a:gd name="connsiteY8" fmla="*/ 150213 h 186949"/>
                <a:gd name="connsiteX9" fmla="*/ 50355 w 51014"/>
                <a:gd name="connsiteY9" fmla="*/ 182042 h 186949"/>
                <a:gd name="connsiteX10" fmla="*/ 52050 w 51014"/>
                <a:gd name="connsiteY10" fmla="*/ 180347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14" h="186949">
                  <a:moveTo>
                    <a:pt x="52050" y="180347"/>
                  </a:moveTo>
                  <a:cubicBezTo>
                    <a:pt x="52050" y="179843"/>
                    <a:pt x="52050" y="179503"/>
                    <a:pt x="49170" y="176624"/>
                  </a:cubicBezTo>
                  <a:cubicBezTo>
                    <a:pt x="27999" y="155295"/>
                    <a:pt x="22579" y="123296"/>
                    <a:pt x="22579" y="97394"/>
                  </a:cubicBezTo>
                  <a:cubicBezTo>
                    <a:pt x="22579" y="67939"/>
                    <a:pt x="29014" y="38478"/>
                    <a:pt x="49850" y="17319"/>
                  </a:cubicBezTo>
                  <a:cubicBezTo>
                    <a:pt x="52050" y="15285"/>
                    <a:pt x="52050" y="14945"/>
                    <a:pt x="52050" y="14441"/>
                  </a:cubicBezTo>
                  <a:cubicBezTo>
                    <a:pt x="52050" y="13256"/>
                    <a:pt x="51370" y="12747"/>
                    <a:pt x="50355" y="12747"/>
                  </a:cubicBezTo>
                  <a:cubicBezTo>
                    <a:pt x="48660" y="12747"/>
                    <a:pt x="33419" y="24261"/>
                    <a:pt x="23424" y="45760"/>
                  </a:cubicBezTo>
                  <a:cubicBezTo>
                    <a:pt x="14783" y="64380"/>
                    <a:pt x="12754" y="83171"/>
                    <a:pt x="12754" y="97394"/>
                  </a:cubicBezTo>
                  <a:cubicBezTo>
                    <a:pt x="12754" y="110598"/>
                    <a:pt x="14613" y="131082"/>
                    <a:pt x="23934" y="150213"/>
                  </a:cubicBezTo>
                  <a:cubicBezTo>
                    <a:pt x="34094" y="171037"/>
                    <a:pt x="48660" y="182042"/>
                    <a:pt x="50355" y="182042"/>
                  </a:cubicBezTo>
                  <a:cubicBezTo>
                    <a:pt x="51370" y="182042"/>
                    <a:pt x="52050" y="181532"/>
                    <a:pt x="52050" y="18034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5E1E9E88-3301-4F11-9276-C9A91702732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159985" y="-9954976"/>
              <a:ext cx="102028" cy="101973"/>
            </a:xfrm>
            <a:custGeom>
              <a:avLst/>
              <a:gdLst>
                <a:gd name="connsiteX0" fmla="*/ 64421 w 102028"/>
                <a:gd name="connsiteY0" fmla="*/ 36444 h 101972"/>
                <a:gd name="connsiteX1" fmla="*/ 81187 w 102028"/>
                <a:gd name="connsiteY1" fmla="*/ 16470 h 101972"/>
                <a:gd name="connsiteX2" fmla="*/ 89657 w 102028"/>
                <a:gd name="connsiteY2" fmla="*/ 18674 h 101972"/>
                <a:gd name="connsiteX3" fmla="*/ 81527 w 102028"/>
                <a:gd name="connsiteY3" fmla="*/ 27814 h 101972"/>
                <a:gd name="connsiteX4" fmla="*/ 87962 w 102028"/>
                <a:gd name="connsiteY4" fmla="*/ 33736 h 101972"/>
                <a:gd name="connsiteX5" fmla="*/ 97113 w 102028"/>
                <a:gd name="connsiteY5" fmla="*/ 23921 h 101972"/>
                <a:gd name="connsiteX6" fmla="*/ 81357 w 102028"/>
                <a:gd name="connsiteY6" fmla="*/ 12747 h 101972"/>
                <a:gd name="connsiteX7" fmla="*/ 63571 w 102028"/>
                <a:gd name="connsiteY7" fmla="*/ 25609 h 101972"/>
                <a:gd name="connsiteX8" fmla="*/ 45280 w 102028"/>
                <a:gd name="connsiteY8" fmla="*/ 12747 h 101972"/>
                <a:gd name="connsiteX9" fmla="*/ 18009 w 102028"/>
                <a:gd name="connsiteY9" fmla="*/ 38819 h 101972"/>
                <a:gd name="connsiteX10" fmla="*/ 20039 w 102028"/>
                <a:gd name="connsiteY10" fmla="*/ 40507 h 101972"/>
                <a:gd name="connsiteX11" fmla="*/ 22239 w 102028"/>
                <a:gd name="connsiteY11" fmla="*/ 38648 h 101972"/>
                <a:gd name="connsiteX12" fmla="*/ 44940 w 102028"/>
                <a:gd name="connsiteY12" fmla="*/ 16470 h 101972"/>
                <a:gd name="connsiteX13" fmla="*/ 54085 w 102028"/>
                <a:gd name="connsiteY13" fmla="*/ 27814 h 101972"/>
                <a:gd name="connsiteX14" fmla="*/ 44940 w 102028"/>
                <a:gd name="connsiteY14" fmla="*/ 68104 h 101972"/>
                <a:gd name="connsiteX15" fmla="*/ 28850 w 102028"/>
                <a:gd name="connsiteY15" fmla="*/ 85710 h 101972"/>
                <a:gd name="connsiteX16" fmla="*/ 20379 w 102028"/>
                <a:gd name="connsiteY16" fmla="*/ 83512 h 101972"/>
                <a:gd name="connsiteX17" fmla="*/ 28339 w 102028"/>
                <a:gd name="connsiteY17" fmla="*/ 74371 h 101972"/>
                <a:gd name="connsiteX18" fmla="*/ 22074 w 102028"/>
                <a:gd name="connsiteY18" fmla="*/ 68443 h 101972"/>
                <a:gd name="connsiteX19" fmla="*/ 12754 w 102028"/>
                <a:gd name="connsiteY19" fmla="*/ 78264 h 101972"/>
                <a:gd name="connsiteX20" fmla="*/ 28679 w 102028"/>
                <a:gd name="connsiteY20" fmla="*/ 89439 h 101972"/>
                <a:gd name="connsiteX21" fmla="*/ 46465 w 102028"/>
                <a:gd name="connsiteY21" fmla="*/ 76570 h 101972"/>
                <a:gd name="connsiteX22" fmla="*/ 64756 w 102028"/>
                <a:gd name="connsiteY22" fmla="*/ 89439 h 101972"/>
                <a:gd name="connsiteX23" fmla="*/ 91857 w 102028"/>
                <a:gd name="connsiteY23" fmla="*/ 63366 h 101972"/>
                <a:gd name="connsiteX24" fmla="*/ 89828 w 102028"/>
                <a:gd name="connsiteY24" fmla="*/ 61672 h 101972"/>
                <a:gd name="connsiteX25" fmla="*/ 87627 w 102028"/>
                <a:gd name="connsiteY25" fmla="*/ 63536 h 101972"/>
                <a:gd name="connsiteX26" fmla="*/ 65096 w 102028"/>
                <a:gd name="connsiteY26" fmla="*/ 85710 h 101972"/>
                <a:gd name="connsiteX27" fmla="*/ 55781 w 102028"/>
                <a:gd name="connsiteY27" fmla="*/ 74541 h 101972"/>
                <a:gd name="connsiteX28" fmla="*/ 58661 w 102028"/>
                <a:gd name="connsiteY28" fmla="*/ 59638 h 101972"/>
                <a:gd name="connsiteX29" fmla="*/ 64421 w 102028"/>
                <a:gd name="connsiteY29" fmla="*/ 36444 h 10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028" h="101972">
                  <a:moveTo>
                    <a:pt x="64421" y="36444"/>
                  </a:moveTo>
                  <a:cubicBezTo>
                    <a:pt x="65436" y="32047"/>
                    <a:pt x="69331" y="16470"/>
                    <a:pt x="81187" y="16470"/>
                  </a:cubicBezTo>
                  <a:cubicBezTo>
                    <a:pt x="82037" y="16470"/>
                    <a:pt x="86102" y="16470"/>
                    <a:pt x="89657" y="18674"/>
                  </a:cubicBezTo>
                  <a:cubicBezTo>
                    <a:pt x="84917" y="19518"/>
                    <a:pt x="81527" y="23752"/>
                    <a:pt x="81527" y="27814"/>
                  </a:cubicBezTo>
                  <a:cubicBezTo>
                    <a:pt x="81527" y="30522"/>
                    <a:pt x="83392" y="33736"/>
                    <a:pt x="87962" y="33736"/>
                  </a:cubicBezTo>
                  <a:cubicBezTo>
                    <a:pt x="91693" y="33736"/>
                    <a:pt x="97113" y="30692"/>
                    <a:pt x="97113" y="23921"/>
                  </a:cubicBezTo>
                  <a:cubicBezTo>
                    <a:pt x="97113" y="15115"/>
                    <a:pt x="87117" y="12747"/>
                    <a:pt x="81357" y="12747"/>
                  </a:cubicBezTo>
                  <a:cubicBezTo>
                    <a:pt x="71531" y="12747"/>
                    <a:pt x="65606" y="21717"/>
                    <a:pt x="63571" y="25609"/>
                  </a:cubicBezTo>
                  <a:cubicBezTo>
                    <a:pt x="59336" y="14441"/>
                    <a:pt x="50191" y="12747"/>
                    <a:pt x="45280" y="12747"/>
                  </a:cubicBezTo>
                  <a:cubicBezTo>
                    <a:pt x="27659" y="12747"/>
                    <a:pt x="18009" y="34585"/>
                    <a:pt x="18009" y="38819"/>
                  </a:cubicBezTo>
                  <a:cubicBezTo>
                    <a:pt x="18009" y="40507"/>
                    <a:pt x="19699" y="40507"/>
                    <a:pt x="20039" y="40507"/>
                  </a:cubicBezTo>
                  <a:cubicBezTo>
                    <a:pt x="21394" y="40507"/>
                    <a:pt x="21904" y="40173"/>
                    <a:pt x="22239" y="38648"/>
                  </a:cubicBezTo>
                  <a:cubicBezTo>
                    <a:pt x="27999" y="20703"/>
                    <a:pt x="39180" y="16470"/>
                    <a:pt x="44940" y="16470"/>
                  </a:cubicBezTo>
                  <a:cubicBezTo>
                    <a:pt x="48155" y="16470"/>
                    <a:pt x="54085" y="17993"/>
                    <a:pt x="54085" y="27814"/>
                  </a:cubicBezTo>
                  <a:cubicBezTo>
                    <a:pt x="54085" y="33061"/>
                    <a:pt x="51205" y="44406"/>
                    <a:pt x="44940" y="68104"/>
                  </a:cubicBezTo>
                  <a:cubicBezTo>
                    <a:pt x="42230" y="78604"/>
                    <a:pt x="36300" y="85710"/>
                    <a:pt x="28850" y="85710"/>
                  </a:cubicBezTo>
                  <a:cubicBezTo>
                    <a:pt x="27829" y="85710"/>
                    <a:pt x="23934" y="85710"/>
                    <a:pt x="20379" y="83512"/>
                  </a:cubicBezTo>
                  <a:cubicBezTo>
                    <a:pt x="24614" y="82667"/>
                    <a:pt x="28339" y="79108"/>
                    <a:pt x="28339" y="74371"/>
                  </a:cubicBezTo>
                  <a:cubicBezTo>
                    <a:pt x="28339" y="69798"/>
                    <a:pt x="24614" y="68443"/>
                    <a:pt x="22074" y="68443"/>
                  </a:cubicBezTo>
                  <a:cubicBezTo>
                    <a:pt x="16989" y="68443"/>
                    <a:pt x="12754" y="72847"/>
                    <a:pt x="12754" y="78264"/>
                  </a:cubicBezTo>
                  <a:cubicBezTo>
                    <a:pt x="12754" y="86050"/>
                    <a:pt x="21224" y="89439"/>
                    <a:pt x="28679" y="89439"/>
                  </a:cubicBezTo>
                  <a:cubicBezTo>
                    <a:pt x="39860" y="89439"/>
                    <a:pt x="45955" y="77584"/>
                    <a:pt x="46465" y="76570"/>
                  </a:cubicBezTo>
                  <a:cubicBezTo>
                    <a:pt x="48495" y="82831"/>
                    <a:pt x="54596" y="89439"/>
                    <a:pt x="64756" y="89439"/>
                  </a:cubicBezTo>
                  <a:cubicBezTo>
                    <a:pt x="82207" y="89439"/>
                    <a:pt x="91857" y="67599"/>
                    <a:pt x="91857" y="63366"/>
                  </a:cubicBezTo>
                  <a:cubicBezTo>
                    <a:pt x="91857" y="61672"/>
                    <a:pt x="90338" y="61672"/>
                    <a:pt x="89828" y="61672"/>
                  </a:cubicBezTo>
                  <a:cubicBezTo>
                    <a:pt x="88302" y="61672"/>
                    <a:pt x="87962" y="62346"/>
                    <a:pt x="87627" y="63536"/>
                  </a:cubicBezTo>
                  <a:cubicBezTo>
                    <a:pt x="82037" y="81647"/>
                    <a:pt x="70517" y="85710"/>
                    <a:pt x="65096" y="85710"/>
                  </a:cubicBezTo>
                  <a:cubicBezTo>
                    <a:pt x="58491" y="85710"/>
                    <a:pt x="55781" y="80293"/>
                    <a:pt x="55781" y="74541"/>
                  </a:cubicBezTo>
                  <a:cubicBezTo>
                    <a:pt x="55781" y="70813"/>
                    <a:pt x="56796" y="67090"/>
                    <a:pt x="58661" y="59638"/>
                  </a:cubicBezTo>
                  <a:lnTo>
                    <a:pt x="64421" y="364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0" name="Forme libre : forme 359">
              <a:extLst>
                <a:ext uri="{FF2B5EF4-FFF2-40B4-BE49-F238E27FC236}">
                  <a16:creationId xmlns:a16="http://schemas.microsoft.com/office/drawing/2014/main" id="{BC050849-30B8-4776-85B8-6ABBE2D7BD9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257591" y="-10016333"/>
              <a:ext cx="51014" cy="84977"/>
            </a:xfrm>
            <a:custGeom>
              <a:avLst/>
              <a:gdLst>
                <a:gd name="connsiteX0" fmla="*/ 41459 w 51014"/>
                <a:gd name="connsiteY0" fmla="*/ 23061 h 84977"/>
                <a:gd name="connsiteX1" fmla="*/ 42528 w 51014"/>
                <a:gd name="connsiteY1" fmla="*/ 19268 h 84977"/>
                <a:gd name="connsiteX2" fmla="*/ 35529 w 51014"/>
                <a:gd name="connsiteY2" fmla="*/ 12747 h 84977"/>
                <a:gd name="connsiteX3" fmla="*/ 29004 w 51014"/>
                <a:gd name="connsiteY3" fmla="*/ 18318 h 84977"/>
                <a:gd name="connsiteX4" fmla="*/ 13349 w 51014"/>
                <a:gd name="connsiteY4" fmla="*/ 69649 h 84977"/>
                <a:gd name="connsiteX5" fmla="*/ 12754 w 51014"/>
                <a:gd name="connsiteY5" fmla="*/ 71545 h 84977"/>
                <a:gd name="connsiteX6" fmla="*/ 17382 w 51014"/>
                <a:gd name="connsiteY6" fmla="*/ 74153 h 84977"/>
                <a:gd name="connsiteX7" fmla="*/ 19162 w 51014"/>
                <a:gd name="connsiteY7" fmla="*/ 72135 h 84977"/>
                <a:gd name="connsiteX8" fmla="*/ 41459 w 51014"/>
                <a:gd name="connsiteY8" fmla="*/ 23061 h 8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14" h="84977">
                  <a:moveTo>
                    <a:pt x="41459" y="23061"/>
                  </a:moveTo>
                  <a:cubicBezTo>
                    <a:pt x="42405" y="21047"/>
                    <a:pt x="42528" y="20097"/>
                    <a:pt x="42528" y="19268"/>
                  </a:cubicBezTo>
                  <a:cubicBezTo>
                    <a:pt x="42528" y="15593"/>
                    <a:pt x="39206" y="12747"/>
                    <a:pt x="35529" y="12747"/>
                  </a:cubicBezTo>
                  <a:cubicBezTo>
                    <a:pt x="31023" y="12747"/>
                    <a:pt x="29599" y="16422"/>
                    <a:pt x="29004" y="18318"/>
                  </a:cubicBezTo>
                  <a:lnTo>
                    <a:pt x="13349" y="69649"/>
                  </a:lnTo>
                  <a:cubicBezTo>
                    <a:pt x="13231" y="69883"/>
                    <a:pt x="12754" y="71429"/>
                    <a:pt x="12754" y="71545"/>
                  </a:cubicBezTo>
                  <a:cubicBezTo>
                    <a:pt x="12754" y="72968"/>
                    <a:pt x="16431" y="74153"/>
                    <a:pt x="17382" y="74153"/>
                  </a:cubicBezTo>
                  <a:cubicBezTo>
                    <a:pt x="18211" y="74153"/>
                    <a:pt x="18328" y="73914"/>
                    <a:pt x="19162" y="72135"/>
                  </a:cubicBezTo>
                  <a:lnTo>
                    <a:pt x="41459" y="2306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1" name="Forme libre : forme 360">
              <a:extLst>
                <a:ext uri="{FF2B5EF4-FFF2-40B4-BE49-F238E27FC236}">
                  <a16:creationId xmlns:a16="http://schemas.microsoft.com/office/drawing/2014/main" id="{74B559E4-4AD6-4E5E-9E3E-406BF2F4A92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309083" y="-10007120"/>
              <a:ext cx="51014" cy="186950"/>
            </a:xfrm>
            <a:custGeom>
              <a:avLst/>
              <a:gdLst>
                <a:gd name="connsiteX0" fmla="*/ 52051 w 51014"/>
                <a:gd name="connsiteY0" fmla="*/ 97394 h 186949"/>
                <a:gd name="connsiteX1" fmla="*/ 40870 w 51014"/>
                <a:gd name="connsiteY1" fmla="*/ 44576 h 186949"/>
                <a:gd name="connsiteX2" fmla="*/ 14449 w 51014"/>
                <a:gd name="connsiteY2" fmla="*/ 12747 h 186949"/>
                <a:gd name="connsiteX3" fmla="*/ 12754 w 51014"/>
                <a:gd name="connsiteY3" fmla="*/ 14441 h 186949"/>
                <a:gd name="connsiteX4" fmla="*/ 15974 w 51014"/>
                <a:gd name="connsiteY4" fmla="*/ 18334 h 186949"/>
                <a:gd name="connsiteX5" fmla="*/ 42225 w 51014"/>
                <a:gd name="connsiteY5" fmla="*/ 97394 h 186949"/>
                <a:gd name="connsiteX6" fmla="*/ 14954 w 51014"/>
                <a:gd name="connsiteY6" fmla="*/ 177469 h 186949"/>
                <a:gd name="connsiteX7" fmla="*/ 12754 w 51014"/>
                <a:gd name="connsiteY7" fmla="*/ 180347 h 186949"/>
                <a:gd name="connsiteX8" fmla="*/ 14449 w 51014"/>
                <a:gd name="connsiteY8" fmla="*/ 182042 h 186949"/>
                <a:gd name="connsiteX9" fmla="*/ 41380 w 51014"/>
                <a:gd name="connsiteY9" fmla="*/ 149029 h 186949"/>
                <a:gd name="connsiteX10" fmla="*/ 52051 w 51014"/>
                <a:gd name="connsiteY10" fmla="*/ 97394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14" h="186949">
                  <a:moveTo>
                    <a:pt x="52051" y="97394"/>
                  </a:moveTo>
                  <a:cubicBezTo>
                    <a:pt x="52051" y="84191"/>
                    <a:pt x="50191" y="63706"/>
                    <a:pt x="40870" y="44576"/>
                  </a:cubicBezTo>
                  <a:cubicBezTo>
                    <a:pt x="30710" y="23750"/>
                    <a:pt x="16139" y="12747"/>
                    <a:pt x="14449" y="12747"/>
                  </a:cubicBezTo>
                  <a:cubicBezTo>
                    <a:pt x="13429" y="12747"/>
                    <a:pt x="12754" y="13426"/>
                    <a:pt x="12754" y="14441"/>
                  </a:cubicBezTo>
                  <a:cubicBezTo>
                    <a:pt x="12754" y="14945"/>
                    <a:pt x="12754" y="15285"/>
                    <a:pt x="15974" y="18334"/>
                  </a:cubicBezTo>
                  <a:cubicBezTo>
                    <a:pt x="32569" y="35096"/>
                    <a:pt x="42225" y="62012"/>
                    <a:pt x="42225" y="97394"/>
                  </a:cubicBezTo>
                  <a:cubicBezTo>
                    <a:pt x="42225" y="126345"/>
                    <a:pt x="35960" y="156141"/>
                    <a:pt x="14954" y="177469"/>
                  </a:cubicBezTo>
                  <a:cubicBezTo>
                    <a:pt x="12754" y="179503"/>
                    <a:pt x="12754" y="179843"/>
                    <a:pt x="12754" y="180347"/>
                  </a:cubicBezTo>
                  <a:cubicBezTo>
                    <a:pt x="12754" y="181362"/>
                    <a:pt x="13429" y="182042"/>
                    <a:pt x="14449" y="182042"/>
                  </a:cubicBezTo>
                  <a:cubicBezTo>
                    <a:pt x="16139" y="182042"/>
                    <a:pt x="31385" y="170528"/>
                    <a:pt x="41380" y="149029"/>
                  </a:cubicBezTo>
                  <a:cubicBezTo>
                    <a:pt x="50020" y="130408"/>
                    <a:pt x="52051" y="111618"/>
                    <a:pt x="52051" y="973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2" name="Forme libre : forme 361">
              <a:extLst>
                <a:ext uri="{FF2B5EF4-FFF2-40B4-BE49-F238E27FC236}">
                  <a16:creationId xmlns:a16="http://schemas.microsoft.com/office/drawing/2014/main" id="{12DE8935-B7F4-4371-B267-984FF4A4926B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482062" y="-10022845"/>
              <a:ext cx="85024" cy="16995"/>
            </a:xfrm>
            <a:custGeom>
              <a:avLst/>
              <a:gdLst>
                <a:gd name="connsiteX0" fmla="*/ 73907 w 85023"/>
                <a:gd name="connsiteY0" fmla="*/ 17994 h 16995"/>
                <a:gd name="connsiteX1" fmla="*/ 73907 w 85023"/>
                <a:gd name="connsiteY1" fmla="*/ 12747 h 16995"/>
                <a:gd name="connsiteX2" fmla="*/ 12754 w 85023"/>
                <a:gd name="connsiteY2" fmla="*/ 12747 h 16995"/>
                <a:gd name="connsiteX3" fmla="*/ 12754 w 85023"/>
                <a:gd name="connsiteY3" fmla="*/ 17994 h 16995"/>
                <a:gd name="connsiteX4" fmla="*/ 73907 w 85023"/>
                <a:gd name="connsiteY4" fmla="*/ 17994 h 1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23" h="16995">
                  <a:moveTo>
                    <a:pt x="73907" y="17994"/>
                  </a:moveTo>
                  <a:lnTo>
                    <a:pt x="73907" y="12747"/>
                  </a:lnTo>
                  <a:lnTo>
                    <a:pt x="12754" y="12747"/>
                  </a:lnTo>
                  <a:lnTo>
                    <a:pt x="12754" y="17994"/>
                  </a:lnTo>
                  <a:lnTo>
                    <a:pt x="73907" y="1799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3" name="Forme libre : forme 362">
              <a:extLst>
                <a:ext uri="{FF2B5EF4-FFF2-40B4-BE49-F238E27FC236}">
                  <a16:creationId xmlns:a16="http://schemas.microsoft.com/office/drawing/2014/main" id="{5DCA115F-13FF-4F75-A220-8DC00B1D4BCB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1426369" y="-9995775"/>
              <a:ext cx="153043" cy="135964"/>
            </a:xfrm>
            <a:custGeom>
              <a:avLst/>
              <a:gdLst>
                <a:gd name="connsiteX0" fmla="*/ 90332 w 153042"/>
                <a:gd name="connsiteY0" fmla="*/ 58793 h 135963"/>
                <a:gd name="connsiteX1" fmla="*/ 76101 w 153042"/>
                <a:gd name="connsiteY1" fmla="*/ 25105 h 135963"/>
                <a:gd name="connsiteX2" fmla="*/ 75257 w 153042"/>
                <a:gd name="connsiteY2" fmla="*/ 22901 h 135963"/>
                <a:gd name="connsiteX3" fmla="*/ 85252 w 153042"/>
                <a:gd name="connsiteY3" fmla="*/ 17994 h 135963"/>
                <a:gd name="connsiteX4" fmla="*/ 88637 w 153042"/>
                <a:gd name="connsiteY4" fmla="*/ 14776 h 135963"/>
                <a:gd name="connsiteX5" fmla="*/ 86097 w 153042"/>
                <a:gd name="connsiteY5" fmla="*/ 12747 h 135963"/>
                <a:gd name="connsiteX6" fmla="*/ 64756 w 153042"/>
                <a:gd name="connsiteY6" fmla="*/ 13251 h 135963"/>
                <a:gd name="connsiteX7" fmla="*/ 45780 w 153042"/>
                <a:gd name="connsiteY7" fmla="*/ 12747 h 135963"/>
                <a:gd name="connsiteX8" fmla="*/ 42735 w 153042"/>
                <a:gd name="connsiteY8" fmla="*/ 16129 h 135963"/>
                <a:gd name="connsiteX9" fmla="*/ 46630 w 153042"/>
                <a:gd name="connsiteY9" fmla="*/ 17994 h 135963"/>
                <a:gd name="connsiteX10" fmla="*/ 59335 w 153042"/>
                <a:gd name="connsiteY10" fmla="*/ 23411 h 135963"/>
                <a:gd name="connsiteX11" fmla="*/ 79322 w 153042"/>
                <a:gd name="connsiteY11" fmla="*/ 70643 h 135963"/>
                <a:gd name="connsiteX12" fmla="*/ 43580 w 153042"/>
                <a:gd name="connsiteY12" fmla="*/ 109073 h 135963"/>
                <a:gd name="connsiteX13" fmla="*/ 41380 w 153042"/>
                <a:gd name="connsiteY13" fmla="*/ 110938 h 135963"/>
                <a:gd name="connsiteX14" fmla="*/ 16479 w 153042"/>
                <a:gd name="connsiteY14" fmla="*/ 123127 h 135963"/>
                <a:gd name="connsiteX15" fmla="*/ 12754 w 153042"/>
                <a:gd name="connsiteY15" fmla="*/ 126509 h 135963"/>
                <a:gd name="connsiteX16" fmla="*/ 14953 w 153042"/>
                <a:gd name="connsiteY16" fmla="*/ 128374 h 135963"/>
                <a:gd name="connsiteX17" fmla="*/ 30874 w 153042"/>
                <a:gd name="connsiteY17" fmla="*/ 127864 h 135963"/>
                <a:gd name="connsiteX18" fmla="*/ 49845 w 153042"/>
                <a:gd name="connsiteY18" fmla="*/ 128374 h 135963"/>
                <a:gd name="connsiteX19" fmla="*/ 52895 w 153042"/>
                <a:gd name="connsiteY19" fmla="*/ 124986 h 135963"/>
                <a:gd name="connsiteX20" fmla="*/ 50865 w 153042"/>
                <a:gd name="connsiteY20" fmla="*/ 123127 h 135963"/>
                <a:gd name="connsiteX21" fmla="*/ 44090 w 153042"/>
                <a:gd name="connsiteY21" fmla="*/ 117879 h 135963"/>
                <a:gd name="connsiteX22" fmla="*/ 48660 w 153042"/>
                <a:gd name="connsiteY22" fmla="*/ 110258 h 135963"/>
                <a:gd name="connsiteX23" fmla="*/ 65941 w 153042"/>
                <a:gd name="connsiteY23" fmla="*/ 91977 h 135963"/>
                <a:gd name="connsiteX24" fmla="*/ 81187 w 153042"/>
                <a:gd name="connsiteY24" fmla="*/ 75385 h 135963"/>
                <a:gd name="connsiteX25" fmla="*/ 98293 w 153042"/>
                <a:gd name="connsiteY25" fmla="*/ 115845 h 135963"/>
                <a:gd name="connsiteX26" fmla="*/ 99137 w 153042"/>
                <a:gd name="connsiteY26" fmla="*/ 118214 h 135963"/>
                <a:gd name="connsiteX27" fmla="*/ 89317 w 153042"/>
                <a:gd name="connsiteY27" fmla="*/ 123127 h 135963"/>
                <a:gd name="connsiteX28" fmla="*/ 85927 w 153042"/>
                <a:gd name="connsiteY28" fmla="*/ 126340 h 135963"/>
                <a:gd name="connsiteX29" fmla="*/ 88467 w 153042"/>
                <a:gd name="connsiteY29" fmla="*/ 128374 h 135963"/>
                <a:gd name="connsiteX30" fmla="*/ 109813 w 153042"/>
                <a:gd name="connsiteY30" fmla="*/ 127864 h 135963"/>
                <a:gd name="connsiteX31" fmla="*/ 128614 w 153042"/>
                <a:gd name="connsiteY31" fmla="*/ 128374 h 135963"/>
                <a:gd name="connsiteX32" fmla="*/ 131829 w 153042"/>
                <a:gd name="connsiteY32" fmla="*/ 125156 h 135963"/>
                <a:gd name="connsiteX33" fmla="*/ 128784 w 153042"/>
                <a:gd name="connsiteY33" fmla="*/ 123127 h 135963"/>
                <a:gd name="connsiteX34" fmla="*/ 114213 w 153042"/>
                <a:gd name="connsiteY34" fmla="*/ 115676 h 135963"/>
                <a:gd name="connsiteX35" fmla="*/ 92362 w 153042"/>
                <a:gd name="connsiteY35" fmla="*/ 63367 h 135963"/>
                <a:gd name="connsiteX36" fmla="*/ 127089 w 153042"/>
                <a:gd name="connsiteY36" fmla="*/ 26630 h 135963"/>
                <a:gd name="connsiteX37" fmla="*/ 148600 w 153042"/>
                <a:gd name="connsiteY37" fmla="*/ 17994 h 135963"/>
                <a:gd name="connsiteX38" fmla="*/ 152325 w 153042"/>
                <a:gd name="connsiteY38" fmla="*/ 14605 h 135963"/>
                <a:gd name="connsiteX39" fmla="*/ 150125 w 153042"/>
                <a:gd name="connsiteY39" fmla="*/ 12747 h 135963"/>
                <a:gd name="connsiteX40" fmla="*/ 134204 w 153042"/>
                <a:gd name="connsiteY40" fmla="*/ 13251 h 135963"/>
                <a:gd name="connsiteX41" fmla="*/ 115398 w 153042"/>
                <a:gd name="connsiteY41" fmla="*/ 12747 h 135963"/>
                <a:gd name="connsiteX42" fmla="*/ 112184 w 153042"/>
                <a:gd name="connsiteY42" fmla="*/ 16129 h 135963"/>
                <a:gd name="connsiteX43" fmla="*/ 114213 w 153042"/>
                <a:gd name="connsiteY43" fmla="*/ 17994 h 135963"/>
                <a:gd name="connsiteX44" fmla="*/ 120989 w 153042"/>
                <a:gd name="connsiteY44" fmla="*/ 23241 h 135963"/>
                <a:gd name="connsiteX45" fmla="*/ 117774 w 153042"/>
                <a:gd name="connsiteY45" fmla="*/ 29339 h 135963"/>
                <a:gd name="connsiteX46" fmla="*/ 90332 w 153042"/>
                <a:gd name="connsiteY46" fmla="*/ 58793 h 13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3042" h="135963">
                  <a:moveTo>
                    <a:pt x="90332" y="58793"/>
                  </a:moveTo>
                  <a:lnTo>
                    <a:pt x="76101" y="25105"/>
                  </a:lnTo>
                  <a:cubicBezTo>
                    <a:pt x="75597" y="23752"/>
                    <a:pt x="75257" y="23071"/>
                    <a:pt x="75257" y="22901"/>
                  </a:cubicBezTo>
                  <a:cubicBezTo>
                    <a:pt x="75257" y="21886"/>
                    <a:pt x="78137" y="18669"/>
                    <a:pt x="85252" y="17994"/>
                  </a:cubicBezTo>
                  <a:cubicBezTo>
                    <a:pt x="86942" y="17824"/>
                    <a:pt x="88637" y="17654"/>
                    <a:pt x="88637" y="14776"/>
                  </a:cubicBezTo>
                  <a:cubicBezTo>
                    <a:pt x="88637" y="12747"/>
                    <a:pt x="86607" y="12747"/>
                    <a:pt x="86097" y="12747"/>
                  </a:cubicBezTo>
                  <a:cubicBezTo>
                    <a:pt x="79152" y="12747"/>
                    <a:pt x="71866" y="13251"/>
                    <a:pt x="64756" y="13251"/>
                  </a:cubicBezTo>
                  <a:cubicBezTo>
                    <a:pt x="60521" y="13251"/>
                    <a:pt x="50015" y="12747"/>
                    <a:pt x="45780" y="12747"/>
                  </a:cubicBezTo>
                  <a:cubicBezTo>
                    <a:pt x="44765" y="12747"/>
                    <a:pt x="42735" y="12747"/>
                    <a:pt x="42735" y="16129"/>
                  </a:cubicBezTo>
                  <a:cubicBezTo>
                    <a:pt x="42735" y="17994"/>
                    <a:pt x="44425" y="17994"/>
                    <a:pt x="46630" y="17994"/>
                  </a:cubicBezTo>
                  <a:cubicBezTo>
                    <a:pt x="56791" y="17994"/>
                    <a:pt x="57811" y="19688"/>
                    <a:pt x="59335" y="23411"/>
                  </a:cubicBezTo>
                  <a:lnTo>
                    <a:pt x="79322" y="70643"/>
                  </a:lnTo>
                  <a:lnTo>
                    <a:pt x="43580" y="109073"/>
                  </a:lnTo>
                  <a:lnTo>
                    <a:pt x="41380" y="110938"/>
                  </a:lnTo>
                  <a:cubicBezTo>
                    <a:pt x="33080" y="119908"/>
                    <a:pt x="25119" y="122616"/>
                    <a:pt x="16479" y="123127"/>
                  </a:cubicBezTo>
                  <a:cubicBezTo>
                    <a:pt x="14279" y="123297"/>
                    <a:pt x="12754" y="123297"/>
                    <a:pt x="12754" y="126509"/>
                  </a:cubicBezTo>
                  <a:cubicBezTo>
                    <a:pt x="12754" y="126680"/>
                    <a:pt x="12754" y="128374"/>
                    <a:pt x="14953" y="128374"/>
                  </a:cubicBezTo>
                  <a:cubicBezTo>
                    <a:pt x="20034" y="128374"/>
                    <a:pt x="25624" y="127864"/>
                    <a:pt x="30874" y="127864"/>
                  </a:cubicBezTo>
                  <a:cubicBezTo>
                    <a:pt x="37144" y="127864"/>
                    <a:pt x="43750" y="128374"/>
                    <a:pt x="49845" y="128374"/>
                  </a:cubicBezTo>
                  <a:cubicBezTo>
                    <a:pt x="50865" y="128374"/>
                    <a:pt x="52895" y="128374"/>
                    <a:pt x="52895" y="124986"/>
                  </a:cubicBezTo>
                  <a:cubicBezTo>
                    <a:pt x="52895" y="123297"/>
                    <a:pt x="51200" y="123127"/>
                    <a:pt x="50865" y="123127"/>
                  </a:cubicBezTo>
                  <a:cubicBezTo>
                    <a:pt x="49340" y="122957"/>
                    <a:pt x="44090" y="122616"/>
                    <a:pt x="44090" y="117879"/>
                  </a:cubicBezTo>
                  <a:cubicBezTo>
                    <a:pt x="44090" y="115171"/>
                    <a:pt x="46630" y="112462"/>
                    <a:pt x="48660" y="110258"/>
                  </a:cubicBezTo>
                  <a:lnTo>
                    <a:pt x="65941" y="91977"/>
                  </a:lnTo>
                  <a:lnTo>
                    <a:pt x="81187" y="75385"/>
                  </a:lnTo>
                  <a:lnTo>
                    <a:pt x="98293" y="115845"/>
                  </a:lnTo>
                  <a:cubicBezTo>
                    <a:pt x="98968" y="117710"/>
                    <a:pt x="99137" y="117879"/>
                    <a:pt x="99137" y="118214"/>
                  </a:cubicBezTo>
                  <a:cubicBezTo>
                    <a:pt x="99137" y="119569"/>
                    <a:pt x="95923" y="122447"/>
                    <a:pt x="89317" y="123127"/>
                  </a:cubicBezTo>
                  <a:cubicBezTo>
                    <a:pt x="87452" y="123297"/>
                    <a:pt x="85927" y="123467"/>
                    <a:pt x="85927" y="126340"/>
                  </a:cubicBezTo>
                  <a:cubicBezTo>
                    <a:pt x="85927" y="128374"/>
                    <a:pt x="87792" y="128374"/>
                    <a:pt x="88467" y="128374"/>
                  </a:cubicBezTo>
                  <a:cubicBezTo>
                    <a:pt x="93213" y="128374"/>
                    <a:pt x="105068" y="127864"/>
                    <a:pt x="109813" y="127864"/>
                  </a:cubicBezTo>
                  <a:cubicBezTo>
                    <a:pt x="114043" y="127864"/>
                    <a:pt x="124379" y="128374"/>
                    <a:pt x="128614" y="128374"/>
                  </a:cubicBezTo>
                  <a:cubicBezTo>
                    <a:pt x="129799" y="128374"/>
                    <a:pt x="131829" y="128374"/>
                    <a:pt x="131829" y="125156"/>
                  </a:cubicBezTo>
                  <a:cubicBezTo>
                    <a:pt x="131829" y="123127"/>
                    <a:pt x="130139" y="123127"/>
                    <a:pt x="128784" y="123127"/>
                  </a:cubicBezTo>
                  <a:cubicBezTo>
                    <a:pt x="117434" y="122957"/>
                    <a:pt x="117093" y="122447"/>
                    <a:pt x="114213" y="115676"/>
                  </a:cubicBezTo>
                  <a:cubicBezTo>
                    <a:pt x="107608" y="99933"/>
                    <a:pt x="96257" y="73521"/>
                    <a:pt x="92362" y="63367"/>
                  </a:cubicBezTo>
                  <a:cubicBezTo>
                    <a:pt x="103883" y="51512"/>
                    <a:pt x="121669" y="31368"/>
                    <a:pt x="127089" y="26630"/>
                  </a:cubicBezTo>
                  <a:cubicBezTo>
                    <a:pt x="131999" y="22567"/>
                    <a:pt x="138440" y="18504"/>
                    <a:pt x="148600" y="17994"/>
                  </a:cubicBezTo>
                  <a:cubicBezTo>
                    <a:pt x="150805" y="17824"/>
                    <a:pt x="152325" y="17824"/>
                    <a:pt x="152325" y="14605"/>
                  </a:cubicBezTo>
                  <a:cubicBezTo>
                    <a:pt x="152325" y="14441"/>
                    <a:pt x="152325" y="12747"/>
                    <a:pt x="150125" y="12747"/>
                  </a:cubicBezTo>
                  <a:cubicBezTo>
                    <a:pt x="145045" y="12747"/>
                    <a:pt x="139455" y="13251"/>
                    <a:pt x="134204" y="13251"/>
                  </a:cubicBezTo>
                  <a:cubicBezTo>
                    <a:pt x="127934" y="13251"/>
                    <a:pt x="121499" y="12747"/>
                    <a:pt x="115398" y="12747"/>
                  </a:cubicBezTo>
                  <a:cubicBezTo>
                    <a:pt x="114383" y="12747"/>
                    <a:pt x="112184" y="12747"/>
                    <a:pt x="112184" y="16129"/>
                  </a:cubicBezTo>
                  <a:cubicBezTo>
                    <a:pt x="112184" y="17314"/>
                    <a:pt x="113028" y="17824"/>
                    <a:pt x="114213" y="17994"/>
                  </a:cubicBezTo>
                  <a:cubicBezTo>
                    <a:pt x="115738" y="18163"/>
                    <a:pt x="120989" y="18504"/>
                    <a:pt x="120989" y="23241"/>
                  </a:cubicBezTo>
                  <a:cubicBezTo>
                    <a:pt x="120989" y="25610"/>
                    <a:pt x="119129" y="27814"/>
                    <a:pt x="117774" y="29339"/>
                  </a:cubicBezTo>
                  <a:lnTo>
                    <a:pt x="90332" y="587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4" name="Forme libre : forme 363">
              <a:extLst>
                <a:ext uri="{FF2B5EF4-FFF2-40B4-BE49-F238E27FC236}">
                  <a16:creationId xmlns:a16="http://schemas.microsoft.com/office/drawing/2014/main" id="{C6466C99-AB67-4CEA-B088-293617530C9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1568537" y="-9933468"/>
              <a:ext cx="68019" cy="101973"/>
            </a:xfrm>
            <a:custGeom>
              <a:avLst/>
              <a:gdLst>
                <a:gd name="connsiteX0" fmla="*/ 38728 w 68018"/>
                <a:gd name="connsiteY0" fmla="*/ 51863 h 101972"/>
                <a:gd name="connsiteX1" fmla="*/ 54622 w 68018"/>
                <a:gd name="connsiteY1" fmla="*/ 70951 h 101972"/>
                <a:gd name="connsiteX2" fmla="*/ 39207 w 68018"/>
                <a:gd name="connsiteY2" fmla="*/ 90033 h 101972"/>
                <a:gd name="connsiteX3" fmla="*/ 19040 w 68018"/>
                <a:gd name="connsiteY3" fmla="*/ 81738 h 101972"/>
                <a:gd name="connsiteX4" fmla="*/ 25922 w 68018"/>
                <a:gd name="connsiteY4" fmla="*/ 75099 h 101972"/>
                <a:gd name="connsiteX5" fmla="*/ 19396 w 68018"/>
                <a:gd name="connsiteY5" fmla="*/ 68577 h 101972"/>
                <a:gd name="connsiteX6" fmla="*/ 12754 w 68018"/>
                <a:gd name="connsiteY6" fmla="*/ 75455 h 101972"/>
                <a:gd name="connsiteX7" fmla="*/ 39440 w 68018"/>
                <a:gd name="connsiteY7" fmla="*/ 93826 h 101972"/>
                <a:gd name="connsiteX8" fmla="*/ 67312 w 68018"/>
                <a:gd name="connsiteY8" fmla="*/ 70951 h 101972"/>
                <a:gd name="connsiteX9" fmla="*/ 46678 w 68018"/>
                <a:gd name="connsiteY9" fmla="*/ 49728 h 101972"/>
                <a:gd name="connsiteX10" fmla="*/ 63641 w 68018"/>
                <a:gd name="connsiteY10" fmla="*/ 29105 h 101972"/>
                <a:gd name="connsiteX11" fmla="*/ 39679 w 68018"/>
                <a:gd name="connsiteY11" fmla="*/ 12747 h 101972"/>
                <a:gd name="connsiteX12" fmla="*/ 16431 w 68018"/>
                <a:gd name="connsiteY12" fmla="*/ 28627 h 101972"/>
                <a:gd name="connsiteX13" fmla="*/ 22600 w 68018"/>
                <a:gd name="connsiteY13" fmla="*/ 34910 h 101972"/>
                <a:gd name="connsiteX14" fmla="*/ 28648 w 68018"/>
                <a:gd name="connsiteY14" fmla="*/ 28866 h 101972"/>
                <a:gd name="connsiteX15" fmla="*/ 22600 w 68018"/>
                <a:gd name="connsiteY15" fmla="*/ 22700 h 101972"/>
                <a:gd name="connsiteX16" fmla="*/ 39323 w 68018"/>
                <a:gd name="connsiteY16" fmla="*/ 16183 h 101972"/>
                <a:gd name="connsiteX17" fmla="*/ 52136 w 68018"/>
                <a:gd name="connsiteY17" fmla="*/ 29105 h 101972"/>
                <a:gd name="connsiteX18" fmla="*/ 47390 w 68018"/>
                <a:gd name="connsiteY18" fmla="*/ 43211 h 101972"/>
                <a:gd name="connsiteX19" fmla="*/ 34222 w 68018"/>
                <a:gd name="connsiteY19" fmla="*/ 48310 h 101972"/>
                <a:gd name="connsiteX20" fmla="*/ 30428 w 68018"/>
                <a:gd name="connsiteY20" fmla="*/ 48661 h 101972"/>
                <a:gd name="connsiteX21" fmla="*/ 29243 w 68018"/>
                <a:gd name="connsiteY21" fmla="*/ 50205 h 101972"/>
                <a:gd name="connsiteX22" fmla="*/ 32325 w 68018"/>
                <a:gd name="connsiteY22" fmla="*/ 51863 h 101972"/>
                <a:gd name="connsiteX23" fmla="*/ 38728 w 68018"/>
                <a:gd name="connsiteY23" fmla="*/ 51863 h 10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18" h="101972">
                  <a:moveTo>
                    <a:pt x="38728" y="51863"/>
                  </a:moveTo>
                  <a:cubicBezTo>
                    <a:pt x="47980" y="51863"/>
                    <a:pt x="54622" y="58263"/>
                    <a:pt x="54622" y="70951"/>
                  </a:cubicBezTo>
                  <a:cubicBezTo>
                    <a:pt x="54622" y="85646"/>
                    <a:pt x="46083" y="90033"/>
                    <a:pt x="39207" y="90033"/>
                  </a:cubicBezTo>
                  <a:cubicBezTo>
                    <a:pt x="34461" y="90033"/>
                    <a:pt x="24024" y="88732"/>
                    <a:pt x="19040" y="81738"/>
                  </a:cubicBezTo>
                  <a:cubicBezTo>
                    <a:pt x="24615" y="81499"/>
                    <a:pt x="25922" y="77589"/>
                    <a:pt x="25922" y="75099"/>
                  </a:cubicBezTo>
                  <a:cubicBezTo>
                    <a:pt x="25922" y="71306"/>
                    <a:pt x="23073" y="68577"/>
                    <a:pt x="19396" y="68577"/>
                  </a:cubicBezTo>
                  <a:cubicBezTo>
                    <a:pt x="16075" y="68577"/>
                    <a:pt x="12754" y="70595"/>
                    <a:pt x="12754" y="75455"/>
                  </a:cubicBezTo>
                  <a:cubicBezTo>
                    <a:pt x="12754" y="86598"/>
                    <a:pt x="25092" y="93826"/>
                    <a:pt x="39440" y="93826"/>
                  </a:cubicBezTo>
                  <a:cubicBezTo>
                    <a:pt x="55930" y="93826"/>
                    <a:pt x="67312" y="82805"/>
                    <a:pt x="67312" y="70951"/>
                  </a:cubicBezTo>
                  <a:cubicBezTo>
                    <a:pt x="67312" y="61704"/>
                    <a:pt x="59724" y="52457"/>
                    <a:pt x="46678" y="49728"/>
                  </a:cubicBezTo>
                  <a:cubicBezTo>
                    <a:pt x="59129" y="45224"/>
                    <a:pt x="63641" y="36333"/>
                    <a:pt x="63641" y="29105"/>
                  </a:cubicBezTo>
                  <a:cubicBezTo>
                    <a:pt x="63641" y="19736"/>
                    <a:pt x="52842" y="12747"/>
                    <a:pt x="39679" y="12747"/>
                  </a:cubicBezTo>
                  <a:cubicBezTo>
                    <a:pt x="26512" y="12747"/>
                    <a:pt x="16431" y="19147"/>
                    <a:pt x="16431" y="28627"/>
                  </a:cubicBezTo>
                  <a:cubicBezTo>
                    <a:pt x="16431" y="32658"/>
                    <a:pt x="19040" y="34910"/>
                    <a:pt x="22600" y="34910"/>
                  </a:cubicBezTo>
                  <a:cubicBezTo>
                    <a:pt x="26278" y="34910"/>
                    <a:pt x="28648" y="32185"/>
                    <a:pt x="28648" y="28866"/>
                  </a:cubicBezTo>
                  <a:cubicBezTo>
                    <a:pt x="28648" y="25430"/>
                    <a:pt x="26278" y="22938"/>
                    <a:pt x="22600" y="22700"/>
                  </a:cubicBezTo>
                  <a:cubicBezTo>
                    <a:pt x="26750" y="17484"/>
                    <a:pt x="34934" y="16183"/>
                    <a:pt x="39323" y="16183"/>
                  </a:cubicBezTo>
                  <a:cubicBezTo>
                    <a:pt x="44659" y="16183"/>
                    <a:pt x="52136" y="18791"/>
                    <a:pt x="52136" y="29105"/>
                  </a:cubicBezTo>
                  <a:cubicBezTo>
                    <a:pt x="52136" y="34081"/>
                    <a:pt x="50472" y="39535"/>
                    <a:pt x="47390" y="43211"/>
                  </a:cubicBezTo>
                  <a:cubicBezTo>
                    <a:pt x="43474" y="47715"/>
                    <a:pt x="40153" y="47954"/>
                    <a:pt x="34222" y="48310"/>
                  </a:cubicBezTo>
                  <a:cubicBezTo>
                    <a:pt x="31257" y="48543"/>
                    <a:pt x="31023" y="48543"/>
                    <a:pt x="30428" y="48661"/>
                  </a:cubicBezTo>
                  <a:cubicBezTo>
                    <a:pt x="30189" y="48661"/>
                    <a:pt x="29243" y="48899"/>
                    <a:pt x="29243" y="50205"/>
                  </a:cubicBezTo>
                  <a:cubicBezTo>
                    <a:pt x="29243" y="51863"/>
                    <a:pt x="30311" y="51863"/>
                    <a:pt x="32325" y="51863"/>
                  </a:cubicBezTo>
                  <a:lnTo>
                    <a:pt x="38728" y="5186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5" name="Forme libre : forme 364">
              <a:extLst>
                <a:ext uri="{FF2B5EF4-FFF2-40B4-BE49-F238E27FC236}">
                  <a16:creationId xmlns:a16="http://schemas.microsoft.com/office/drawing/2014/main" id="{487D52F3-0E2F-4887-A703-902592C26082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1698413" y="-10022845"/>
              <a:ext cx="85024" cy="16995"/>
            </a:xfrm>
            <a:custGeom>
              <a:avLst/>
              <a:gdLst>
                <a:gd name="connsiteX0" fmla="*/ 73906 w 85023"/>
                <a:gd name="connsiteY0" fmla="*/ 17994 h 16995"/>
                <a:gd name="connsiteX1" fmla="*/ 73906 w 85023"/>
                <a:gd name="connsiteY1" fmla="*/ 12747 h 16995"/>
                <a:gd name="connsiteX2" fmla="*/ 12754 w 85023"/>
                <a:gd name="connsiteY2" fmla="*/ 12747 h 16995"/>
                <a:gd name="connsiteX3" fmla="*/ 12754 w 85023"/>
                <a:gd name="connsiteY3" fmla="*/ 17994 h 16995"/>
                <a:gd name="connsiteX4" fmla="*/ 73906 w 85023"/>
                <a:gd name="connsiteY4" fmla="*/ 17994 h 1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23" h="16995">
                  <a:moveTo>
                    <a:pt x="73906" y="17994"/>
                  </a:moveTo>
                  <a:lnTo>
                    <a:pt x="73906" y="12747"/>
                  </a:lnTo>
                  <a:lnTo>
                    <a:pt x="12754" y="12747"/>
                  </a:lnTo>
                  <a:lnTo>
                    <a:pt x="12754" y="17994"/>
                  </a:lnTo>
                  <a:lnTo>
                    <a:pt x="73906" y="1799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6" name="Forme libre : forme 365">
              <a:extLst>
                <a:ext uri="{FF2B5EF4-FFF2-40B4-BE49-F238E27FC236}">
                  <a16:creationId xmlns:a16="http://schemas.microsoft.com/office/drawing/2014/main" id="{31A93596-09D5-4791-A000-D6E19B6FB13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1642720" y="-9995775"/>
              <a:ext cx="153043" cy="135964"/>
            </a:xfrm>
            <a:custGeom>
              <a:avLst/>
              <a:gdLst>
                <a:gd name="connsiteX0" fmla="*/ 90332 w 153042"/>
                <a:gd name="connsiteY0" fmla="*/ 58793 h 135963"/>
                <a:gd name="connsiteX1" fmla="*/ 76101 w 153042"/>
                <a:gd name="connsiteY1" fmla="*/ 25105 h 135963"/>
                <a:gd name="connsiteX2" fmla="*/ 75257 w 153042"/>
                <a:gd name="connsiteY2" fmla="*/ 22901 h 135963"/>
                <a:gd name="connsiteX3" fmla="*/ 85252 w 153042"/>
                <a:gd name="connsiteY3" fmla="*/ 17994 h 135963"/>
                <a:gd name="connsiteX4" fmla="*/ 88637 w 153042"/>
                <a:gd name="connsiteY4" fmla="*/ 14776 h 135963"/>
                <a:gd name="connsiteX5" fmla="*/ 86097 w 153042"/>
                <a:gd name="connsiteY5" fmla="*/ 12747 h 135963"/>
                <a:gd name="connsiteX6" fmla="*/ 64756 w 153042"/>
                <a:gd name="connsiteY6" fmla="*/ 13251 h 135963"/>
                <a:gd name="connsiteX7" fmla="*/ 45780 w 153042"/>
                <a:gd name="connsiteY7" fmla="*/ 12747 h 135963"/>
                <a:gd name="connsiteX8" fmla="*/ 42735 w 153042"/>
                <a:gd name="connsiteY8" fmla="*/ 16129 h 135963"/>
                <a:gd name="connsiteX9" fmla="*/ 46630 w 153042"/>
                <a:gd name="connsiteY9" fmla="*/ 17994 h 135963"/>
                <a:gd name="connsiteX10" fmla="*/ 59336 w 153042"/>
                <a:gd name="connsiteY10" fmla="*/ 23411 h 135963"/>
                <a:gd name="connsiteX11" fmla="*/ 79322 w 153042"/>
                <a:gd name="connsiteY11" fmla="*/ 70643 h 135963"/>
                <a:gd name="connsiteX12" fmla="*/ 43580 w 153042"/>
                <a:gd name="connsiteY12" fmla="*/ 109073 h 135963"/>
                <a:gd name="connsiteX13" fmla="*/ 41380 w 153042"/>
                <a:gd name="connsiteY13" fmla="*/ 110938 h 135963"/>
                <a:gd name="connsiteX14" fmla="*/ 16479 w 153042"/>
                <a:gd name="connsiteY14" fmla="*/ 123127 h 135963"/>
                <a:gd name="connsiteX15" fmla="*/ 12754 w 153042"/>
                <a:gd name="connsiteY15" fmla="*/ 126509 h 135963"/>
                <a:gd name="connsiteX16" fmla="*/ 14953 w 153042"/>
                <a:gd name="connsiteY16" fmla="*/ 128374 h 135963"/>
                <a:gd name="connsiteX17" fmla="*/ 30874 w 153042"/>
                <a:gd name="connsiteY17" fmla="*/ 127864 h 135963"/>
                <a:gd name="connsiteX18" fmla="*/ 49845 w 153042"/>
                <a:gd name="connsiteY18" fmla="*/ 128374 h 135963"/>
                <a:gd name="connsiteX19" fmla="*/ 52895 w 153042"/>
                <a:gd name="connsiteY19" fmla="*/ 124986 h 135963"/>
                <a:gd name="connsiteX20" fmla="*/ 50865 w 153042"/>
                <a:gd name="connsiteY20" fmla="*/ 123127 h 135963"/>
                <a:gd name="connsiteX21" fmla="*/ 44090 w 153042"/>
                <a:gd name="connsiteY21" fmla="*/ 117879 h 135963"/>
                <a:gd name="connsiteX22" fmla="*/ 48660 w 153042"/>
                <a:gd name="connsiteY22" fmla="*/ 110258 h 135963"/>
                <a:gd name="connsiteX23" fmla="*/ 65941 w 153042"/>
                <a:gd name="connsiteY23" fmla="*/ 91977 h 135963"/>
                <a:gd name="connsiteX24" fmla="*/ 81187 w 153042"/>
                <a:gd name="connsiteY24" fmla="*/ 75385 h 135963"/>
                <a:gd name="connsiteX25" fmla="*/ 98293 w 153042"/>
                <a:gd name="connsiteY25" fmla="*/ 115845 h 135963"/>
                <a:gd name="connsiteX26" fmla="*/ 99137 w 153042"/>
                <a:gd name="connsiteY26" fmla="*/ 118214 h 135963"/>
                <a:gd name="connsiteX27" fmla="*/ 89317 w 153042"/>
                <a:gd name="connsiteY27" fmla="*/ 123127 h 135963"/>
                <a:gd name="connsiteX28" fmla="*/ 85927 w 153042"/>
                <a:gd name="connsiteY28" fmla="*/ 126340 h 135963"/>
                <a:gd name="connsiteX29" fmla="*/ 88467 w 153042"/>
                <a:gd name="connsiteY29" fmla="*/ 128374 h 135963"/>
                <a:gd name="connsiteX30" fmla="*/ 109813 w 153042"/>
                <a:gd name="connsiteY30" fmla="*/ 127864 h 135963"/>
                <a:gd name="connsiteX31" fmla="*/ 128614 w 153042"/>
                <a:gd name="connsiteY31" fmla="*/ 128374 h 135963"/>
                <a:gd name="connsiteX32" fmla="*/ 131829 w 153042"/>
                <a:gd name="connsiteY32" fmla="*/ 125156 h 135963"/>
                <a:gd name="connsiteX33" fmla="*/ 128784 w 153042"/>
                <a:gd name="connsiteY33" fmla="*/ 123127 h 135963"/>
                <a:gd name="connsiteX34" fmla="*/ 114213 w 153042"/>
                <a:gd name="connsiteY34" fmla="*/ 115676 h 135963"/>
                <a:gd name="connsiteX35" fmla="*/ 92362 w 153042"/>
                <a:gd name="connsiteY35" fmla="*/ 63367 h 135963"/>
                <a:gd name="connsiteX36" fmla="*/ 127089 w 153042"/>
                <a:gd name="connsiteY36" fmla="*/ 26630 h 135963"/>
                <a:gd name="connsiteX37" fmla="*/ 148600 w 153042"/>
                <a:gd name="connsiteY37" fmla="*/ 17994 h 135963"/>
                <a:gd name="connsiteX38" fmla="*/ 152325 w 153042"/>
                <a:gd name="connsiteY38" fmla="*/ 14605 h 135963"/>
                <a:gd name="connsiteX39" fmla="*/ 150125 w 153042"/>
                <a:gd name="connsiteY39" fmla="*/ 12747 h 135963"/>
                <a:gd name="connsiteX40" fmla="*/ 134204 w 153042"/>
                <a:gd name="connsiteY40" fmla="*/ 13251 h 135963"/>
                <a:gd name="connsiteX41" fmla="*/ 115398 w 153042"/>
                <a:gd name="connsiteY41" fmla="*/ 12747 h 135963"/>
                <a:gd name="connsiteX42" fmla="*/ 112183 w 153042"/>
                <a:gd name="connsiteY42" fmla="*/ 16129 h 135963"/>
                <a:gd name="connsiteX43" fmla="*/ 114213 w 153042"/>
                <a:gd name="connsiteY43" fmla="*/ 17994 h 135963"/>
                <a:gd name="connsiteX44" fmla="*/ 120989 w 153042"/>
                <a:gd name="connsiteY44" fmla="*/ 23241 h 135963"/>
                <a:gd name="connsiteX45" fmla="*/ 117774 w 153042"/>
                <a:gd name="connsiteY45" fmla="*/ 29339 h 135963"/>
                <a:gd name="connsiteX46" fmla="*/ 90332 w 153042"/>
                <a:gd name="connsiteY46" fmla="*/ 58793 h 13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3042" h="135963">
                  <a:moveTo>
                    <a:pt x="90332" y="58793"/>
                  </a:moveTo>
                  <a:lnTo>
                    <a:pt x="76101" y="25105"/>
                  </a:lnTo>
                  <a:cubicBezTo>
                    <a:pt x="75597" y="23752"/>
                    <a:pt x="75257" y="23071"/>
                    <a:pt x="75257" y="22901"/>
                  </a:cubicBezTo>
                  <a:cubicBezTo>
                    <a:pt x="75257" y="21886"/>
                    <a:pt x="78137" y="18669"/>
                    <a:pt x="85252" y="17994"/>
                  </a:cubicBezTo>
                  <a:cubicBezTo>
                    <a:pt x="86942" y="17824"/>
                    <a:pt x="88637" y="17654"/>
                    <a:pt x="88637" y="14776"/>
                  </a:cubicBezTo>
                  <a:cubicBezTo>
                    <a:pt x="88637" y="12747"/>
                    <a:pt x="86607" y="12747"/>
                    <a:pt x="86097" y="12747"/>
                  </a:cubicBezTo>
                  <a:cubicBezTo>
                    <a:pt x="79152" y="12747"/>
                    <a:pt x="71866" y="13251"/>
                    <a:pt x="64756" y="13251"/>
                  </a:cubicBezTo>
                  <a:cubicBezTo>
                    <a:pt x="60521" y="13251"/>
                    <a:pt x="50015" y="12747"/>
                    <a:pt x="45780" y="12747"/>
                  </a:cubicBezTo>
                  <a:cubicBezTo>
                    <a:pt x="44765" y="12747"/>
                    <a:pt x="42735" y="12747"/>
                    <a:pt x="42735" y="16129"/>
                  </a:cubicBezTo>
                  <a:cubicBezTo>
                    <a:pt x="42735" y="17994"/>
                    <a:pt x="44425" y="17994"/>
                    <a:pt x="46630" y="17994"/>
                  </a:cubicBezTo>
                  <a:cubicBezTo>
                    <a:pt x="56791" y="17994"/>
                    <a:pt x="57811" y="19688"/>
                    <a:pt x="59336" y="23411"/>
                  </a:cubicBezTo>
                  <a:lnTo>
                    <a:pt x="79322" y="70643"/>
                  </a:lnTo>
                  <a:lnTo>
                    <a:pt x="43580" y="109073"/>
                  </a:lnTo>
                  <a:lnTo>
                    <a:pt x="41380" y="110938"/>
                  </a:lnTo>
                  <a:cubicBezTo>
                    <a:pt x="33080" y="119908"/>
                    <a:pt x="25119" y="122616"/>
                    <a:pt x="16479" y="123127"/>
                  </a:cubicBezTo>
                  <a:cubicBezTo>
                    <a:pt x="14279" y="123297"/>
                    <a:pt x="12754" y="123297"/>
                    <a:pt x="12754" y="126509"/>
                  </a:cubicBezTo>
                  <a:cubicBezTo>
                    <a:pt x="12754" y="126680"/>
                    <a:pt x="12754" y="128374"/>
                    <a:pt x="14953" y="128374"/>
                  </a:cubicBezTo>
                  <a:cubicBezTo>
                    <a:pt x="20034" y="128374"/>
                    <a:pt x="25624" y="127864"/>
                    <a:pt x="30874" y="127864"/>
                  </a:cubicBezTo>
                  <a:cubicBezTo>
                    <a:pt x="37145" y="127864"/>
                    <a:pt x="43750" y="128374"/>
                    <a:pt x="49845" y="128374"/>
                  </a:cubicBezTo>
                  <a:cubicBezTo>
                    <a:pt x="50865" y="128374"/>
                    <a:pt x="52895" y="128374"/>
                    <a:pt x="52895" y="124986"/>
                  </a:cubicBezTo>
                  <a:cubicBezTo>
                    <a:pt x="52895" y="123297"/>
                    <a:pt x="51200" y="123127"/>
                    <a:pt x="50865" y="123127"/>
                  </a:cubicBezTo>
                  <a:cubicBezTo>
                    <a:pt x="49340" y="122957"/>
                    <a:pt x="44090" y="122616"/>
                    <a:pt x="44090" y="117879"/>
                  </a:cubicBezTo>
                  <a:cubicBezTo>
                    <a:pt x="44090" y="115171"/>
                    <a:pt x="46630" y="112462"/>
                    <a:pt x="48660" y="110258"/>
                  </a:cubicBezTo>
                  <a:lnTo>
                    <a:pt x="65941" y="91977"/>
                  </a:lnTo>
                  <a:lnTo>
                    <a:pt x="81187" y="75385"/>
                  </a:lnTo>
                  <a:lnTo>
                    <a:pt x="98293" y="115845"/>
                  </a:lnTo>
                  <a:cubicBezTo>
                    <a:pt x="98968" y="117710"/>
                    <a:pt x="99137" y="117879"/>
                    <a:pt x="99137" y="118214"/>
                  </a:cubicBezTo>
                  <a:cubicBezTo>
                    <a:pt x="99137" y="119569"/>
                    <a:pt x="95923" y="122447"/>
                    <a:pt x="89317" y="123127"/>
                  </a:cubicBezTo>
                  <a:cubicBezTo>
                    <a:pt x="87452" y="123297"/>
                    <a:pt x="85927" y="123467"/>
                    <a:pt x="85927" y="126340"/>
                  </a:cubicBezTo>
                  <a:cubicBezTo>
                    <a:pt x="85927" y="128374"/>
                    <a:pt x="87792" y="128374"/>
                    <a:pt x="88467" y="128374"/>
                  </a:cubicBezTo>
                  <a:cubicBezTo>
                    <a:pt x="93213" y="128374"/>
                    <a:pt x="105068" y="127864"/>
                    <a:pt x="109813" y="127864"/>
                  </a:cubicBezTo>
                  <a:cubicBezTo>
                    <a:pt x="114043" y="127864"/>
                    <a:pt x="124379" y="128374"/>
                    <a:pt x="128614" y="128374"/>
                  </a:cubicBezTo>
                  <a:cubicBezTo>
                    <a:pt x="129799" y="128374"/>
                    <a:pt x="131829" y="128374"/>
                    <a:pt x="131829" y="125156"/>
                  </a:cubicBezTo>
                  <a:cubicBezTo>
                    <a:pt x="131829" y="123127"/>
                    <a:pt x="130140" y="123127"/>
                    <a:pt x="128784" y="123127"/>
                  </a:cubicBezTo>
                  <a:cubicBezTo>
                    <a:pt x="117434" y="122957"/>
                    <a:pt x="117093" y="122447"/>
                    <a:pt x="114213" y="115676"/>
                  </a:cubicBezTo>
                  <a:cubicBezTo>
                    <a:pt x="107608" y="99933"/>
                    <a:pt x="96257" y="73521"/>
                    <a:pt x="92362" y="63367"/>
                  </a:cubicBezTo>
                  <a:cubicBezTo>
                    <a:pt x="103883" y="51512"/>
                    <a:pt x="121669" y="31368"/>
                    <a:pt x="127089" y="26630"/>
                  </a:cubicBezTo>
                  <a:cubicBezTo>
                    <a:pt x="131999" y="22567"/>
                    <a:pt x="138440" y="18504"/>
                    <a:pt x="148600" y="17994"/>
                  </a:cubicBezTo>
                  <a:cubicBezTo>
                    <a:pt x="150805" y="17824"/>
                    <a:pt x="152325" y="17824"/>
                    <a:pt x="152325" y="14605"/>
                  </a:cubicBezTo>
                  <a:cubicBezTo>
                    <a:pt x="152325" y="14441"/>
                    <a:pt x="152325" y="12747"/>
                    <a:pt x="150125" y="12747"/>
                  </a:cubicBezTo>
                  <a:cubicBezTo>
                    <a:pt x="145045" y="12747"/>
                    <a:pt x="139455" y="13251"/>
                    <a:pt x="134204" y="13251"/>
                  </a:cubicBezTo>
                  <a:cubicBezTo>
                    <a:pt x="127934" y="13251"/>
                    <a:pt x="121499" y="12747"/>
                    <a:pt x="115398" y="12747"/>
                  </a:cubicBezTo>
                  <a:cubicBezTo>
                    <a:pt x="114383" y="12747"/>
                    <a:pt x="112183" y="12747"/>
                    <a:pt x="112183" y="16129"/>
                  </a:cubicBezTo>
                  <a:cubicBezTo>
                    <a:pt x="112183" y="17314"/>
                    <a:pt x="113028" y="17824"/>
                    <a:pt x="114213" y="17994"/>
                  </a:cubicBezTo>
                  <a:cubicBezTo>
                    <a:pt x="115738" y="18163"/>
                    <a:pt x="120989" y="18504"/>
                    <a:pt x="120989" y="23241"/>
                  </a:cubicBezTo>
                  <a:cubicBezTo>
                    <a:pt x="120989" y="25610"/>
                    <a:pt x="119129" y="27814"/>
                    <a:pt x="117774" y="29339"/>
                  </a:cubicBezTo>
                  <a:lnTo>
                    <a:pt x="90332" y="587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7" name="Forme libre : forme 366">
              <a:extLst>
                <a:ext uri="{FF2B5EF4-FFF2-40B4-BE49-F238E27FC236}">
                  <a16:creationId xmlns:a16="http://schemas.microsoft.com/office/drawing/2014/main" id="{736CDAB5-F779-4D61-AFAC-F7A6133BD7E5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783125" y="-9934658"/>
              <a:ext cx="68019" cy="101973"/>
            </a:xfrm>
            <a:custGeom>
              <a:avLst/>
              <a:gdLst>
                <a:gd name="connsiteX0" fmla="*/ 70873 w 68018"/>
                <a:gd name="connsiteY0" fmla="*/ 73208 h 101972"/>
                <a:gd name="connsiteX1" fmla="*/ 70873 w 68018"/>
                <a:gd name="connsiteY1" fmla="*/ 68938 h 101972"/>
                <a:gd name="connsiteX2" fmla="*/ 57710 w 68018"/>
                <a:gd name="connsiteY2" fmla="*/ 68938 h 101972"/>
                <a:gd name="connsiteX3" fmla="*/ 57710 w 68018"/>
                <a:gd name="connsiteY3" fmla="*/ 16066 h 101972"/>
                <a:gd name="connsiteX4" fmla="*/ 55101 w 68018"/>
                <a:gd name="connsiteY4" fmla="*/ 12747 h 101972"/>
                <a:gd name="connsiteX5" fmla="*/ 52013 w 68018"/>
                <a:gd name="connsiteY5" fmla="*/ 14409 h 101972"/>
                <a:gd name="connsiteX6" fmla="*/ 12754 w 68018"/>
                <a:gd name="connsiteY6" fmla="*/ 68938 h 101972"/>
                <a:gd name="connsiteX7" fmla="*/ 12754 w 68018"/>
                <a:gd name="connsiteY7" fmla="*/ 73208 h 101972"/>
                <a:gd name="connsiteX8" fmla="*/ 47629 w 68018"/>
                <a:gd name="connsiteY8" fmla="*/ 73208 h 101972"/>
                <a:gd name="connsiteX9" fmla="*/ 47629 w 68018"/>
                <a:gd name="connsiteY9" fmla="*/ 82928 h 101972"/>
                <a:gd name="connsiteX10" fmla="*/ 38021 w 68018"/>
                <a:gd name="connsiteY10" fmla="*/ 88377 h 101972"/>
                <a:gd name="connsiteX11" fmla="*/ 34817 w 68018"/>
                <a:gd name="connsiteY11" fmla="*/ 88377 h 101972"/>
                <a:gd name="connsiteX12" fmla="*/ 34817 w 68018"/>
                <a:gd name="connsiteY12" fmla="*/ 92647 h 101972"/>
                <a:gd name="connsiteX13" fmla="*/ 52608 w 68018"/>
                <a:gd name="connsiteY13" fmla="*/ 92174 h 101972"/>
                <a:gd name="connsiteX14" fmla="*/ 70517 w 68018"/>
                <a:gd name="connsiteY14" fmla="*/ 92647 h 101972"/>
                <a:gd name="connsiteX15" fmla="*/ 70517 w 68018"/>
                <a:gd name="connsiteY15" fmla="*/ 88377 h 101972"/>
                <a:gd name="connsiteX16" fmla="*/ 67317 w 68018"/>
                <a:gd name="connsiteY16" fmla="*/ 88377 h 101972"/>
                <a:gd name="connsiteX17" fmla="*/ 57710 w 68018"/>
                <a:gd name="connsiteY17" fmla="*/ 82928 h 101972"/>
                <a:gd name="connsiteX18" fmla="*/ 57710 w 68018"/>
                <a:gd name="connsiteY18" fmla="*/ 73208 h 101972"/>
                <a:gd name="connsiteX19" fmla="*/ 70873 w 68018"/>
                <a:gd name="connsiteY19" fmla="*/ 73208 h 101972"/>
                <a:gd name="connsiteX20" fmla="*/ 48458 w 68018"/>
                <a:gd name="connsiteY20" fmla="*/ 25552 h 101972"/>
                <a:gd name="connsiteX21" fmla="*/ 48458 w 68018"/>
                <a:gd name="connsiteY21" fmla="*/ 68938 h 101972"/>
                <a:gd name="connsiteX22" fmla="*/ 17143 w 68018"/>
                <a:gd name="connsiteY22" fmla="*/ 68938 h 101972"/>
                <a:gd name="connsiteX23" fmla="*/ 48458 w 68018"/>
                <a:gd name="connsiteY23" fmla="*/ 25552 h 10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18" h="101972">
                  <a:moveTo>
                    <a:pt x="70873" y="73208"/>
                  </a:moveTo>
                  <a:lnTo>
                    <a:pt x="70873" y="68938"/>
                  </a:lnTo>
                  <a:lnTo>
                    <a:pt x="57710" y="68938"/>
                  </a:lnTo>
                  <a:lnTo>
                    <a:pt x="57710" y="16066"/>
                  </a:lnTo>
                  <a:cubicBezTo>
                    <a:pt x="57710" y="13581"/>
                    <a:pt x="57710" y="12747"/>
                    <a:pt x="55101" y="12747"/>
                  </a:cubicBezTo>
                  <a:cubicBezTo>
                    <a:pt x="53676" y="12747"/>
                    <a:pt x="53204" y="12747"/>
                    <a:pt x="52013" y="14409"/>
                  </a:cubicBezTo>
                  <a:lnTo>
                    <a:pt x="12754" y="68938"/>
                  </a:lnTo>
                  <a:lnTo>
                    <a:pt x="12754" y="73208"/>
                  </a:lnTo>
                  <a:lnTo>
                    <a:pt x="47629" y="73208"/>
                  </a:lnTo>
                  <a:lnTo>
                    <a:pt x="47629" y="82928"/>
                  </a:lnTo>
                  <a:cubicBezTo>
                    <a:pt x="47629" y="86959"/>
                    <a:pt x="47629" y="88377"/>
                    <a:pt x="38021" y="88377"/>
                  </a:cubicBezTo>
                  <a:lnTo>
                    <a:pt x="34817" y="88377"/>
                  </a:lnTo>
                  <a:lnTo>
                    <a:pt x="34817" y="92647"/>
                  </a:lnTo>
                  <a:cubicBezTo>
                    <a:pt x="40747" y="92408"/>
                    <a:pt x="48336" y="92174"/>
                    <a:pt x="52608" y="92174"/>
                  </a:cubicBezTo>
                  <a:cubicBezTo>
                    <a:pt x="56998" y="92174"/>
                    <a:pt x="64586" y="92408"/>
                    <a:pt x="70517" y="92647"/>
                  </a:cubicBezTo>
                  <a:lnTo>
                    <a:pt x="70517" y="88377"/>
                  </a:lnTo>
                  <a:lnTo>
                    <a:pt x="67317" y="88377"/>
                  </a:lnTo>
                  <a:cubicBezTo>
                    <a:pt x="57710" y="88377"/>
                    <a:pt x="57710" y="86959"/>
                    <a:pt x="57710" y="82928"/>
                  </a:cubicBezTo>
                  <a:lnTo>
                    <a:pt x="57710" y="73208"/>
                  </a:lnTo>
                  <a:lnTo>
                    <a:pt x="70873" y="73208"/>
                  </a:lnTo>
                  <a:close/>
                  <a:moveTo>
                    <a:pt x="48458" y="25552"/>
                  </a:moveTo>
                  <a:lnTo>
                    <a:pt x="48458" y="68938"/>
                  </a:lnTo>
                  <a:lnTo>
                    <a:pt x="17143" y="68938"/>
                  </a:lnTo>
                  <a:lnTo>
                    <a:pt x="48458" y="2555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8" name="Forme libre : forme 367">
              <a:extLst>
                <a:ext uri="{FF2B5EF4-FFF2-40B4-BE49-F238E27FC236}">
                  <a16:creationId xmlns:a16="http://schemas.microsoft.com/office/drawing/2014/main" id="{18E0A061-E306-4BC4-B8C2-016551AB6A8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871267" y="-10007120"/>
              <a:ext cx="51014" cy="186950"/>
            </a:xfrm>
            <a:custGeom>
              <a:avLst/>
              <a:gdLst>
                <a:gd name="connsiteX0" fmla="*/ 52050 w 51014"/>
                <a:gd name="connsiteY0" fmla="*/ 180347 h 186949"/>
                <a:gd name="connsiteX1" fmla="*/ 49170 w 51014"/>
                <a:gd name="connsiteY1" fmla="*/ 176624 h 186949"/>
                <a:gd name="connsiteX2" fmla="*/ 22579 w 51014"/>
                <a:gd name="connsiteY2" fmla="*/ 97394 h 186949"/>
                <a:gd name="connsiteX3" fmla="*/ 49850 w 51014"/>
                <a:gd name="connsiteY3" fmla="*/ 17319 h 186949"/>
                <a:gd name="connsiteX4" fmla="*/ 52050 w 51014"/>
                <a:gd name="connsiteY4" fmla="*/ 14441 h 186949"/>
                <a:gd name="connsiteX5" fmla="*/ 50355 w 51014"/>
                <a:gd name="connsiteY5" fmla="*/ 12747 h 186949"/>
                <a:gd name="connsiteX6" fmla="*/ 23424 w 51014"/>
                <a:gd name="connsiteY6" fmla="*/ 45760 h 186949"/>
                <a:gd name="connsiteX7" fmla="*/ 12754 w 51014"/>
                <a:gd name="connsiteY7" fmla="*/ 97394 h 186949"/>
                <a:gd name="connsiteX8" fmla="*/ 23934 w 51014"/>
                <a:gd name="connsiteY8" fmla="*/ 150213 h 186949"/>
                <a:gd name="connsiteX9" fmla="*/ 50355 w 51014"/>
                <a:gd name="connsiteY9" fmla="*/ 182042 h 186949"/>
                <a:gd name="connsiteX10" fmla="*/ 52050 w 51014"/>
                <a:gd name="connsiteY10" fmla="*/ 180347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14" h="186949">
                  <a:moveTo>
                    <a:pt x="52050" y="180347"/>
                  </a:moveTo>
                  <a:cubicBezTo>
                    <a:pt x="52050" y="179843"/>
                    <a:pt x="52050" y="179503"/>
                    <a:pt x="49170" y="176624"/>
                  </a:cubicBezTo>
                  <a:cubicBezTo>
                    <a:pt x="27999" y="155295"/>
                    <a:pt x="22579" y="123296"/>
                    <a:pt x="22579" y="97394"/>
                  </a:cubicBezTo>
                  <a:cubicBezTo>
                    <a:pt x="22579" y="67939"/>
                    <a:pt x="29014" y="38478"/>
                    <a:pt x="49850" y="17319"/>
                  </a:cubicBezTo>
                  <a:cubicBezTo>
                    <a:pt x="52050" y="15285"/>
                    <a:pt x="52050" y="14945"/>
                    <a:pt x="52050" y="14441"/>
                  </a:cubicBezTo>
                  <a:cubicBezTo>
                    <a:pt x="52050" y="13256"/>
                    <a:pt x="51370" y="12747"/>
                    <a:pt x="50355" y="12747"/>
                  </a:cubicBezTo>
                  <a:cubicBezTo>
                    <a:pt x="48660" y="12747"/>
                    <a:pt x="33419" y="24261"/>
                    <a:pt x="23424" y="45760"/>
                  </a:cubicBezTo>
                  <a:cubicBezTo>
                    <a:pt x="14783" y="64380"/>
                    <a:pt x="12754" y="83171"/>
                    <a:pt x="12754" y="97394"/>
                  </a:cubicBezTo>
                  <a:cubicBezTo>
                    <a:pt x="12754" y="110598"/>
                    <a:pt x="14613" y="131082"/>
                    <a:pt x="23934" y="150213"/>
                  </a:cubicBezTo>
                  <a:cubicBezTo>
                    <a:pt x="34094" y="171037"/>
                    <a:pt x="48660" y="182042"/>
                    <a:pt x="50355" y="182042"/>
                  </a:cubicBezTo>
                  <a:cubicBezTo>
                    <a:pt x="51370" y="182042"/>
                    <a:pt x="52050" y="181532"/>
                    <a:pt x="52050" y="18034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9" name="Forme libre : forme 368">
              <a:extLst>
                <a:ext uri="{FF2B5EF4-FFF2-40B4-BE49-F238E27FC236}">
                  <a16:creationId xmlns:a16="http://schemas.microsoft.com/office/drawing/2014/main" id="{C59753D0-4C71-4BC9-8ABA-61CDE26F2FB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925282" y="-9954976"/>
              <a:ext cx="102028" cy="118968"/>
            </a:xfrm>
            <a:custGeom>
              <a:avLst/>
              <a:gdLst>
                <a:gd name="connsiteX0" fmla="*/ 90167 w 102028"/>
                <a:gd name="connsiteY0" fmla="*/ 23071 h 118968"/>
                <a:gd name="connsiteX1" fmla="*/ 90843 w 102028"/>
                <a:gd name="connsiteY1" fmla="*/ 19178 h 118968"/>
                <a:gd name="connsiteX2" fmla="*/ 85932 w 102028"/>
                <a:gd name="connsiteY2" fmla="*/ 14605 h 118968"/>
                <a:gd name="connsiteX3" fmla="*/ 80002 w 102028"/>
                <a:gd name="connsiteY3" fmla="*/ 18163 h 118968"/>
                <a:gd name="connsiteX4" fmla="*/ 77632 w 102028"/>
                <a:gd name="connsiteY4" fmla="*/ 27304 h 118968"/>
                <a:gd name="connsiteX5" fmla="*/ 74242 w 102028"/>
                <a:gd name="connsiteY5" fmla="*/ 40848 h 118968"/>
                <a:gd name="connsiteX6" fmla="*/ 66621 w 102028"/>
                <a:gd name="connsiteY6" fmla="*/ 71322 h 118968"/>
                <a:gd name="connsiteX7" fmla="*/ 47480 w 102028"/>
                <a:gd name="connsiteY7" fmla="*/ 85710 h 118968"/>
                <a:gd name="connsiteX8" fmla="*/ 36980 w 102028"/>
                <a:gd name="connsiteY8" fmla="*/ 71997 h 118968"/>
                <a:gd name="connsiteX9" fmla="*/ 45615 w 102028"/>
                <a:gd name="connsiteY9" fmla="*/ 38819 h 118968"/>
                <a:gd name="connsiteX10" fmla="*/ 49005 w 102028"/>
                <a:gd name="connsiteY10" fmla="*/ 26629 h 118968"/>
                <a:gd name="connsiteX11" fmla="*/ 35115 w 102028"/>
                <a:gd name="connsiteY11" fmla="*/ 12747 h 118968"/>
                <a:gd name="connsiteX12" fmla="*/ 12754 w 102028"/>
                <a:gd name="connsiteY12" fmla="*/ 38819 h 118968"/>
                <a:gd name="connsiteX13" fmla="*/ 14789 w 102028"/>
                <a:gd name="connsiteY13" fmla="*/ 40507 h 118968"/>
                <a:gd name="connsiteX14" fmla="*/ 17499 w 102028"/>
                <a:gd name="connsiteY14" fmla="*/ 37464 h 118968"/>
                <a:gd name="connsiteX15" fmla="*/ 34605 w 102028"/>
                <a:gd name="connsiteY15" fmla="*/ 16470 h 118968"/>
                <a:gd name="connsiteX16" fmla="*/ 38840 w 102028"/>
                <a:gd name="connsiteY16" fmla="*/ 21886 h 118968"/>
                <a:gd name="connsiteX17" fmla="*/ 35960 w 102028"/>
                <a:gd name="connsiteY17" fmla="*/ 33736 h 118968"/>
                <a:gd name="connsiteX18" fmla="*/ 26139 w 102028"/>
                <a:gd name="connsiteY18" fmla="*/ 69288 h 118968"/>
                <a:gd name="connsiteX19" fmla="*/ 46800 w 102028"/>
                <a:gd name="connsiteY19" fmla="*/ 89439 h 118968"/>
                <a:gd name="connsiteX20" fmla="*/ 63911 w 102028"/>
                <a:gd name="connsiteY20" fmla="*/ 81817 h 118968"/>
                <a:gd name="connsiteX21" fmla="*/ 52901 w 102028"/>
                <a:gd name="connsiteY21" fmla="*/ 107889 h 118968"/>
                <a:gd name="connsiteX22" fmla="*/ 34270 w 102028"/>
                <a:gd name="connsiteY22" fmla="*/ 118553 h 118968"/>
                <a:gd name="connsiteX23" fmla="*/ 21394 w 102028"/>
                <a:gd name="connsiteY23" fmla="*/ 111448 h 118968"/>
                <a:gd name="connsiteX24" fmla="*/ 28679 w 102028"/>
                <a:gd name="connsiteY24" fmla="*/ 109413 h 118968"/>
                <a:gd name="connsiteX25" fmla="*/ 32064 w 102028"/>
                <a:gd name="connsiteY25" fmla="*/ 102472 h 118968"/>
                <a:gd name="connsiteX26" fmla="*/ 25799 w 102028"/>
                <a:gd name="connsiteY26" fmla="*/ 96544 h 118968"/>
                <a:gd name="connsiteX27" fmla="*/ 16314 w 102028"/>
                <a:gd name="connsiteY27" fmla="*/ 107549 h 118968"/>
                <a:gd name="connsiteX28" fmla="*/ 34270 w 102028"/>
                <a:gd name="connsiteY28" fmla="*/ 122282 h 118968"/>
                <a:gd name="connsiteX29" fmla="*/ 73907 w 102028"/>
                <a:gd name="connsiteY29" fmla="*/ 87744 h 118968"/>
                <a:gd name="connsiteX30" fmla="*/ 90167 w 102028"/>
                <a:gd name="connsiteY30" fmla="*/ 23071 h 11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2028" h="118968">
                  <a:moveTo>
                    <a:pt x="90167" y="23071"/>
                  </a:moveTo>
                  <a:cubicBezTo>
                    <a:pt x="90843" y="20703"/>
                    <a:pt x="90843" y="20363"/>
                    <a:pt x="90843" y="19178"/>
                  </a:cubicBezTo>
                  <a:cubicBezTo>
                    <a:pt x="90843" y="16129"/>
                    <a:pt x="88473" y="14605"/>
                    <a:pt x="85932" y="14605"/>
                  </a:cubicBezTo>
                  <a:cubicBezTo>
                    <a:pt x="84237" y="14605"/>
                    <a:pt x="81527" y="15625"/>
                    <a:pt x="80002" y="18163"/>
                  </a:cubicBezTo>
                  <a:cubicBezTo>
                    <a:pt x="79662" y="19008"/>
                    <a:pt x="78306" y="24256"/>
                    <a:pt x="77632" y="27304"/>
                  </a:cubicBezTo>
                  <a:cubicBezTo>
                    <a:pt x="76447" y="31707"/>
                    <a:pt x="75262" y="36279"/>
                    <a:pt x="74242" y="40848"/>
                  </a:cubicBezTo>
                  <a:lnTo>
                    <a:pt x="66621" y="71322"/>
                  </a:lnTo>
                  <a:cubicBezTo>
                    <a:pt x="65941" y="73861"/>
                    <a:pt x="58661" y="85710"/>
                    <a:pt x="47480" y="85710"/>
                  </a:cubicBezTo>
                  <a:cubicBezTo>
                    <a:pt x="38840" y="85710"/>
                    <a:pt x="36980" y="78264"/>
                    <a:pt x="36980" y="71997"/>
                  </a:cubicBezTo>
                  <a:cubicBezTo>
                    <a:pt x="36980" y="64211"/>
                    <a:pt x="39860" y="53716"/>
                    <a:pt x="45615" y="38819"/>
                  </a:cubicBezTo>
                  <a:cubicBezTo>
                    <a:pt x="48326" y="31877"/>
                    <a:pt x="49005" y="30013"/>
                    <a:pt x="49005" y="26629"/>
                  </a:cubicBezTo>
                  <a:cubicBezTo>
                    <a:pt x="49005" y="19008"/>
                    <a:pt x="43585" y="12747"/>
                    <a:pt x="35115" y="12747"/>
                  </a:cubicBezTo>
                  <a:cubicBezTo>
                    <a:pt x="19024" y="12747"/>
                    <a:pt x="12754" y="37294"/>
                    <a:pt x="12754" y="38819"/>
                  </a:cubicBezTo>
                  <a:cubicBezTo>
                    <a:pt x="12754" y="40507"/>
                    <a:pt x="14448" y="40507"/>
                    <a:pt x="14789" y="40507"/>
                  </a:cubicBezTo>
                  <a:cubicBezTo>
                    <a:pt x="16484" y="40507"/>
                    <a:pt x="16654" y="40173"/>
                    <a:pt x="17499" y="37464"/>
                  </a:cubicBezTo>
                  <a:cubicBezTo>
                    <a:pt x="22074" y="21547"/>
                    <a:pt x="28850" y="16470"/>
                    <a:pt x="34605" y="16470"/>
                  </a:cubicBezTo>
                  <a:cubicBezTo>
                    <a:pt x="35960" y="16470"/>
                    <a:pt x="38840" y="16470"/>
                    <a:pt x="38840" y="21886"/>
                  </a:cubicBezTo>
                  <a:cubicBezTo>
                    <a:pt x="38840" y="26120"/>
                    <a:pt x="37150" y="30522"/>
                    <a:pt x="35960" y="33736"/>
                  </a:cubicBezTo>
                  <a:cubicBezTo>
                    <a:pt x="29184" y="51681"/>
                    <a:pt x="26139" y="61333"/>
                    <a:pt x="26139" y="69288"/>
                  </a:cubicBezTo>
                  <a:cubicBezTo>
                    <a:pt x="26139" y="84356"/>
                    <a:pt x="36810" y="89439"/>
                    <a:pt x="46800" y="89439"/>
                  </a:cubicBezTo>
                  <a:cubicBezTo>
                    <a:pt x="53411" y="89439"/>
                    <a:pt x="59166" y="86560"/>
                    <a:pt x="63911" y="81817"/>
                  </a:cubicBezTo>
                  <a:cubicBezTo>
                    <a:pt x="61711" y="90622"/>
                    <a:pt x="59676" y="98919"/>
                    <a:pt x="52901" y="107889"/>
                  </a:cubicBezTo>
                  <a:cubicBezTo>
                    <a:pt x="48495" y="113647"/>
                    <a:pt x="42060" y="118553"/>
                    <a:pt x="34270" y="118553"/>
                  </a:cubicBezTo>
                  <a:cubicBezTo>
                    <a:pt x="31894" y="118553"/>
                    <a:pt x="24274" y="118049"/>
                    <a:pt x="21394" y="111448"/>
                  </a:cubicBezTo>
                  <a:cubicBezTo>
                    <a:pt x="24104" y="111448"/>
                    <a:pt x="26304" y="111448"/>
                    <a:pt x="28679" y="109413"/>
                  </a:cubicBezTo>
                  <a:cubicBezTo>
                    <a:pt x="30369" y="107889"/>
                    <a:pt x="32064" y="105690"/>
                    <a:pt x="32064" y="102472"/>
                  </a:cubicBezTo>
                  <a:cubicBezTo>
                    <a:pt x="32064" y="97225"/>
                    <a:pt x="27495" y="96544"/>
                    <a:pt x="25799" y="96544"/>
                  </a:cubicBezTo>
                  <a:cubicBezTo>
                    <a:pt x="21904" y="96544"/>
                    <a:pt x="16314" y="99253"/>
                    <a:pt x="16314" y="107549"/>
                  </a:cubicBezTo>
                  <a:cubicBezTo>
                    <a:pt x="16314" y="116015"/>
                    <a:pt x="23764" y="122282"/>
                    <a:pt x="34270" y="122282"/>
                  </a:cubicBezTo>
                  <a:cubicBezTo>
                    <a:pt x="51715" y="122282"/>
                    <a:pt x="69161" y="106875"/>
                    <a:pt x="73907" y="87744"/>
                  </a:cubicBezTo>
                  <a:lnTo>
                    <a:pt x="90167" y="2307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0" name="Forme libre : forme 369">
              <a:extLst>
                <a:ext uri="{FF2B5EF4-FFF2-40B4-BE49-F238E27FC236}">
                  <a16:creationId xmlns:a16="http://schemas.microsoft.com/office/drawing/2014/main" id="{58E208D1-F659-440D-BA26-6BAD12AE9ED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2015202" y="-10016333"/>
              <a:ext cx="51014" cy="84977"/>
            </a:xfrm>
            <a:custGeom>
              <a:avLst/>
              <a:gdLst>
                <a:gd name="connsiteX0" fmla="*/ 41460 w 51014"/>
                <a:gd name="connsiteY0" fmla="*/ 23061 h 84977"/>
                <a:gd name="connsiteX1" fmla="*/ 42528 w 51014"/>
                <a:gd name="connsiteY1" fmla="*/ 19268 h 84977"/>
                <a:gd name="connsiteX2" fmla="*/ 35529 w 51014"/>
                <a:gd name="connsiteY2" fmla="*/ 12747 h 84977"/>
                <a:gd name="connsiteX3" fmla="*/ 29004 w 51014"/>
                <a:gd name="connsiteY3" fmla="*/ 18318 h 84977"/>
                <a:gd name="connsiteX4" fmla="*/ 13349 w 51014"/>
                <a:gd name="connsiteY4" fmla="*/ 69649 h 84977"/>
                <a:gd name="connsiteX5" fmla="*/ 12754 w 51014"/>
                <a:gd name="connsiteY5" fmla="*/ 71545 h 84977"/>
                <a:gd name="connsiteX6" fmla="*/ 17382 w 51014"/>
                <a:gd name="connsiteY6" fmla="*/ 74153 h 84977"/>
                <a:gd name="connsiteX7" fmla="*/ 19162 w 51014"/>
                <a:gd name="connsiteY7" fmla="*/ 72135 h 84977"/>
                <a:gd name="connsiteX8" fmla="*/ 41460 w 51014"/>
                <a:gd name="connsiteY8" fmla="*/ 23061 h 8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14" h="84977">
                  <a:moveTo>
                    <a:pt x="41460" y="23061"/>
                  </a:moveTo>
                  <a:cubicBezTo>
                    <a:pt x="42405" y="21047"/>
                    <a:pt x="42528" y="20097"/>
                    <a:pt x="42528" y="19268"/>
                  </a:cubicBezTo>
                  <a:cubicBezTo>
                    <a:pt x="42528" y="15593"/>
                    <a:pt x="39207" y="12747"/>
                    <a:pt x="35529" y="12747"/>
                  </a:cubicBezTo>
                  <a:cubicBezTo>
                    <a:pt x="31023" y="12747"/>
                    <a:pt x="29599" y="16422"/>
                    <a:pt x="29004" y="18318"/>
                  </a:cubicBezTo>
                  <a:lnTo>
                    <a:pt x="13349" y="69649"/>
                  </a:lnTo>
                  <a:cubicBezTo>
                    <a:pt x="13232" y="69883"/>
                    <a:pt x="12754" y="71429"/>
                    <a:pt x="12754" y="71545"/>
                  </a:cubicBezTo>
                  <a:cubicBezTo>
                    <a:pt x="12754" y="72968"/>
                    <a:pt x="16431" y="74153"/>
                    <a:pt x="17382" y="74153"/>
                  </a:cubicBezTo>
                  <a:cubicBezTo>
                    <a:pt x="18211" y="74153"/>
                    <a:pt x="18328" y="73914"/>
                    <a:pt x="19162" y="72135"/>
                  </a:cubicBezTo>
                  <a:lnTo>
                    <a:pt x="41460" y="2306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1" name="Forme libre : forme 370">
              <a:extLst>
                <a:ext uri="{FF2B5EF4-FFF2-40B4-BE49-F238E27FC236}">
                  <a16:creationId xmlns:a16="http://schemas.microsoft.com/office/drawing/2014/main" id="{0290F439-EDF6-4254-B113-53CF64CD552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2066696" y="-10007120"/>
              <a:ext cx="102028" cy="186950"/>
            </a:xfrm>
            <a:custGeom>
              <a:avLst/>
              <a:gdLst>
                <a:gd name="connsiteX0" fmla="*/ 52051 w 102028"/>
                <a:gd name="connsiteY0" fmla="*/ 97394 h 186949"/>
                <a:gd name="connsiteX1" fmla="*/ 40870 w 102028"/>
                <a:gd name="connsiteY1" fmla="*/ 44576 h 186949"/>
                <a:gd name="connsiteX2" fmla="*/ 14449 w 102028"/>
                <a:gd name="connsiteY2" fmla="*/ 12747 h 186949"/>
                <a:gd name="connsiteX3" fmla="*/ 12754 w 102028"/>
                <a:gd name="connsiteY3" fmla="*/ 14441 h 186949"/>
                <a:gd name="connsiteX4" fmla="*/ 15974 w 102028"/>
                <a:gd name="connsiteY4" fmla="*/ 18334 h 186949"/>
                <a:gd name="connsiteX5" fmla="*/ 42225 w 102028"/>
                <a:gd name="connsiteY5" fmla="*/ 97394 h 186949"/>
                <a:gd name="connsiteX6" fmla="*/ 14953 w 102028"/>
                <a:gd name="connsiteY6" fmla="*/ 177469 h 186949"/>
                <a:gd name="connsiteX7" fmla="*/ 12754 w 102028"/>
                <a:gd name="connsiteY7" fmla="*/ 180347 h 186949"/>
                <a:gd name="connsiteX8" fmla="*/ 14449 w 102028"/>
                <a:gd name="connsiteY8" fmla="*/ 182042 h 186949"/>
                <a:gd name="connsiteX9" fmla="*/ 41380 w 102028"/>
                <a:gd name="connsiteY9" fmla="*/ 149029 h 186949"/>
                <a:gd name="connsiteX10" fmla="*/ 52051 w 102028"/>
                <a:gd name="connsiteY10" fmla="*/ 97394 h 186949"/>
                <a:gd name="connsiteX11" fmla="*/ 95913 w 102028"/>
                <a:gd name="connsiteY11" fmla="*/ 12747 h 186949"/>
                <a:gd name="connsiteX12" fmla="*/ 72707 w 102028"/>
                <a:gd name="connsiteY12" fmla="*/ 12747 h 186949"/>
                <a:gd name="connsiteX13" fmla="*/ 72707 w 102028"/>
                <a:gd name="connsiteY13" fmla="*/ 19518 h 186949"/>
                <a:gd name="connsiteX14" fmla="*/ 89138 w 102028"/>
                <a:gd name="connsiteY14" fmla="*/ 19518 h 186949"/>
                <a:gd name="connsiteX15" fmla="*/ 89138 w 102028"/>
                <a:gd name="connsiteY15" fmla="*/ 175271 h 186949"/>
                <a:gd name="connsiteX16" fmla="*/ 72707 w 102028"/>
                <a:gd name="connsiteY16" fmla="*/ 175271 h 186949"/>
                <a:gd name="connsiteX17" fmla="*/ 72707 w 102028"/>
                <a:gd name="connsiteY17" fmla="*/ 182042 h 186949"/>
                <a:gd name="connsiteX18" fmla="*/ 95913 w 102028"/>
                <a:gd name="connsiteY18" fmla="*/ 182042 h 186949"/>
                <a:gd name="connsiteX19" fmla="*/ 95913 w 102028"/>
                <a:gd name="connsiteY19" fmla="*/ 12747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028" h="186949">
                  <a:moveTo>
                    <a:pt x="52051" y="97394"/>
                  </a:moveTo>
                  <a:cubicBezTo>
                    <a:pt x="52051" y="84191"/>
                    <a:pt x="50191" y="63706"/>
                    <a:pt x="40870" y="44576"/>
                  </a:cubicBezTo>
                  <a:cubicBezTo>
                    <a:pt x="30710" y="23750"/>
                    <a:pt x="16139" y="12747"/>
                    <a:pt x="14449" y="12747"/>
                  </a:cubicBezTo>
                  <a:cubicBezTo>
                    <a:pt x="13428" y="12747"/>
                    <a:pt x="12754" y="13426"/>
                    <a:pt x="12754" y="14441"/>
                  </a:cubicBezTo>
                  <a:cubicBezTo>
                    <a:pt x="12754" y="14945"/>
                    <a:pt x="12754" y="15285"/>
                    <a:pt x="15974" y="18334"/>
                  </a:cubicBezTo>
                  <a:cubicBezTo>
                    <a:pt x="32569" y="35096"/>
                    <a:pt x="42225" y="62012"/>
                    <a:pt x="42225" y="97394"/>
                  </a:cubicBezTo>
                  <a:cubicBezTo>
                    <a:pt x="42225" y="126345"/>
                    <a:pt x="35960" y="156141"/>
                    <a:pt x="14953" y="177469"/>
                  </a:cubicBezTo>
                  <a:cubicBezTo>
                    <a:pt x="12754" y="179503"/>
                    <a:pt x="12754" y="179843"/>
                    <a:pt x="12754" y="180347"/>
                  </a:cubicBezTo>
                  <a:cubicBezTo>
                    <a:pt x="12754" y="181362"/>
                    <a:pt x="13428" y="182042"/>
                    <a:pt x="14449" y="182042"/>
                  </a:cubicBezTo>
                  <a:cubicBezTo>
                    <a:pt x="16139" y="182042"/>
                    <a:pt x="31384" y="170528"/>
                    <a:pt x="41380" y="149029"/>
                  </a:cubicBezTo>
                  <a:cubicBezTo>
                    <a:pt x="50020" y="130408"/>
                    <a:pt x="52051" y="111618"/>
                    <a:pt x="52051" y="97394"/>
                  </a:cubicBezTo>
                  <a:close/>
                  <a:moveTo>
                    <a:pt x="95913" y="12747"/>
                  </a:moveTo>
                  <a:lnTo>
                    <a:pt x="72707" y="12747"/>
                  </a:lnTo>
                  <a:lnTo>
                    <a:pt x="72707" y="19518"/>
                  </a:lnTo>
                  <a:lnTo>
                    <a:pt x="89138" y="19518"/>
                  </a:lnTo>
                  <a:lnTo>
                    <a:pt x="89138" y="175271"/>
                  </a:lnTo>
                  <a:lnTo>
                    <a:pt x="72707" y="175271"/>
                  </a:lnTo>
                  <a:lnTo>
                    <a:pt x="72707" y="182042"/>
                  </a:lnTo>
                  <a:lnTo>
                    <a:pt x="95913" y="182042"/>
                  </a:lnTo>
                  <a:lnTo>
                    <a:pt x="95913" y="127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2" name="Forme libre : forme 371">
              <a:extLst>
                <a:ext uri="{FF2B5EF4-FFF2-40B4-BE49-F238E27FC236}">
                  <a16:creationId xmlns:a16="http://schemas.microsoft.com/office/drawing/2014/main" id="{FC8EF7C5-C67C-4A7B-BDD1-7D2B963526C0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179301" y="-10007120"/>
              <a:ext cx="51014" cy="186950"/>
            </a:xfrm>
            <a:custGeom>
              <a:avLst/>
              <a:gdLst>
                <a:gd name="connsiteX0" fmla="*/ 49680 w 51014"/>
                <a:gd name="connsiteY0" fmla="*/ 100273 h 186949"/>
                <a:gd name="connsiteX1" fmla="*/ 50531 w 51014"/>
                <a:gd name="connsiteY1" fmla="*/ 97394 h 186949"/>
                <a:gd name="connsiteX2" fmla="*/ 49680 w 51014"/>
                <a:gd name="connsiteY2" fmla="*/ 94515 h 186949"/>
                <a:gd name="connsiteX3" fmla="*/ 20039 w 51014"/>
                <a:gd name="connsiteY3" fmla="*/ 16640 h 186949"/>
                <a:gd name="connsiteX4" fmla="*/ 16144 w 51014"/>
                <a:gd name="connsiteY4" fmla="*/ 12747 h 186949"/>
                <a:gd name="connsiteX5" fmla="*/ 12754 w 51014"/>
                <a:gd name="connsiteY5" fmla="*/ 16134 h 186949"/>
                <a:gd name="connsiteX6" fmla="*/ 13604 w 51014"/>
                <a:gd name="connsiteY6" fmla="*/ 18843 h 186949"/>
                <a:gd name="connsiteX7" fmla="*/ 43585 w 51014"/>
                <a:gd name="connsiteY7" fmla="*/ 97394 h 186949"/>
                <a:gd name="connsiteX8" fmla="*/ 13604 w 51014"/>
                <a:gd name="connsiteY8" fmla="*/ 175610 h 186949"/>
                <a:gd name="connsiteX9" fmla="*/ 12754 w 51014"/>
                <a:gd name="connsiteY9" fmla="*/ 178653 h 186949"/>
                <a:gd name="connsiteX10" fmla="*/ 16144 w 51014"/>
                <a:gd name="connsiteY10" fmla="*/ 182042 h 186949"/>
                <a:gd name="connsiteX11" fmla="*/ 19699 w 51014"/>
                <a:gd name="connsiteY11" fmla="*/ 178653 h 186949"/>
                <a:gd name="connsiteX12" fmla="*/ 49680 w 51014"/>
                <a:gd name="connsiteY12" fmla="*/ 100273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14" h="186949">
                  <a:moveTo>
                    <a:pt x="49680" y="100273"/>
                  </a:moveTo>
                  <a:cubicBezTo>
                    <a:pt x="50531" y="98238"/>
                    <a:pt x="50531" y="97904"/>
                    <a:pt x="50531" y="97394"/>
                  </a:cubicBezTo>
                  <a:cubicBezTo>
                    <a:pt x="50531" y="96885"/>
                    <a:pt x="50531" y="96550"/>
                    <a:pt x="49680" y="94515"/>
                  </a:cubicBezTo>
                  <a:lnTo>
                    <a:pt x="20039" y="16640"/>
                  </a:lnTo>
                  <a:cubicBezTo>
                    <a:pt x="19024" y="13761"/>
                    <a:pt x="18004" y="12747"/>
                    <a:pt x="16144" y="12747"/>
                  </a:cubicBezTo>
                  <a:cubicBezTo>
                    <a:pt x="14279" y="12747"/>
                    <a:pt x="12754" y="14270"/>
                    <a:pt x="12754" y="16134"/>
                  </a:cubicBezTo>
                  <a:cubicBezTo>
                    <a:pt x="12754" y="16640"/>
                    <a:pt x="12754" y="16979"/>
                    <a:pt x="13604" y="18843"/>
                  </a:cubicBezTo>
                  <a:lnTo>
                    <a:pt x="43585" y="97394"/>
                  </a:lnTo>
                  <a:lnTo>
                    <a:pt x="13604" y="175610"/>
                  </a:lnTo>
                  <a:cubicBezTo>
                    <a:pt x="12754" y="177469"/>
                    <a:pt x="12754" y="177809"/>
                    <a:pt x="12754" y="178653"/>
                  </a:cubicBezTo>
                  <a:cubicBezTo>
                    <a:pt x="12754" y="180518"/>
                    <a:pt x="14279" y="182042"/>
                    <a:pt x="16144" y="182042"/>
                  </a:cubicBezTo>
                  <a:cubicBezTo>
                    <a:pt x="18344" y="182042"/>
                    <a:pt x="19024" y="180347"/>
                    <a:pt x="19699" y="178653"/>
                  </a:cubicBezTo>
                  <a:lnTo>
                    <a:pt x="49680" y="1002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3" name="Forme libre : forme 372">
              <a:extLst>
                <a:ext uri="{FF2B5EF4-FFF2-40B4-BE49-F238E27FC236}">
                  <a16:creationId xmlns:a16="http://schemas.microsoft.com/office/drawing/2014/main" id="{7550A698-E8DB-4D8F-8DE2-7819E033979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243216" y="-9907035"/>
              <a:ext cx="68019" cy="67982"/>
            </a:xfrm>
            <a:custGeom>
              <a:avLst/>
              <a:gdLst>
                <a:gd name="connsiteX0" fmla="*/ 57348 w 68018"/>
                <a:gd name="connsiteY0" fmla="*/ 19620 h 67981"/>
                <a:gd name="connsiteX1" fmla="*/ 51301 w 68018"/>
                <a:gd name="connsiteY1" fmla="*/ 26259 h 67981"/>
                <a:gd name="connsiteX2" fmla="*/ 55924 w 68018"/>
                <a:gd name="connsiteY2" fmla="*/ 30646 h 67981"/>
                <a:gd name="connsiteX3" fmla="*/ 62689 w 68018"/>
                <a:gd name="connsiteY3" fmla="*/ 23061 h 67981"/>
                <a:gd name="connsiteX4" fmla="*/ 47029 w 68018"/>
                <a:gd name="connsiteY4" fmla="*/ 12747 h 67981"/>
                <a:gd name="connsiteX5" fmla="*/ 12754 w 68018"/>
                <a:gd name="connsiteY5" fmla="*/ 45585 h 67981"/>
                <a:gd name="connsiteX6" fmla="*/ 34695 w 68018"/>
                <a:gd name="connsiteY6" fmla="*/ 66208 h 67981"/>
                <a:gd name="connsiteX7" fmla="*/ 64108 w 68018"/>
                <a:gd name="connsiteY7" fmla="*/ 52814 h 67981"/>
                <a:gd name="connsiteX8" fmla="*/ 62094 w 68018"/>
                <a:gd name="connsiteY8" fmla="*/ 50801 h 67981"/>
                <a:gd name="connsiteX9" fmla="*/ 60197 w 68018"/>
                <a:gd name="connsiteY9" fmla="*/ 51985 h 67981"/>
                <a:gd name="connsiteX10" fmla="*/ 34934 w 68018"/>
                <a:gd name="connsiteY10" fmla="*/ 62889 h 67981"/>
                <a:gd name="connsiteX11" fmla="*/ 22595 w 68018"/>
                <a:gd name="connsiteY11" fmla="*/ 49733 h 67981"/>
                <a:gd name="connsiteX12" fmla="*/ 30428 w 68018"/>
                <a:gd name="connsiteY12" fmla="*/ 25191 h 67981"/>
                <a:gd name="connsiteX13" fmla="*/ 47029 w 68018"/>
                <a:gd name="connsiteY13" fmla="*/ 16066 h 67981"/>
                <a:gd name="connsiteX14" fmla="*/ 57348 w 68018"/>
                <a:gd name="connsiteY14" fmla="*/ 19620 h 67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018" h="67981">
                  <a:moveTo>
                    <a:pt x="57348" y="19620"/>
                  </a:moveTo>
                  <a:cubicBezTo>
                    <a:pt x="53081" y="20331"/>
                    <a:pt x="51301" y="23651"/>
                    <a:pt x="51301" y="26259"/>
                  </a:cubicBezTo>
                  <a:cubicBezTo>
                    <a:pt x="51301" y="29461"/>
                    <a:pt x="53793" y="30646"/>
                    <a:pt x="55924" y="30646"/>
                  </a:cubicBezTo>
                  <a:cubicBezTo>
                    <a:pt x="58534" y="30646"/>
                    <a:pt x="62689" y="28749"/>
                    <a:pt x="62689" y="23061"/>
                  </a:cubicBezTo>
                  <a:cubicBezTo>
                    <a:pt x="62689" y="14999"/>
                    <a:pt x="53438" y="12747"/>
                    <a:pt x="47029" y="12747"/>
                  </a:cubicBezTo>
                  <a:cubicBezTo>
                    <a:pt x="29238" y="12747"/>
                    <a:pt x="12754" y="29105"/>
                    <a:pt x="12754" y="45585"/>
                  </a:cubicBezTo>
                  <a:cubicBezTo>
                    <a:pt x="12754" y="55778"/>
                    <a:pt x="19869" y="66208"/>
                    <a:pt x="34695" y="66208"/>
                  </a:cubicBezTo>
                  <a:cubicBezTo>
                    <a:pt x="54739" y="66208"/>
                    <a:pt x="64108" y="54476"/>
                    <a:pt x="64108" y="52814"/>
                  </a:cubicBezTo>
                  <a:cubicBezTo>
                    <a:pt x="64108" y="52103"/>
                    <a:pt x="63045" y="50801"/>
                    <a:pt x="62094" y="50801"/>
                  </a:cubicBezTo>
                  <a:cubicBezTo>
                    <a:pt x="61382" y="50801"/>
                    <a:pt x="61142" y="51035"/>
                    <a:pt x="60197" y="51985"/>
                  </a:cubicBezTo>
                  <a:cubicBezTo>
                    <a:pt x="50945" y="62889"/>
                    <a:pt x="37065" y="62889"/>
                    <a:pt x="34934" y="62889"/>
                  </a:cubicBezTo>
                  <a:cubicBezTo>
                    <a:pt x="26394" y="62889"/>
                    <a:pt x="22595" y="57084"/>
                    <a:pt x="22595" y="49733"/>
                  </a:cubicBezTo>
                  <a:cubicBezTo>
                    <a:pt x="22595" y="46291"/>
                    <a:pt x="24259" y="33375"/>
                    <a:pt x="30428" y="25191"/>
                  </a:cubicBezTo>
                  <a:cubicBezTo>
                    <a:pt x="34934" y="19385"/>
                    <a:pt x="41098" y="16066"/>
                    <a:pt x="47029" y="16066"/>
                  </a:cubicBezTo>
                  <a:cubicBezTo>
                    <a:pt x="48692" y="16066"/>
                    <a:pt x="54383" y="16300"/>
                    <a:pt x="57348" y="1962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15" name="TextBox 89 2 1 2">
            <a:extLst>
              <a:ext uri="{FF2B5EF4-FFF2-40B4-BE49-F238E27FC236}">
                <a16:creationId xmlns:a16="http://schemas.microsoft.com/office/drawing/2014/main" id="{0C7F0DAF-FD06-4B9B-B562-A6DC66B3C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55" y="1514077"/>
            <a:ext cx="56295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dirty="0">
                <a:solidFill>
                  <a:srgbClr val="1014A4"/>
                </a:solidFill>
              </a:rPr>
              <a:t>    Given by ladder graphs (each square is R-matrix)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EE72D7E-9AF0-48D7-A73D-9F9249F09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833" y="4852135"/>
            <a:ext cx="121379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00" b="1" dirty="0" err="1">
                <a:solidFill>
                  <a:srgbClr val="00CC00"/>
                </a:solidFill>
              </a:rPr>
              <a:t>Grozin</a:t>
            </a:r>
            <a:r>
              <a:rPr lang="en-GB" sz="1000" b="1" dirty="0">
                <a:solidFill>
                  <a:srgbClr val="00CC00"/>
                </a:solidFill>
              </a:rPr>
              <a:t> </a:t>
            </a:r>
          </a:p>
          <a:p>
            <a:pPr algn="l"/>
            <a:r>
              <a:rPr lang="en-GB" sz="1000" b="1" dirty="0" err="1">
                <a:solidFill>
                  <a:srgbClr val="00CC00"/>
                </a:solidFill>
              </a:rPr>
              <a:t>Derkachev</a:t>
            </a:r>
            <a:r>
              <a:rPr lang="en-GB" sz="1000" b="1" dirty="0">
                <a:solidFill>
                  <a:srgbClr val="00CC00"/>
                </a:solidFill>
              </a:rPr>
              <a:t> et al’21</a:t>
            </a:r>
          </a:p>
        </p:txBody>
      </p:sp>
      <p:pic>
        <p:nvPicPr>
          <p:cNvPr id="24" name="Image 23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h(\Delta)\,=\,\frac{1}{\xi^4} &#10;\end{align*}&#10;&#10;\end{document}" title="IguanaTex Bitmap Display">
            <a:extLst>
              <a:ext uri="{FF2B5EF4-FFF2-40B4-BE49-F238E27FC236}">
                <a16:creationId xmlns:a16="http://schemas.microsoft.com/office/drawing/2014/main" id="{41C4F37B-85FA-4E96-BC79-7D53EE2FC0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43" y="5283764"/>
            <a:ext cx="1043455" cy="43406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16" name="Rectangle 215">
            <a:extLst>
              <a:ext uri="{FF2B5EF4-FFF2-40B4-BE49-F238E27FC236}">
                <a16:creationId xmlns:a16="http://schemas.microsoft.com/office/drawing/2014/main" id="{F94F5BDA-C171-4729-8F58-F343FF2B6560}"/>
              </a:ext>
            </a:extLst>
          </p:cNvPr>
          <p:cNvSpPr/>
          <p:nvPr/>
        </p:nvSpPr>
        <p:spPr>
          <a:xfrm>
            <a:off x="175467" y="5736866"/>
            <a:ext cx="3884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1014A4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In the ABJM limit</a:t>
            </a:r>
            <a:r>
              <a:rPr lang="en-US" sz="1800" dirty="0">
                <a:solidFill>
                  <a:srgbClr val="1014A4"/>
                </a:solidFill>
              </a:rPr>
              <a:t>, perturbation theory:</a:t>
            </a:r>
            <a:endParaRPr lang="fr-FR" sz="1800" dirty="0"/>
          </a:p>
        </p:txBody>
      </p:sp>
      <p:pic>
        <p:nvPicPr>
          <p:cNvPr id="162" name="Image 161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gamma \,=\,\Delta-2&#10;\end{align*}&#10;&#10;\end{document}" title="IguanaTex Bitmap Display">
            <a:extLst>
              <a:ext uri="{FF2B5EF4-FFF2-40B4-BE49-F238E27FC236}">
                <a16:creationId xmlns:a16="http://schemas.microsoft.com/office/drawing/2014/main" id="{9F504115-15EB-44E1-940F-BAA1C42F6C1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01" y="5849796"/>
            <a:ext cx="1051004" cy="1763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9" name="Rectangle 30">
            <a:extLst>
              <a:ext uri="{FF2B5EF4-FFF2-40B4-BE49-F238E27FC236}">
                <a16:creationId xmlns:a16="http://schemas.microsoft.com/office/drawing/2014/main" id="{E9A463BF-1E45-4884-8769-570DA2B7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932" y="68737"/>
            <a:ext cx="260359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50" b="1" dirty="0" err="1">
                <a:solidFill>
                  <a:srgbClr val="00CC00"/>
                </a:solidFill>
              </a:rPr>
              <a:t>Alfimov</a:t>
            </a:r>
            <a:r>
              <a:rPr lang="en-GB" sz="1050" b="1" dirty="0">
                <a:solidFill>
                  <a:srgbClr val="00CC00"/>
                </a:solidFill>
              </a:rPr>
              <a:t>, V.K., </a:t>
            </a:r>
            <a:r>
              <a:rPr lang="en-GB" sz="1050" b="1" dirty="0" err="1">
                <a:solidFill>
                  <a:srgbClr val="00CC00"/>
                </a:solidFill>
              </a:rPr>
              <a:t>Ferrando</a:t>
            </a:r>
            <a:r>
              <a:rPr lang="en-GB" sz="1050" b="1" dirty="0">
                <a:solidFill>
                  <a:srgbClr val="00CC00"/>
                </a:solidFill>
              </a:rPr>
              <a:t>, </a:t>
            </a:r>
            <a:r>
              <a:rPr lang="en-GB" sz="1050" b="1" dirty="0" err="1">
                <a:solidFill>
                  <a:srgbClr val="00CC00"/>
                </a:solidFill>
              </a:rPr>
              <a:t>Olivucci</a:t>
            </a:r>
            <a:r>
              <a:rPr lang="en-GB" sz="1050" b="1" dirty="0">
                <a:solidFill>
                  <a:srgbClr val="00CC00"/>
                </a:solidFill>
              </a:rPr>
              <a:t>, to appear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585D641-8268-4AE9-91D9-900B1A83E5D5}"/>
              </a:ext>
            </a:extLst>
          </p:cNvPr>
          <p:cNvGrpSpPr/>
          <p:nvPr/>
        </p:nvGrpSpPr>
        <p:grpSpPr>
          <a:xfrm>
            <a:off x="5448301" y="3893000"/>
            <a:ext cx="3681870" cy="2953166"/>
            <a:chOff x="5448301" y="3893000"/>
            <a:chExt cx="3681870" cy="2953166"/>
          </a:xfrm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B274849B-FE3C-4797-AD68-AADA39F1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p:blipFill>
          <p:spPr>
            <a:xfrm>
              <a:off x="5448301" y="3893000"/>
              <a:ext cx="3681870" cy="2953166"/>
            </a:xfrm>
            <a:prstGeom prst="rect">
              <a:avLst/>
            </a:prstGeom>
          </p:spPr>
        </p:pic>
        <p:pic>
          <p:nvPicPr>
            <p:cNvPr id="6" name="Image 5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gamma \end{align*}&#10;&#10;\end{document}" title="IguanaTex Bitmap Display">
              <a:extLst>
                <a:ext uri="{FF2B5EF4-FFF2-40B4-BE49-F238E27FC236}">
                  <a16:creationId xmlns:a16="http://schemas.microsoft.com/office/drawing/2014/main" id="{4EDC2351-3563-41D0-920D-839794CB96DD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888" y="5058925"/>
              <a:ext cx="156618" cy="183708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27" name="Image 26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   \frac{1-\gamma}{\xi^4}=-\frac{1}{1024\pi^4\gamma}\left(12\mathfrak{L}_2+6\mathfrak{L}_1^2+\left(12\mathfrak{L}_3-2\mathfrak{L}_1^3\right)\gamma&#10;    +\left(12\mathfrak{L}_4+\frac{18}{5}\mathfrak{L}_2^2+\frac{18}{5}\mathfrak{L}_2\mathfrak{L}_1^2+\frac{7}{5}\mathfrak{L}_1^4\right)\gamma^2+\mathcal{O}(\gamma^3)\right)\,,&#10;\end{align*}&#10;&#10;\end{document}" title="IguanaTex Bitmap Display">
            <a:extLst>
              <a:ext uri="{FF2B5EF4-FFF2-40B4-BE49-F238E27FC236}">
                <a16:creationId xmlns:a16="http://schemas.microsoft.com/office/drawing/2014/main" id="{1793CCD7-0F75-49C4-B982-86044C586EE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8" y="6198853"/>
            <a:ext cx="5639174" cy="2660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Image 29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\mathfrak{L}_j \equiv {\rm Li}_j\!\left(\frac{1}{2}\right)&#10;\end{align*}&#10;&#10;\end{document}" title="IguanaTex Bitmap Display">
            <a:extLst>
              <a:ext uri="{FF2B5EF4-FFF2-40B4-BE49-F238E27FC236}">
                <a16:creationId xmlns:a16="http://schemas.microsoft.com/office/drawing/2014/main" id="{70F5140E-76D5-4AFA-90A3-A834C62FB5B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86" y="6566562"/>
            <a:ext cx="717594" cy="2705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8718B73C-A8DE-48E9-BEC0-84B91600A70A}"/>
              </a:ext>
            </a:extLst>
          </p:cNvPr>
          <p:cNvSpPr/>
          <p:nvPr/>
        </p:nvSpPr>
        <p:spPr>
          <a:xfrm>
            <a:off x="3737039" y="6483689"/>
            <a:ext cx="1524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1014A4"/>
                </a:solidFill>
              </a:rPr>
              <a:t>Transcendentality</a:t>
            </a:r>
            <a:r>
              <a:rPr lang="en-US" sz="1400" dirty="0">
                <a:solidFill>
                  <a:srgbClr val="1014A4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38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4" grpId="0"/>
      <p:bldP spid="135" grpId="0"/>
      <p:bldP spid="136" grpId="0"/>
      <p:bldP spid="140" grpId="0"/>
      <p:bldP spid="415" grpId="0"/>
      <p:bldP spid="165" grpId="0"/>
      <p:bldP spid="216" grpId="0"/>
      <p:bldP spid="1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AD6BAA46-A124-4FC1-9DB3-2B7EB08037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9208" y="1573148"/>
            <a:ext cx="2682286" cy="179400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85164" y="-447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Yangian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symmetry for planar correlators</a:t>
            </a:r>
          </a:p>
        </p:txBody>
      </p:sp>
      <p:sp>
        <p:nvSpPr>
          <p:cNvPr id="64" name="TextBox 89 2 1 1 1"/>
          <p:cNvSpPr txBox="1">
            <a:spLocks noChangeArrowheads="1"/>
          </p:cNvSpPr>
          <p:nvPr/>
        </p:nvSpPr>
        <p:spPr bwMode="auto">
          <a:xfrm>
            <a:off x="377328" y="941950"/>
            <a:ext cx="8136904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  Single-trace correlator in bi-scalar Fishnet CFT is given by a single planar </a:t>
            </a:r>
          </a:p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     Feynman diagram –disc cut out of regular square lattice: </a:t>
            </a:r>
          </a:p>
        </p:txBody>
      </p:sp>
      <p:sp>
        <p:nvSpPr>
          <p:cNvPr id="33" name="Rectangle 30 1 1">
            <a:extLst>
              <a:ext uri="{FF2B5EF4-FFF2-40B4-BE49-F238E27FC236}">
                <a16:creationId xmlns:a16="http://schemas.microsoft.com/office/drawing/2014/main" id="{6C0CFA05-8A94-49EF-971D-1428EE460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622" y="635356"/>
            <a:ext cx="2672239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900" b="1" dirty="0" err="1">
                <a:solidFill>
                  <a:srgbClr val="00CC00"/>
                </a:solidFill>
              </a:rPr>
              <a:t>Chicherin</a:t>
            </a:r>
            <a:r>
              <a:rPr lang="en-GB" sz="900" b="1" dirty="0">
                <a:solidFill>
                  <a:srgbClr val="00CC00"/>
                </a:solidFill>
              </a:rPr>
              <a:t>, V.K., </a:t>
            </a:r>
            <a:r>
              <a:rPr lang="en-GB" sz="900" b="1" dirty="0" err="1">
                <a:solidFill>
                  <a:srgbClr val="00CC00"/>
                </a:solidFill>
              </a:rPr>
              <a:t>Loebbert</a:t>
            </a:r>
            <a:r>
              <a:rPr lang="en-GB" sz="900" b="1" dirty="0">
                <a:solidFill>
                  <a:srgbClr val="00CC00"/>
                </a:solidFill>
              </a:rPr>
              <a:t>, Muller, Zhong ‘17 </a:t>
            </a:r>
          </a:p>
          <a:p>
            <a:r>
              <a:rPr lang="en-GB" sz="900" b="1" dirty="0">
                <a:solidFill>
                  <a:srgbClr val="00CC00"/>
                </a:solidFill>
              </a:rPr>
              <a:t>V.K., </a:t>
            </a:r>
            <a:r>
              <a:rPr lang="en-GB" sz="900" b="1" dirty="0" err="1">
                <a:solidFill>
                  <a:srgbClr val="00CC00"/>
                </a:solidFill>
              </a:rPr>
              <a:t>Levkovich-Maslyuk</a:t>
            </a:r>
            <a:r>
              <a:rPr lang="en-GB" sz="900" b="1" dirty="0">
                <a:solidFill>
                  <a:srgbClr val="00CC00"/>
                </a:solidFill>
              </a:rPr>
              <a:t>,  </a:t>
            </a:r>
            <a:r>
              <a:rPr lang="en-GB" sz="900" b="1" dirty="0" err="1">
                <a:solidFill>
                  <a:srgbClr val="00CC00"/>
                </a:solidFill>
              </a:rPr>
              <a:t>Mishnyakov</a:t>
            </a:r>
            <a:r>
              <a:rPr lang="en-GB" sz="900" b="1" dirty="0">
                <a:solidFill>
                  <a:srgbClr val="00CC00"/>
                </a:solidFill>
              </a:rPr>
              <a:t>, ’23</a:t>
            </a:r>
          </a:p>
        </p:txBody>
      </p:sp>
      <p:sp>
        <p:nvSpPr>
          <p:cNvPr id="31" name="TextBox 89 2 1 1 2">
            <a:extLst>
              <a:ext uri="{FF2B5EF4-FFF2-40B4-BE49-F238E27FC236}">
                <a16:creationId xmlns:a16="http://schemas.microsoft.com/office/drawing/2014/main" id="{97D7E2F6-E0E3-42AE-B33B-F12BCD54E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3" y="1655049"/>
            <a:ext cx="53117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 “Lasso” operator: product of Lax matrices </a:t>
            </a:r>
          </a:p>
        </p:txBody>
      </p:sp>
      <p:pic>
        <p:nvPicPr>
          <p:cNvPr id="35" name="Picture 16 1">
            <a:extLst>
              <a:ext uri="{FF2B5EF4-FFF2-40B4-BE49-F238E27FC236}">
                <a16:creationId xmlns:a16="http://schemas.microsoft.com/office/drawing/2014/main" id="{6C205CB7-8E81-4460-9235-574089DAAF02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59" y="3664923"/>
            <a:ext cx="4113068" cy="2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sp>
        <p:nvSpPr>
          <p:cNvPr id="36" name="TextBox 89 2 1 1 3">
            <a:extLst>
              <a:ext uri="{FF2B5EF4-FFF2-40B4-BE49-F238E27FC236}">
                <a16:creationId xmlns:a16="http://schemas.microsoft.com/office/drawing/2014/main" id="{DB736C21-02FB-4235-BDE0-049EA3F20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79" y="4021375"/>
            <a:ext cx="2840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Generalization to arbitrary loom</a:t>
            </a:r>
          </a:p>
        </p:txBody>
      </p:sp>
      <p:sp>
        <p:nvSpPr>
          <p:cNvPr id="46" name="TextBox 89 2 1 1 5">
            <a:extLst>
              <a:ext uri="{FF2B5EF4-FFF2-40B4-BE49-F238E27FC236}">
                <a16:creationId xmlns:a16="http://schemas.microsoft.com/office/drawing/2014/main" id="{27BEB1A5-727A-4B5E-9002-4809E891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79" y="3563659"/>
            <a:ext cx="40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  Graph is an eigenfunction of Lasso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1F4C9DC-4BFD-42EC-8E05-6A16B44ABD46}"/>
              </a:ext>
            </a:extLst>
          </p:cNvPr>
          <p:cNvGrpSpPr/>
          <p:nvPr/>
        </p:nvGrpSpPr>
        <p:grpSpPr>
          <a:xfrm>
            <a:off x="632403" y="2018252"/>
            <a:ext cx="5085702" cy="1027240"/>
            <a:chOff x="134370" y="2744158"/>
            <a:chExt cx="5085702" cy="1027240"/>
          </a:xfrm>
        </p:grpSpPr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08DD6E0C-CFBF-4945-8C3C-BC9B82CF2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468" y="2744158"/>
              <a:ext cx="3461604" cy="810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8F8DCD78-C54C-4932-9C38-CBE1741316CF}"/>
                </a:ext>
              </a:extLst>
            </p:cNvPr>
            <p:cNvCxnSpPr/>
            <p:nvPr/>
          </p:nvCxnSpPr>
          <p:spPr>
            <a:xfrm>
              <a:off x="611560" y="3096721"/>
              <a:ext cx="1008112" cy="0"/>
            </a:xfrm>
            <a:prstGeom prst="line">
              <a:avLst/>
            </a:prstGeom>
            <a:ln w="19050"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9B6C7C4-0A3D-4A43-99A2-7EA45F989D14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2805799"/>
              <a:ext cx="0" cy="551193"/>
            </a:xfrm>
            <a:prstGeom prst="line">
              <a:avLst/>
            </a:prstGeom>
            <a:ln w="190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D915A34-ACBB-4F57-AB3C-202943A25D3A}"/>
                </a:ext>
              </a:extLst>
            </p:cNvPr>
            <p:cNvSpPr txBox="1"/>
            <p:nvPr/>
          </p:nvSpPr>
          <p:spPr bwMode="auto">
            <a:xfrm>
              <a:off x="134370" y="2865951"/>
              <a:ext cx="660758" cy="447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 eaLnBrk="1" hangingPunct="1"/>
              <a:r>
                <a:rPr lang="en-US" sz="1000" dirty="0">
                  <a:solidFill>
                    <a:srgbClr val="1014A4"/>
                  </a:solidFill>
                </a:rPr>
                <a:t>auxiliary</a:t>
              </a:r>
            </a:p>
            <a:p>
              <a:pPr algn="l" eaLnBrk="1" hangingPunct="1"/>
              <a:r>
                <a:rPr lang="en-US" sz="1000" dirty="0">
                  <a:solidFill>
                    <a:srgbClr val="1014A4"/>
                  </a:solidFill>
                </a:rPr>
                <a:t>compact</a:t>
              </a:r>
              <a:endParaRPr lang="fr-FR" sz="1000" dirty="0">
                <a:solidFill>
                  <a:srgbClr val="1014A4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61B465C-EE82-4F92-8429-AB36D0F39778}"/>
                </a:ext>
              </a:extLst>
            </p:cNvPr>
            <p:cNvSpPr txBox="1"/>
            <p:nvPr/>
          </p:nvSpPr>
          <p:spPr bwMode="auto">
            <a:xfrm>
              <a:off x="747787" y="3323583"/>
              <a:ext cx="885179" cy="447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 eaLnBrk="1" hangingPunct="1"/>
              <a:r>
                <a:rPr lang="en-US" sz="1000" dirty="0">
                  <a:solidFill>
                    <a:srgbClr val="1014A4"/>
                  </a:solidFill>
                </a:rPr>
                <a:t>Conformal</a:t>
              </a:r>
            </a:p>
            <a:p>
              <a:pPr algn="l" eaLnBrk="1" hangingPunct="1"/>
              <a:r>
                <a:rPr lang="en-US" sz="1000" dirty="0">
                  <a:solidFill>
                    <a:srgbClr val="1014A4"/>
                  </a:solidFill>
                </a:rPr>
                <a:t>non-compact</a:t>
              </a:r>
              <a:endParaRPr lang="fr-FR" sz="1000" dirty="0">
                <a:solidFill>
                  <a:srgbClr val="1014A4"/>
                </a:solidFill>
              </a:endParaRPr>
            </a:p>
          </p:txBody>
        </p:sp>
      </p:grpSp>
      <p:pic>
        <p:nvPicPr>
          <p:cNvPr id="15" name="Image 14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{\bf x}=-i{\bf{\bar\sigma}}^\mu x_\mu \ , \ \ \  {\bf p}=-\frac{i}{2}{\bf \sigma}^\mu\p_{x_\mu}&#10;\end{align*}&#10;&#10;\end{document}" title="IguanaTex Bitmap Display">
            <a:extLst>
              <a:ext uri="{FF2B5EF4-FFF2-40B4-BE49-F238E27FC236}">
                <a16:creationId xmlns:a16="http://schemas.microsoft.com/office/drawing/2014/main" id="{EAA030DC-F020-4D0B-AFAF-7D873AD062D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23" y="2686612"/>
            <a:ext cx="2609406" cy="38443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7" name="Picture 16 2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u_+=u+\frac{\Delta-D}{2} \ , \ \ u_-=u-\frac{\Delta}{2} &#10;\end{align*}&#10;&#10;\end{document}" title="IguanaTex Bitmap Display">
            <a:extLst>
              <a:ext uri="{FF2B5EF4-FFF2-40B4-BE49-F238E27FC236}">
                <a16:creationId xmlns:a16="http://schemas.microsoft.com/office/drawing/2014/main" id="{778C7ECF-4775-4EF3-A2CE-1305BE2DAD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157728"/>
            <a:ext cx="2435924" cy="324944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B2C126-28D2-42CB-B653-E327A1631531}"/>
              </a:ext>
            </a:extLst>
          </p:cNvPr>
          <p:cNvGrpSpPr/>
          <p:nvPr/>
        </p:nvGrpSpPr>
        <p:grpSpPr>
          <a:xfrm>
            <a:off x="6032771" y="1475480"/>
            <a:ext cx="2976014" cy="2017496"/>
            <a:chOff x="6364257" y="3137049"/>
            <a:chExt cx="2361224" cy="156552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83D138A-BA5B-4FBD-894A-E72C36095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64257" y="3137049"/>
              <a:ext cx="2361224" cy="1565528"/>
            </a:xfrm>
            <a:prstGeom prst="rect">
              <a:avLst/>
            </a:prstGeom>
          </p:spPr>
        </p:pic>
        <p:pic>
          <p:nvPicPr>
            <p:cNvPr id="9" name="Image 8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alpha&#10;\end{align*}&#10;&#10;\end{document}" title="IguanaTex Bitmap Display">
              <a:extLst>
                <a:ext uri="{FF2B5EF4-FFF2-40B4-BE49-F238E27FC236}">
                  <a16:creationId xmlns:a16="http://schemas.microsoft.com/office/drawing/2014/main" id="{B83A43EA-5025-4916-91FC-637AB74DFC6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0599" y="3259799"/>
              <a:ext cx="103282" cy="78116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1" name="Image 10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beta&#10;\end{align*}&#10;&#10;\end{document}" title="IguanaTex Bitmap Display">
              <a:extLst>
                <a:ext uri="{FF2B5EF4-FFF2-40B4-BE49-F238E27FC236}">
                  <a16:creationId xmlns:a16="http://schemas.microsoft.com/office/drawing/2014/main" id="{83D2B63D-4F2D-4E92-8E2A-FB63FD1B9426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3378" y="3389193"/>
              <a:ext cx="99612" cy="156232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10" name="Image 9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L(u+2,u+3)&#10;\end{align*}&#10;&#10;\end{document}" title="IguanaTex Bitmap Display">
            <a:extLst>
              <a:ext uri="{FF2B5EF4-FFF2-40B4-BE49-F238E27FC236}">
                <a16:creationId xmlns:a16="http://schemas.microsoft.com/office/drawing/2014/main" id="{5EFE924F-5353-41F1-8872-E0B56D74211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69" y="1519858"/>
            <a:ext cx="832726" cy="109938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87AA7BC-18E2-4308-A5C0-53C5246FF48B}"/>
              </a:ext>
            </a:extLst>
          </p:cNvPr>
          <p:cNvCxnSpPr>
            <a:cxnSpLocks/>
          </p:cNvCxnSpPr>
          <p:nvPr/>
        </p:nvCxnSpPr>
        <p:spPr>
          <a:xfrm flipH="1">
            <a:off x="7884369" y="1680547"/>
            <a:ext cx="360039" cy="294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{\widehat P}^\mu\, | \rm graph\rangle=0&#10;\end{align*}&#10;&#10;\end{document}" title="IguanaTex Bitmap Display">
            <a:extLst>
              <a:ext uri="{FF2B5EF4-FFF2-40B4-BE49-F238E27FC236}">
                <a16:creationId xmlns:a16="http://schemas.microsoft.com/office/drawing/2014/main" id="{DD9E0F37-1F40-4A56-9B38-79EFEE990DB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68" y="4990669"/>
            <a:ext cx="1543972" cy="25732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8" name="Image 37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{\widehat P}^\mu=-\frac{i}{2}\sum_{j&lt;k}[(L_j^{\mu\nu}+g^{\mu\nu}D_j)P_{k,\nu}-(j\leftrightarrow k)]+\sum_j v_jP_j^\mu&#10;\end{align*}&#10;&#10;\end{document}" title="IguanaTex Bitmap Display">
            <a:extLst>
              <a:ext uri="{FF2B5EF4-FFF2-40B4-BE49-F238E27FC236}">
                <a16:creationId xmlns:a16="http://schemas.microsoft.com/office/drawing/2014/main" id="{A749AB83-8619-4748-AFDD-829D0CD5CCC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3" y="5737317"/>
            <a:ext cx="4238494" cy="43841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7A60745F-E3C4-4BC2-BDC4-CE8B03B5B67B}"/>
              </a:ext>
            </a:extLst>
          </p:cNvPr>
          <p:cNvSpPr txBox="1"/>
          <p:nvPr/>
        </p:nvSpPr>
        <p:spPr bwMode="auto">
          <a:xfrm>
            <a:off x="355804" y="5380870"/>
            <a:ext cx="25156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sz="1400" dirty="0">
                <a:solidFill>
                  <a:srgbClr val="101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Level-1 momentum operator:</a:t>
            </a:r>
            <a:endParaRPr lang="fr-FR" sz="1400" dirty="0">
              <a:solidFill>
                <a:srgbClr val="1014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89 2 1 1 1">
            <a:extLst>
              <a:ext uri="{FF2B5EF4-FFF2-40B4-BE49-F238E27FC236}">
                <a16:creationId xmlns:a16="http://schemas.microsoft.com/office/drawing/2014/main" id="{368B2C1A-99EC-4521-BE29-351A67ADD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86" y="4965444"/>
            <a:ext cx="3101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 </a:t>
            </a:r>
            <a:r>
              <a:rPr lang="en-US" sz="1400" i="1" dirty="0">
                <a:solidFill>
                  <a:schemeClr val="tx1"/>
                </a:solidFill>
              </a:rPr>
              <a:t>1/u</a:t>
            </a:r>
            <a:r>
              <a:rPr lang="en-US" sz="1400" i="1" baseline="30000" dirty="0">
                <a:solidFill>
                  <a:schemeClr val="tx1"/>
                </a:solidFill>
              </a:rPr>
              <a:t>n-2</a:t>
            </a:r>
            <a:r>
              <a:rPr lang="en-US" sz="1400" i="1" dirty="0">
                <a:solidFill>
                  <a:schemeClr val="tx1"/>
                </a:solidFill>
              </a:rPr>
              <a:t>  </a:t>
            </a:r>
            <a:r>
              <a:rPr lang="en-US" sz="1400" dirty="0">
                <a:solidFill>
                  <a:srgbClr val="1014A4"/>
                </a:solidFill>
              </a:rPr>
              <a:t>term gives </a:t>
            </a:r>
            <a:r>
              <a:rPr lang="en-US" sz="1400" dirty="0" err="1">
                <a:solidFill>
                  <a:srgbClr val="1014A4"/>
                </a:solidFill>
              </a:rPr>
              <a:t>Yangian</a:t>
            </a:r>
            <a:r>
              <a:rPr lang="en-US" sz="1400" dirty="0">
                <a:solidFill>
                  <a:srgbClr val="1014A4"/>
                </a:solidFill>
              </a:rPr>
              <a:t> diff. eq.: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433E11B5-ED59-455A-BD20-4AA80FB053A9}"/>
              </a:ext>
            </a:extLst>
          </p:cNvPr>
          <p:cNvGrpSpPr/>
          <p:nvPr/>
        </p:nvGrpSpPr>
        <p:grpSpPr>
          <a:xfrm>
            <a:off x="6477256" y="3907379"/>
            <a:ext cx="2628275" cy="2336058"/>
            <a:chOff x="6280555" y="2909123"/>
            <a:chExt cx="2868916" cy="2549944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36D5DDC2-7886-4CE1-89F4-DD848D8CF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280555" y="2909123"/>
              <a:ext cx="2868916" cy="2549944"/>
            </a:xfrm>
            <a:prstGeom prst="rect">
              <a:avLst/>
            </a:prstGeom>
          </p:spPr>
        </p:pic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92C6EC32-CB25-4AF0-A8F1-3AACF1B61B26}"/>
                </a:ext>
              </a:extLst>
            </p:cNvPr>
            <p:cNvSpPr/>
            <p:nvPr/>
          </p:nvSpPr>
          <p:spPr>
            <a:xfrm>
              <a:off x="7628492" y="3106134"/>
              <a:ext cx="1134745" cy="645732"/>
            </a:xfrm>
            <a:custGeom>
              <a:avLst/>
              <a:gdLst>
                <a:gd name="connsiteX0" fmla="*/ 419669 w 1134745"/>
                <a:gd name="connsiteY0" fmla="*/ 5281 h 794429"/>
                <a:gd name="connsiteX1" fmla="*/ 55729 w 1134745"/>
                <a:gd name="connsiteY1" fmla="*/ 87168 h 794429"/>
                <a:gd name="connsiteX2" fmla="*/ 46630 w 1134745"/>
                <a:gd name="connsiteY2" fmla="*/ 332827 h 794429"/>
                <a:gd name="connsiteX3" fmla="*/ 492457 w 1134745"/>
                <a:gd name="connsiteY3" fmla="*/ 751359 h 794429"/>
                <a:gd name="connsiteX4" fmla="*/ 1092958 w 1134745"/>
                <a:gd name="connsiteY4" fmla="*/ 705866 h 794429"/>
                <a:gd name="connsiteX5" fmla="*/ 1011072 w 1134745"/>
                <a:gd name="connsiteY5" fmla="*/ 87168 h 794429"/>
                <a:gd name="connsiteX6" fmla="*/ 419669 w 1134745"/>
                <a:gd name="connsiteY6" fmla="*/ 5281 h 79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4745" h="794429">
                  <a:moveTo>
                    <a:pt x="419669" y="5281"/>
                  </a:moveTo>
                  <a:cubicBezTo>
                    <a:pt x="260445" y="5281"/>
                    <a:pt x="117902" y="32577"/>
                    <a:pt x="55729" y="87168"/>
                  </a:cubicBezTo>
                  <a:cubicBezTo>
                    <a:pt x="-6444" y="141759"/>
                    <a:pt x="-26158" y="222129"/>
                    <a:pt x="46630" y="332827"/>
                  </a:cubicBezTo>
                  <a:cubicBezTo>
                    <a:pt x="119418" y="443525"/>
                    <a:pt x="318069" y="689186"/>
                    <a:pt x="492457" y="751359"/>
                  </a:cubicBezTo>
                  <a:cubicBezTo>
                    <a:pt x="666845" y="813532"/>
                    <a:pt x="1006522" y="816564"/>
                    <a:pt x="1092958" y="705866"/>
                  </a:cubicBezTo>
                  <a:cubicBezTo>
                    <a:pt x="1179394" y="595168"/>
                    <a:pt x="1121771" y="205449"/>
                    <a:pt x="1011072" y="87168"/>
                  </a:cubicBezTo>
                  <a:cubicBezTo>
                    <a:pt x="900374" y="-31113"/>
                    <a:pt x="578893" y="5281"/>
                    <a:pt x="419669" y="5281"/>
                  </a:cubicBez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Image 47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(L_n[\delta_n^+,\delta_n^-]\dots L_2[\delta_2^+,\delta_2^-]L_1[\delta_1^+,\delta_1^-])_{\alpha\beta} \,\,|G\rangle=\delta_{\alpha\beta}\lambda(u)\,\,|G\rangle&#10;\end{align*}&#10;&#10;\end{document}" title="IguanaTex Bitmap Display">
            <a:extLst>
              <a:ext uri="{FF2B5EF4-FFF2-40B4-BE49-F238E27FC236}">
                <a16:creationId xmlns:a16="http://schemas.microsoft.com/office/drawing/2014/main" id="{FB12464B-4819-46FB-8CD6-7BEE01A2C1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2" y="4512202"/>
            <a:ext cx="5857170" cy="30352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Image 48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v_k=\frac{1}{2}\sum_{j\neq k}(\delta_j^+ + \delta_j^-+D/2)&#10;\end{align*}&#10;&#10;\end{document}" title="IguanaTex Bitmap Display">
            <a:extLst>
              <a:ext uri="{FF2B5EF4-FFF2-40B4-BE49-F238E27FC236}">
                <a16:creationId xmlns:a16="http://schemas.microsoft.com/office/drawing/2014/main" id="{CDE6B033-CBE2-417D-8FCA-7B0D4B0C007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83" y="6036762"/>
            <a:ext cx="2045634" cy="4107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0" name="TextBox 89 2 1 1 1">
            <a:extLst>
              <a:ext uri="{FF2B5EF4-FFF2-40B4-BE49-F238E27FC236}">
                <a16:creationId xmlns:a16="http://schemas.microsoft.com/office/drawing/2014/main" id="{752FA6B3-2208-4012-B1E8-C07FC3FD3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669" y="5767234"/>
            <a:ext cx="17079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200" dirty="0">
                <a:solidFill>
                  <a:srgbClr val="1014A4"/>
                </a:solidFill>
              </a:rPr>
              <a:t>evaluation parameters </a:t>
            </a:r>
          </a:p>
        </p:txBody>
      </p:sp>
      <p:sp>
        <p:nvSpPr>
          <p:cNvPr id="34" name="TextBox 89 2 1 1 3">
            <a:extLst>
              <a:ext uri="{FF2B5EF4-FFF2-40B4-BE49-F238E27FC236}">
                <a16:creationId xmlns:a16="http://schemas.microsoft.com/office/drawing/2014/main" id="{84FA3FD4-29E8-4FB9-8EA9-FA4AC5F85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04" y="6485938"/>
            <a:ext cx="52527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A potentially powerful tool for computation of Feynman graphs</a:t>
            </a:r>
          </a:p>
        </p:txBody>
      </p:sp>
      <p:sp>
        <p:nvSpPr>
          <p:cNvPr id="43" name="Rectangle 30 1 1">
            <a:extLst>
              <a:ext uri="{FF2B5EF4-FFF2-40B4-BE49-F238E27FC236}">
                <a16:creationId xmlns:a16="http://schemas.microsoft.com/office/drawing/2014/main" id="{DDD1E3D5-666B-4A2B-A679-D4179FC18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069" y="6272867"/>
            <a:ext cx="2529792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900" b="1" dirty="0" err="1">
                <a:solidFill>
                  <a:srgbClr val="00CC00"/>
                </a:solidFill>
              </a:rPr>
              <a:t>Loebbert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Miczajka</a:t>
            </a:r>
            <a:r>
              <a:rPr lang="en-GB" sz="900" b="1" dirty="0">
                <a:solidFill>
                  <a:srgbClr val="00CC00"/>
                </a:solidFill>
              </a:rPr>
              <a:t>, Mueller, </a:t>
            </a:r>
            <a:r>
              <a:rPr lang="en-GB" sz="900" b="1" dirty="0" err="1">
                <a:solidFill>
                  <a:srgbClr val="00CC00"/>
                </a:solidFill>
              </a:rPr>
              <a:t>Muenkler</a:t>
            </a:r>
            <a:r>
              <a:rPr lang="en-GB" sz="900" b="1" dirty="0">
                <a:solidFill>
                  <a:srgbClr val="00CC00"/>
                </a:solidFill>
              </a:rPr>
              <a:t>,  ‘20 </a:t>
            </a:r>
          </a:p>
          <a:p>
            <a:r>
              <a:rPr lang="en-GB" sz="900" b="1" dirty="0">
                <a:solidFill>
                  <a:srgbClr val="00CC00"/>
                </a:solidFill>
              </a:rPr>
              <a:t>Corcoran, </a:t>
            </a:r>
            <a:r>
              <a:rPr lang="en-GB" sz="900" b="1" dirty="0" err="1">
                <a:solidFill>
                  <a:srgbClr val="00CC00"/>
                </a:solidFill>
              </a:rPr>
              <a:t>Loebbert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Miczajka</a:t>
            </a:r>
            <a:r>
              <a:rPr lang="en-GB" sz="900" b="1" dirty="0">
                <a:solidFill>
                  <a:srgbClr val="00CC00"/>
                </a:solidFill>
              </a:rPr>
              <a:t>, Staudacher,’20</a:t>
            </a:r>
          </a:p>
          <a:p>
            <a:r>
              <a:rPr lang="en-GB" sz="900" b="1" dirty="0" err="1">
                <a:solidFill>
                  <a:srgbClr val="00CC00"/>
                </a:solidFill>
              </a:rPr>
              <a:t>Duhr</a:t>
            </a:r>
            <a:r>
              <a:rPr lang="en-GB" sz="900" b="1" dirty="0">
                <a:solidFill>
                  <a:srgbClr val="00CC00"/>
                </a:solidFill>
              </a:rPr>
              <a:t>, Klemm, </a:t>
            </a:r>
            <a:r>
              <a:rPr lang="en-GB" sz="900" b="1" dirty="0" err="1">
                <a:solidFill>
                  <a:srgbClr val="00CC00"/>
                </a:solidFill>
              </a:rPr>
              <a:t>Loebbert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Nega</a:t>
            </a:r>
            <a:r>
              <a:rPr lang="en-GB" sz="900" b="1" dirty="0">
                <a:solidFill>
                  <a:srgbClr val="00CC00"/>
                </a:solidFill>
              </a:rPr>
              <a:t>, Porkert,‘22 </a:t>
            </a:r>
          </a:p>
        </p:txBody>
      </p:sp>
      <p:sp>
        <p:nvSpPr>
          <p:cNvPr id="45" name="Rectangle 30 1 1">
            <a:extLst>
              <a:ext uri="{FF2B5EF4-FFF2-40B4-BE49-F238E27FC236}">
                <a16:creationId xmlns:a16="http://schemas.microsoft.com/office/drawing/2014/main" id="{C7AFD128-10E0-4B56-8247-A64FF3871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610" y="4096406"/>
            <a:ext cx="26722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00CC00"/>
                </a:solidFill>
              </a:rPr>
              <a:t>V.K., </a:t>
            </a:r>
            <a:r>
              <a:rPr lang="en-GB" sz="900" b="1" dirty="0" err="1">
                <a:solidFill>
                  <a:srgbClr val="00CC00"/>
                </a:solidFill>
              </a:rPr>
              <a:t>Levkovich-Maslyuk</a:t>
            </a:r>
            <a:r>
              <a:rPr lang="en-GB" sz="900" b="1" dirty="0">
                <a:solidFill>
                  <a:srgbClr val="00CC00"/>
                </a:solidFill>
              </a:rPr>
              <a:t>,  </a:t>
            </a:r>
            <a:r>
              <a:rPr lang="en-GB" sz="900" b="1" dirty="0" err="1">
                <a:solidFill>
                  <a:srgbClr val="00CC00"/>
                </a:solidFill>
              </a:rPr>
              <a:t>Mishnyakov</a:t>
            </a:r>
            <a:r>
              <a:rPr lang="en-GB" sz="900" b="1" dirty="0">
                <a:solidFill>
                  <a:srgbClr val="00CC00"/>
                </a:solidFill>
              </a:rPr>
              <a:t>, ’23</a:t>
            </a:r>
          </a:p>
        </p:txBody>
      </p:sp>
    </p:spTree>
    <p:extLst>
      <p:ext uri="{BB962C8B-B14F-4D97-AF65-F5344CB8AC3E}">
        <p14:creationId xmlns:p14="http://schemas.microsoft.com/office/powerpoint/2010/main" val="16079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1" grpId="0"/>
      <p:bldP spid="36" grpId="0"/>
      <p:bldP spid="46" grpId="0"/>
      <p:bldP spid="39" grpId="0"/>
      <p:bldP spid="40" grpId="0"/>
      <p:bldP spid="50" grpId="0"/>
      <p:bldP spid="34" grpId="0"/>
      <p:bldP spid="43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827584" y="80146"/>
            <a:ext cx="7272808" cy="694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A bit of history…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89">
            <a:extLst>
              <a:ext uri="{FF2B5EF4-FFF2-40B4-BE49-F238E27FC236}">
                <a16:creationId xmlns:a16="http://schemas.microsoft.com/office/drawing/2014/main" id="{3FD2F0D3-C664-4610-A972-B718452FC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12" y="5643996"/>
            <a:ext cx="6595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dirty="0">
                <a:solidFill>
                  <a:srgbClr val="1014A4"/>
                </a:solidFill>
              </a:rPr>
              <a:t>   Fishnet CFT as a weak coupling of strongly </a:t>
            </a:r>
            <a:r>
              <a:rPr lang="fr-FR" sz="1600" dirty="0">
                <a:solidFill>
                  <a:srgbClr val="1014A4"/>
                </a:solidFill>
              </a:rPr>
              <a:t>Ɣ</a:t>
            </a:r>
            <a:r>
              <a:rPr lang="en-US" sz="1600" dirty="0">
                <a:solidFill>
                  <a:srgbClr val="1014A4"/>
                </a:solidFill>
              </a:rPr>
              <a:t>-deformed </a:t>
            </a:r>
            <a:r>
              <a:rPr lang="en-US" sz="1600" dirty="0">
                <a:solidFill>
                  <a:srgbClr val="1014A4"/>
                </a:solidFill>
                <a:latin typeface="Blackadder ITC" panose="04020505051007020D02" pitchFamily="82" charset="0"/>
              </a:rPr>
              <a:t>N</a:t>
            </a:r>
            <a:r>
              <a:rPr lang="en-US" sz="1600" dirty="0">
                <a:solidFill>
                  <a:srgbClr val="1014A4"/>
                </a:solidFill>
              </a:rPr>
              <a:t> =4  SYM </a:t>
            </a:r>
          </a:p>
        </p:txBody>
      </p:sp>
      <p:sp>
        <p:nvSpPr>
          <p:cNvPr id="50" name="TextBox 89">
            <a:extLst>
              <a:ext uri="{FF2B5EF4-FFF2-40B4-BE49-F238E27FC236}">
                <a16:creationId xmlns:a16="http://schemas.microsoft.com/office/drawing/2014/main" id="{699C61A4-477E-4A6F-B448-E613B5A11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09" y="901219"/>
            <a:ext cx="8483037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 dirty="0">
                <a:solidFill>
                  <a:srgbClr val="1014A4"/>
                </a:solidFill>
              </a:rPr>
              <a:t>   I met </a:t>
            </a:r>
            <a:r>
              <a:rPr lang="en-US" sz="1800" dirty="0" err="1">
                <a:solidFill>
                  <a:srgbClr val="1014A4"/>
                </a:solidFill>
              </a:rPr>
              <a:t>Fedya</a:t>
            </a:r>
            <a:r>
              <a:rPr lang="en-US" sz="1800" dirty="0">
                <a:solidFill>
                  <a:srgbClr val="1014A4"/>
                </a:solidFill>
              </a:rPr>
              <a:t> many years ago in Russia, but we started our scientific</a:t>
            </a:r>
          </a:p>
          <a:p>
            <a:pPr eaLnBrk="1" hangingPunct="1"/>
            <a:r>
              <a:rPr lang="en-US" sz="1800" dirty="0">
                <a:solidFill>
                  <a:srgbClr val="1014A4"/>
                </a:solidFill>
              </a:rPr>
              <a:t>     discussions (and became friends) only in Paris, in the 90s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8" name="TextBox 89">
            <a:extLst>
              <a:ext uri="{FF2B5EF4-FFF2-40B4-BE49-F238E27FC236}">
                <a16:creationId xmlns:a16="http://schemas.microsoft.com/office/drawing/2014/main" id="{C0CBAAE6-A3D4-44EE-8527-3C57E7144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09" y="1867954"/>
            <a:ext cx="8483037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 dirty="0">
                <a:solidFill>
                  <a:srgbClr val="1014A4"/>
                </a:solidFill>
              </a:rPr>
              <a:t>   I learned a lot from </a:t>
            </a:r>
            <a:r>
              <a:rPr lang="en-US" sz="1800" dirty="0" err="1">
                <a:solidFill>
                  <a:srgbClr val="1014A4"/>
                </a:solidFill>
              </a:rPr>
              <a:t>from</a:t>
            </a:r>
            <a:r>
              <a:rPr lang="en-US" sz="1800" dirty="0">
                <a:solidFill>
                  <a:srgbClr val="1014A4"/>
                </a:solidFill>
              </a:rPr>
              <a:t> him on quantum and classical integrability</a:t>
            </a:r>
          </a:p>
          <a:p>
            <a:pPr eaLnBrk="1" hangingPunct="1"/>
            <a:r>
              <a:rPr lang="en-US" sz="1800" dirty="0">
                <a:solidFill>
                  <a:srgbClr val="1014A4"/>
                </a:solidFill>
              </a:rPr>
              <a:t>     (in which I was a beginner at the time…)</a:t>
            </a:r>
          </a:p>
        </p:txBody>
      </p:sp>
      <p:sp>
        <p:nvSpPr>
          <p:cNvPr id="12" name="TextBox 89">
            <a:extLst>
              <a:ext uri="{FF2B5EF4-FFF2-40B4-BE49-F238E27FC236}">
                <a16:creationId xmlns:a16="http://schemas.microsoft.com/office/drawing/2014/main" id="{A88F7204-1D41-44E3-9572-54A7F4349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53" y="3051993"/>
            <a:ext cx="8863009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 dirty="0">
                <a:solidFill>
                  <a:srgbClr val="1014A4"/>
                </a:solidFill>
              </a:rPr>
              <a:t>   Somewhen around 2003, he  explained me the finite gap method on the example    </a:t>
            </a:r>
          </a:p>
          <a:p>
            <a:pPr eaLnBrk="1" hangingPunct="1"/>
            <a:r>
              <a:rPr lang="en-US" sz="1800" dirty="0">
                <a:solidFill>
                  <a:srgbClr val="1014A4"/>
                </a:solidFill>
              </a:rPr>
              <a:t>    of his work on </a:t>
            </a:r>
            <a:r>
              <a:rPr lang="en-US" sz="1800" dirty="0" err="1">
                <a:solidFill>
                  <a:srgbClr val="1014A4"/>
                </a:solidFill>
              </a:rPr>
              <a:t>KdV</a:t>
            </a:r>
            <a:r>
              <a:rPr lang="en-US" sz="1800" dirty="0">
                <a:solidFill>
                  <a:srgbClr val="1014A4"/>
                </a:solidFill>
              </a:rPr>
              <a:t> field theory. It was crucial for my contribution to one of the  </a:t>
            </a:r>
          </a:p>
          <a:p>
            <a:pPr eaLnBrk="1" hangingPunct="1"/>
            <a:r>
              <a:rPr lang="en-US" sz="1800" dirty="0">
                <a:solidFill>
                  <a:srgbClr val="1014A4"/>
                </a:solidFill>
              </a:rPr>
              <a:t>    decisive works towards complete solution of spectral problem of planar </a:t>
            </a:r>
            <a:r>
              <a:rPr lang="en-US" sz="1800" dirty="0">
                <a:solidFill>
                  <a:srgbClr val="1014A4"/>
                </a:solidFill>
                <a:latin typeface="Blackadder ITC" panose="04020505051007020D02" pitchFamily="82" charset="0"/>
              </a:rPr>
              <a:t>N</a:t>
            </a:r>
            <a:r>
              <a:rPr lang="en-US" sz="1800" dirty="0">
                <a:solidFill>
                  <a:srgbClr val="1014A4"/>
                </a:solidFill>
              </a:rPr>
              <a:t> =4  SYM</a:t>
            </a:r>
          </a:p>
        </p:txBody>
      </p:sp>
      <p:sp>
        <p:nvSpPr>
          <p:cNvPr id="13" name="TextBox 89">
            <a:extLst>
              <a:ext uri="{FF2B5EF4-FFF2-40B4-BE49-F238E27FC236}">
                <a16:creationId xmlns:a16="http://schemas.microsoft.com/office/drawing/2014/main" id="{D84F0AEA-EBA8-4807-B44B-D98B47A48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54" y="5191781"/>
            <a:ext cx="88268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dirty="0">
                <a:solidFill>
                  <a:srgbClr val="1014A4"/>
                </a:solidFill>
              </a:rPr>
              <a:t>   Quantum Spectral Curve (QSC) for planar spectrum of anomalous dimensions in </a:t>
            </a:r>
            <a:r>
              <a:rPr lang="en-US" sz="1600" dirty="0">
                <a:solidFill>
                  <a:srgbClr val="1014A4"/>
                </a:solidFill>
                <a:latin typeface="Blackadder ITC" panose="04020505051007020D02" pitchFamily="82" charset="0"/>
              </a:rPr>
              <a:t>N</a:t>
            </a:r>
            <a:r>
              <a:rPr lang="en-US" sz="1600" dirty="0">
                <a:solidFill>
                  <a:srgbClr val="1014A4"/>
                </a:solidFill>
              </a:rPr>
              <a:t> =4  SYM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4FE20D1D-1BB0-4031-9E7F-E8E0215B2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7626" y="2712127"/>
            <a:ext cx="1906292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F.Smirnov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’98</a:t>
            </a:r>
          </a:p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Babelon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Bernanrd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F.Smirnov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‘97</a:t>
            </a: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489B2112-8B42-4A89-904C-6F9406D6B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242" y="4046031"/>
            <a:ext cx="21610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V.K.,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Marshakov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Minahan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Zarembo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 ‘04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1DC131-8F4A-4C79-BFDB-ED6A78656F45}"/>
              </a:ext>
            </a:extLst>
          </p:cNvPr>
          <p:cNvSpPr txBox="1"/>
          <p:nvPr/>
        </p:nvSpPr>
        <p:spPr>
          <a:xfrm>
            <a:off x="2808544" y="4530221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Plan of the talk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F26CBC11-07A8-44D8-8090-E52682397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862" y="4892337"/>
            <a:ext cx="2161059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Gromov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V.K.,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Leurent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Volin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’13,  ’14</a:t>
            </a:r>
          </a:p>
          <a:p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V.K.,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Leurent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Volin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’15</a:t>
            </a:r>
          </a:p>
        </p:txBody>
      </p:sp>
      <p:sp>
        <p:nvSpPr>
          <p:cNvPr id="15" name="TextBox 89">
            <a:extLst>
              <a:ext uri="{FF2B5EF4-FFF2-40B4-BE49-F238E27FC236}">
                <a16:creationId xmlns:a16="http://schemas.microsoft.com/office/drawing/2014/main" id="{1897268C-99CB-43EC-803D-15B081066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12" y="6051607"/>
            <a:ext cx="74836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dirty="0">
                <a:solidFill>
                  <a:srgbClr val="1014A4"/>
                </a:solidFill>
              </a:rPr>
              <a:t>   Generalized “Loom” Fishnet CFT: construction, examples, </a:t>
            </a:r>
            <a:r>
              <a:rPr lang="en-US" sz="1600" dirty="0" err="1">
                <a:solidFill>
                  <a:srgbClr val="1014A4"/>
                </a:solidFill>
              </a:rPr>
              <a:t>Yangian</a:t>
            </a:r>
            <a:r>
              <a:rPr lang="en-US" sz="1600" dirty="0">
                <a:solidFill>
                  <a:srgbClr val="1014A4"/>
                </a:solidFill>
              </a:rPr>
              <a:t> symmetry </a:t>
            </a: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5CBA3EF0-B97F-4A06-87FC-FF2EDACA7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9638" y="5741337"/>
            <a:ext cx="15842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Gurdogan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V.</a:t>
            </a:r>
            <a:r>
              <a:rPr lang="en-GB" altLang="en-US" sz="800" b="1">
                <a:solidFill>
                  <a:srgbClr val="00CC00"/>
                </a:solidFill>
                <a:latin typeface="Arial" panose="020B0604020202020204" pitchFamily="34" charset="0"/>
              </a:rPr>
              <a:t>K., ’15</a:t>
            </a:r>
            <a:endParaRPr lang="en-GB" altLang="en-US" sz="800" b="1" dirty="0">
              <a:solidFill>
                <a:srgbClr val="00CC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C1780DA2-9099-4B61-B581-F37F845C7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466" y="6335175"/>
            <a:ext cx="262783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V.K.,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Olivucci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’22</a:t>
            </a:r>
          </a:p>
          <a:p>
            <a:pPr eaLnBrk="1" hangingPunct="1"/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V.K.,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Levkovich-Maslyuk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Mishnyakov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 ’23</a:t>
            </a:r>
          </a:p>
          <a:p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Alfimov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V.K.,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Ferrando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Olivucci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(in preparation)</a:t>
            </a:r>
          </a:p>
        </p:txBody>
      </p:sp>
    </p:spTree>
    <p:extLst>
      <p:ext uri="{BB962C8B-B14F-4D97-AF65-F5344CB8AC3E}">
        <p14:creationId xmlns:p14="http://schemas.microsoft.com/office/powerpoint/2010/main" val="299602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0" grpId="0"/>
      <p:bldP spid="58" grpId="0"/>
      <p:bldP spid="12" grpId="0"/>
      <p:bldP spid="13" grpId="0"/>
      <p:bldP spid="8" grpId="0"/>
      <p:bldP spid="9" grpId="0"/>
      <p:bldP spid="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ewrk2">
            <a:hlinkClick r:id="" action="ppaction://media"/>
            <a:extLst>
              <a:ext uri="{FF2B5EF4-FFF2-40B4-BE49-F238E27FC236}">
                <a16:creationId xmlns:a16="http://schemas.microsoft.com/office/drawing/2014/main" id="{930E8A24-09B0-457B-81A9-3C62BBEEE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A6CA1D-5D24-4F04-AB20-2D5244954528}"/>
              </a:ext>
            </a:extLst>
          </p:cNvPr>
          <p:cNvSpPr/>
          <p:nvPr/>
        </p:nvSpPr>
        <p:spPr>
          <a:xfrm>
            <a:off x="118820" y="1947977"/>
            <a:ext cx="9025180" cy="291772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Happy Birthday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Fedya</a:t>
            </a:r>
            <a:r>
              <a:rPr lang="fr-F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!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Joyeux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Anniversaire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Fedya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!</a:t>
            </a:r>
          </a:p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  Юбилеем,  Федя!</a:t>
            </a:r>
            <a:endParaRPr lang="fr-F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77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1901" y="182099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4-loop graph with 6 legs</a:t>
            </a: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6C0CFA05-8A94-49EF-971D-1428EE460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1430" y="121905"/>
            <a:ext cx="29523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050" b="1" dirty="0">
                <a:solidFill>
                  <a:srgbClr val="00CC00"/>
                </a:solidFill>
              </a:rPr>
              <a:t>V.K., </a:t>
            </a:r>
            <a:r>
              <a:rPr lang="en-GB" sz="1050" b="1" dirty="0" err="1">
                <a:solidFill>
                  <a:srgbClr val="00CC00"/>
                </a:solidFill>
              </a:rPr>
              <a:t>Levkovich-Maslyuk</a:t>
            </a:r>
            <a:r>
              <a:rPr lang="en-GB" sz="1050" b="1" dirty="0">
                <a:solidFill>
                  <a:srgbClr val="00CC00"/>
                </a:solidFill>
              </a:rPr>
              <a:t>,  </a:t>
            </a:r>
            <a:r>
              <a:rPr lang="en-GB" sz="1050" b="1" dirty="0" err="1">
                <a:solidFill>
                  <a:srgbClr val="00CC00"/>
                </a:solidFill>
              </a:rPr>
              <a:t>Mishnyakov</a:t>
            </a:r>
            <a:r>
              <a:rPr lang="en-GB" sz="1050" b="1" dirty="0">
                <a:solidFill>
                  <a:srgbClr val="00CC00"/>
                </a:solidFill>
              </a:rPr>
              <a:t> ‘23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E6AE16-8BFA-4EB4-BFD8-62B869468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818" y="1101042"/>
            <a:ext cx="3456384" cy="2996332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0E24BE4-8B74-4987-98B2-87E458FB7085}"/>
              </a:ext>
            </a:extLst>
          </p:cNvPr>
          <p:cNvSpPr/>
          <p:nvPr/>
        </p:nvSpPr>
        <p:spPr>
          <a:xfrm>
            <a:off x="5757705" y="1599232"/>
            <a:ext cx="2365465" cy="2104827"/>
          </a:xfrm>
          <a:custGeom>
            <a:avLst/>
            <a:gdLst>
              <a:gd name="connsiteX0" fmla="*/ 39780 w 2365465"/>
              <a:gd name="connsiteY0" fmla="*/ 1356185 h 2104827"/>
              <a:gd name="connsiteX1" fmla="*/ 12687 w 2365465"/>
              <a:gd name="connsiteY1" fmla="*/ 1247812 h 2104827"/>
              <a:gd name="connsiteX2" fmla="*/ 33007 w 2365465"/>
              <a:gd name="connsiteY2" fmla="*/ 1037839 h 2104827"/>
              <a:gd name="connsiteX3" fmla="*/ 364900 w 2365465"/>
              <a:gd name="connsiteY3" fmla="*/ 401145 h 2104827"/>
              <a:gd name="connsiteX4" fmla="*/ 913540 w 2365465"/>
              <a:gd name="connsiteY4" fmla="*/ 69252 h 2104827"/>
              <a:gd name="connsiteX5" fmla="*/ 1387674 w 2365465"/>
              <a:gd name="connsiteY5" fmla="*/ 8292 h 2104827"/>
              <a:gd name="connsiteX6" fmla="*/ 1909220 w 2365465"/>
              <a:gd name="connsiteY6" fmla="*/ 191172 h 2104827"/>
              <a:gd name="connsiteX7" fmla="*/ 2356260 w 2365465"/>
              <a:gd name="connsiteY7" fmla="*/ 753359 h 2104827"/>
              <a:gd name="connsiteX8" fmla="*/ 2180154 w 2365465"/>
              <a:gd name="connsiteY8" fmla="*/ 1423919 h 2104827"/>
              <a:gd name="connsiteX9" fmla="*/ 1814394 w 2365465"/>
              <a:gd name="connsiteY9" fmla="*/ 1755812 h 2104827"/>
              <a:gd name="connsiteX10" fmla="*/ 1055780 w 2365465"/>
              <a:gd name="connsiteY10" fmla="*/ 2101252 h 2104827"/>
              <a:gd name="connsiteX11" fmla="*/ 459727 w 2365465"/>
              <a:gd name="connsiteY11" fmla="*/ 1911599 h 2104827"/>
              <a:gd name="connsiteX12" fmla="*/ 80420 w 2365465"/>
              <a:gd name="connsiteY12" fmla="*/ 1532292 h 210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5465" h="2104827">
                <a:moveTo>
                  <a:pt x="39780" y="1356185"/>
                </a:moveTo>
                <a:cubicBezTo>
                  <a:pt x="26798" y="1328527"/>
                  <a:pt x="13816" y="1300870"/>
                  <a:pt x="12687" y="1247812"/>
                </a:cubicBezTo>
                <a:cubicBezTo>
                  <a:pt x="11558" y="1194754"/>
                  <a:pt x="-25695" y="1178950"/>
                  <a:pt x="33007" y="1037839"/>
                </a:cubicBezTo>
                <a:cubicBezTo>
                  <a:pt x="91709" y="896728"/>
                  <a:pt x="218145" y="562576"/>
                  <a:pt x="364900" y="401145"/>
                </a:cubicBezTo>
                <a:cubicBezTo>
                  <a:pt x="511655" y="239714"/>
                  <a:pt x="743078" y="134727"/>
                  <a:pt x="913540" y="69252"/>
                </a:cubicBezTo>
                <a:cubicBezTo>
                  <a:pt x="1084002" y="3777"/>
                  <a:pt x="1221727" y="-12028"/>
                  <a:pt x="1387674" y="8292"/>
                </a:cubicBezTo>
                <a:cubicBezTo>
                  <a:pt x="1553621" y="28612"/>
                  <a:pt x="1747789" y="66994"/>
                  <a:pt x="1909220" y="191172"/>
                </a:cubicBezTo>
                <a:cubicBezTo>
                  <a:pt x="2070651" y="315350"/>
                  <a:pt x="2311104" y="547901"/>
                  <a:pt x="2356260" y="753359"/>
                </a:cubicBezTo>
                <a:cubicBezTo>
                  <a:pt x="2401416" y="958817"/>
                  <a:pt x="2270465" y="1256843"/>
                  <a:pt x="2180154" y="1423919"/>
                </a:cubicBezTo>
                <a:cubicBezTo>
                  <a:pt x="2089843" y="1590995"/>
                  <a:pt x="2001790" y="1642923"/>
                  <a:pt x="1814394" y="1755812"/>
                </a:cubicBezTo>
                <a:cubicBezTo>
                  <a:pt x="1626998" y="1868701"/>
                  <a:pt x="1281558" y="2075288"/>
                  <a:pt x="1055780" y="2101252"/>
                </a:cubicBezTo>
                <a:cubicBezTo>
                  <a:pt x="830002" y="2127217"/>
                  <a:pt x="622287" y="2006426"/>
                  <a:pt x="459727" y="1911599"/>
                </a:cubicBezTo>
                <a:cubicBezTo>
                  <a:pt x="297167" y="1816772"/>
                  <a:pt x="188793" y="1674532"/>
                  <a:pt x="80420" y="1532292"/>
                </a:cubicBezTo>
              </a:path>
            </a:pathLst>
          </a:custGeom>
          <a:noFill/>
          <a:ln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TextBox 89 2 1 1">
            <a:extLst>
              <a:ext uri="{FF2B5EF4-FFF2-40B4-BE49-F238E27FC236}">
                <a16:creationId xmlns:a16="http://schemas.microsoft.com/office/drawing/2014/main" id="{7E38997F-69A2-477B-A4E9-37AE7F27A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01" y="1110835"/>
            <a:ext cx="4820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dirty="0">
                <a:solidFill>
                  <a:srgbClr val="1014A4"/>
                </a:solidFill>
              </a:rPr>
              <a:t>    We impose:  conformality of vertices:</a:t>
            </a:r>
          </a:p>
        </p:txBody>
      </p:sp>
      <p:pic>
        <p:nvPicPr>
          <p:cNvPr id="17" name="Image 16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sum_{j\in {\rm vertex}_k}\Delta_j^{(k)}=D &#10;\end{align*}&#10;&#10;\end{document}" title="IguanaTex Bitmap Display">
            <a:extLst>
              <a:ext uri="{FF2B5EF4-FFF2-40B4-BE49-F238E27FC236}">
                <a16:creationId xmlns:a16="http://schemas.microsoft.com/office/drawing/2014/main" id="{94230759-E375-4D03-A0B6-EBED3AB5C0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1836920" cy="51322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9" name="Image 18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Delta_6+\Delta_2+\Delta_5=D &#10;\end{align*}&#10;&#10;\end{document}" title="IguanaTex Bitmap Display">
            <a:extLst>
              <a:ext uri="{FF2B5EF4-FFF2-40B4-BE49-F238E27FC236}">
                <a16:creationId xmlns:a16="http://schemas.microsoft.com/office/drawing/2014/main" id="{09030282-82FC-4622-98FA-F4D48A39377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008482"/>
            <a:ext cx="1980936" cy="1817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0" name="TextBox 89 2 1 1">
            <a:extLst>
              <a:ext uri="{FF2B5EF4-FFF2-40B4-BE49-F238E27FC236}">
                <a16:creationId xmlns:a16="http://schemas.microsoft.com/office/drawing/2014/main" id="{F034C913-FC67-4071-87F8-15B38433D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44" y="2269611"/>
            <a:ext cx="40324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dirty="0">
                <a:solidFill>
                  <a:srgbClr val="1014A4"/>
                </a:solidFill>
              </a:rPr>
              <a:t>    Loom (integrability) condition:</a:t>
            </a:r>
          </a:p>
        </p:txBody>
      </p:sp>
      <p:sp>
        <p:nvSpPr>
          <p:cNvPr id="62" name="TextBox 89 2 1 1">
            <a:extLst>
              <a:ext uri="{FF2B5EF4-FFF2-40B4-BE49-F238E27FC236}">
                <a16:creationId xmlns:a16="http://schemas.microsoft.com/office/drawing/2014/main" id="{9BC21B03-9399-46DD-A8DA-DAC177AD4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66" y="3377608"/>
            <a:ext cx="451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1014A4"/>
                </a:solidFill>
              </a:rPr>
              <a:t>    We can express all 10 dimensions</a:t>
            </a:r>
          </a:p>
          <a:p>
            <a:pPr eaLnBrk="1" hangingPunct="1"/>
            <a:r>
              <a:rPr lang="en-US" dirty="0">
                <a:solidFill>
                  <a:srgbClr val="1014A4"/>
                </a:solidFill>
              </a:rPr>
              <a:t>     in terms of 5 parameters, say</a:t>
            </a:r>
          </a:p>
        </p:txBody>
      </p:sp>
      <p:pic>
        <p:nvPicPr>
          <p:cNvPr id="21" name="Image 20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Delta_1,\Delta_2,\Delta_3,\Delta_5,\Delta_1'&#10;\end{align*}&#10;&#10;\end{document}" title="IguanaTex Bitmap Display">
            <a:extLst>
              <a:ext uri="{FF2B5EF4-FFF2-40B4-BE49-F238E27FC236}">
                <a16:creationId xmlns:a16="http://schemas.microsoft.com/office/drawing/2014/main" id="{09314BB4-1F79-4CD8-ABAF-434B0A0807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41" y="4137057"/>
            <a:ext cx="2267140" cy="2715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3" name="TextBox 89 2 1 1">
            <a:extLst>
              <a:ext uri="{FF2B5EF4-FFF2-40B4-BE49-F238E27FC236}">
                <a16:creationId xmlns:a16="http://schemas.microsoft.com/office/drawing/2014/main" id="{2C982258-75B9-4D45-AD0F-02545E26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20" y="4562348"/>
            <a:ext cx="3083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1014A4"/>
                </a:solidFill>
              </a:rPr>
              <a:t>    Lasso for that graph: </a:t>
            </a:r>
          </a:p>
        </p:txBody>
      </p:sp>
      <p:pic>
        <p:nvPicPr>
          <p:cNvPr id="25" name="Image 24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L_6[\Delta_{(11')}+D/2,\Delta_{(121'5)}]L_5[\Delta_{(121'5)}-D/2,&#10;     \Delta_{(121')}]L_4[D,\Delta_{(13)}+D/2] \times&#10;     L_3[\Delta_{(13)},\Delta_{1}+D/2]L_2[\Delta_{(121')}-D/2,\Delta_{(11')}]L_1[\Delta_1,D/2]&#10;\end{align*}&#10;&#10;\end{document}" title="IguanaTex Bitmap Display">
            <a:extLst>
              <a:ext uri="{FF2B5EF4-FFF2-40B4-BE49-F238E27FC236}">
                <a16:creationId xmlns:a16="http://schemas.microsoft.com/office/drawing/2014/main" id="{2EAE8D57-DB44-4CE2-B39D-E1D6E67F03F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2" y="5104314"/>
            <a:ext cx="8923516" cy="16410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7" name="Image 26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Delta_{(a_1 a_2\dots a_p)}=\Delta_{a_1}+\Delta_{a_2}+\dots+\Delta_{a_p}&#10;\end{align*}&#10;&#10;\end{document}" title="IguanaTex Bitmap Display">
            <a:extLst>
              <a:ext uri="{FF2B5EF4-FFF2-40B4-BE49-F238E27FC236}">
                <a16:creationId xmlns:a16="http://schemas.microsoft.com/office/drawing/2014/main" id="{30C93094-DD33-4126-A665-109DCBD8307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67" y="5410278"/>
            <a:ext cx="2944492" cy="19750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7B6FAB74-00D0-45A3-94EF-62186C5E79BF}"/>
              </a:ext>
            </a:extLst>
          </p:cNvPr>
          <p:cNvSpPr txBox="1"/>
          <p:nvPr/>
        </p:nvSpPr>
        <p:spPr bwMode="auto">
          <a:xfrm>
            <a:off x="4932040" y="5268422"/>
            <a:ext cx="842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sz="1800" dirty="0">
                <a:solidFill>
                  <a:srgbClr val="1014A4"/>
                </a:solidFill>
              </a:rPr>
              <a:t>where:</a:t>
            </a:r>
            <a:endParaRPr lang="fr-FR" sz="1800" dirty="0">
              <a:solidFill>
                <a:srgbClr val="1014A4"/>
              </a:solidFill>
            </a:endParaRPr>
          </a:p>
        </p:txBody>
      </p:sp>
      <p:sp>
        <p:nvSpPr>
          <p:cNvPr id="72" name="TextBox 89 2 1 1">
            <a:extLst>
              <a:ext uri="{FF2B5EF4-FFF2-40B4-BE49-F238E27FC236}">
                <a16:creationId xmlns:a16="http://schemas.microsoft.com/office/drawing/2014/main" id="{411FDA65-F5F5-44D2-AA90-F1F944233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96" y="5556041"/>
            <a:ext cx="4807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1014A4"/>
                </a:solidFill>
              </a:rPr>
              <a:t>    Evaluation parameters  for that graph: </a:t>
            </a:r>
          </a:p>
        </p:txBody>
      </p:sp>
      <p:pic>
        <p:nvPicPr>
          <p:cNvPr id="29" name="Image 28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 v_k&amp;=\left\{0,-\Delta _1'-\frac{\Delta _1}{2}-\frac{\Delta _2}{2}+D/2,-\frac{\Delta _1}{2}-\frac{\Delta _3}{2}, -\frac{\Delta _3}{2}-D/2,\right.&#10;    \\  &amp; \left. \ \ \ \ \ \ \ \ &#10;    -\Delta&#10;   _1'-\frac{\Delta _1}{2}-\Delta _2-\frac{\Delta _5}{2}+D/2,-\Delta _1'-\frac{\Delta _1}{2}-\frac{\Delta _2}{2}-\frac{\Delta&#10;   _5}{2}\right\}&#10;\end{align*}&#10;&#10;\end{document}" title="IguanaTex Bitmap Display">
            <a:extLst>
              <a:ext uri="{FF2B5EF4-FFF2-40B4-BE49-F238E27FC236}">
                <a16:creationId xmlns:a16="http://schemas.microsoft.com/office/drawing/2014/main" id="{5EF58B30-B4B2-4D43-B068-2D3522D86F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026879"/>
            <a:ext cx="4904820" cy="70921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686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9" grpId="0"/>
      <p:bldP spid="60" grpId="0"/>
      <p:bldP spid="62" grpId="0"/>
      <p:bldP spid="63" grpId="0"/>
      <p:bldP spid="70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1901" y="182099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Diamond and Basso-Dixon type graphs for Checkerboard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AE0D20E-E2C6-4CC1-AB7F-DAFB681B0C50}"/>
              </a:ext>
            </a:extLst>
          </p:cNvPr>
          <p:cNvSpPr/>
          <p:nvPr/>
        </p:nvSpPr>
        <p:spPr>
          <a:xfrm>
            <a:off x="323528" y="1019230"/>
            <a:ext cx="5545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1014A4"/>
                </a:solidFill>
              </a:rPr>
              <a:t> 4-point function  given by rectangular fishnet graph</a:t>
            </a: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BEC0DB-1E7E-4400-9999-D7F2F9BD7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47" y="1793321"/>
            <a:ext cx="2973762" cy="2486640"/>
          </a:xfrm>
          <a:prstGeom prst="rect">
            <a:avLst/>
          </a:prstGeom>
        </p:spPr>
      </p:pic>
      <p:pic>
        <p:nvPicPr>
          <p:cNvPr id="5" name="Image 4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 I_{2n+1,2m}= \langle \text{Tr}((Z_1 Z_3)^{n} Z_1)(x_1) (Z_2 Z_4)^{m}(x_2) ((\bar Z_1 \bar Z_3)\bar Z_1)^{n}(x_3) (\bar Z_2 \bar Z_4)^{m}(x_4)\rangle&#10;\end{align*}&#10;&#10;\end{document}" title="IguanaTex Bitmap Display">
            <a:extLst>
              <a:ext uri="{FF2B5EF4-FFF2-40B4-BE49-F238E27FC236}">
                <a16:creationId xmlns:a16="http://schemas.microsoft.com/office/drawing/2014/main" id="{D7968F34-83BC-4C5F-BB74-129E6FEE85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96257"/>
            <a:ext cx="6964056" cy="2289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35B980DE-9B36-4151-B1D7-424D2079FEF5}"/>
              </a:ext>
            </a:extLst>
          </p:cNvPr>
          <p:cNvGrpSpPr/>
          <p:nvPr/>
        </p:nvGrpSpPr>
        <p:grpSpPr>
          <a:xfrm>
            <a:off x="3434108" y="2087720"/>
            <a:ext cx="5640161" cy="1712763"/>
            <a:chOff x="3434108" y="2087720"/>
            <a:chExt cx="5640161" cy="171276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C6EA227-318D-4DF8-BDC6-A14EA46B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9893" y="2087720"/>
              <a:ext cx="3364376" cy="152563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78EF8F-0BED-4FCD-BBE1-947E16692FCA}"/>
                </a:ext>
              </a:extLst>
            </p:cNvPr>
            <p:cNvSpPr/>
            <p:nvPr/>
          </p:nvSpPr>
          <p:spPr>
            <a:xfrm>
              <a:off x="3434108" y="2975642"/>
              <a:ext cx="2601994" cy="8248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1014A4"/>
                  </a:solidFill>
                </a:rPr>
                <a:t> Explicitly computed in terms  of </a:t>
              </a:r>
            </a:p>
            <a:p>
              <a:r>
                <a:rPr lang="en-US" sz="1400" dirty="0">
                  <a:solidFill>
                    <a:srgbClr val="1014A4"/>
                  </a:solidFill>
                </a:rPr>
                <a:t>a determinant of ladder graphs </a:t>
              </a:r>
            </a:p>
            <a:p>
              <a:r>
                <a:rPr lang="en-US" sz="1400" dirty="0">
                  <a:solidFill>
                    <a:srgbClr val="1014A4"/>
                  </a:solidFill>
                </a:rPr>
                <a:t>using the methods of</a:t>
              </a:r>
              <a:endParaRPr lang="fr-FR" sz="1400" dirty="0"/>
            </a:p>
          </p:txBody>
        </p:sp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1495B836-118C-44BE-8C63-398FD3C57F07}"/>
                </a:ext>
              </a:extLst>
            </p:cNvPr>
            <p:cNvSpPr/>
            <p:nvPr/>
          </p:nvSpPr>
          <p:spPr>
            <a:xfrm>
              <a:off x="3794613" y="2647087"/>
              <a:ext cx="1584176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G^{(I)}_{m,n}= \langle \text{Tr}(Z_1 \bar Z_4)^{m}(x_1) (Z_4 Z_3)^{n}(x_2) (\bar Z_3 Z_2)^{m}(x_3) (\bar Z_2 \bar Z_1)^{n}(x_4)&#10;\end{align*}&#10;&#10;\end{document}" title="IguanaTex Bitmap Display">
            <a:extLst>
              <a:ext uri="{FF2B5EF4-FFF2-40B4-BE49-F238E27FC236}">
                <a16:creationId xmlns:a16="http://schemas.microsoft.com/office/drawing/2014/main" id="{64FC0F41-591B-42F2-BE14-C4EB5B41B9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7" y="4707628"/>
            <a:ext cx="5180362" cy="2484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9391B6-08A8-4319-9DA3-05A90217068D}"/>
              </a:ext>
            </a:extLst>
          </p:cNvPr>
          <p:cNvSpPr/>
          <p:nvPr/>
        </p:nvSpPr>
        <p:spPr>
          <a:xfrm>
            <a:off x="403922" y="4320598"/>
            <a:ext cx="5929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1014A4"/>
                </a:solidFill>
              </a:rPr>
              <a:t>4-point functions given by “diamond” fishnet graphs (4 types)</a:t>
            </a:r>
            <a:endParaRPr lang="fr-FR" sz="18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5FD706D-1837-4791-9FA2-76A189D584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5032239"/>
            <a:ext cx="2422616" cy="16436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4250BB-C0CC-4BFC-8991-9695D2802E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6969" y="4622155"/>
            <a:ext cx="2157704" cy="1738048"/>
          </a:xfrm>
          <a:prstGeom prst="rect">
            <a:avLst/>
          </a:prstGeom>
        </p:spPr>
      </p:pic>
      <p:pic>
        <p:nvPicPr>
          <p:cNvPr id="16" name="Image 15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G^{(II)}_{m,n}=  \langle \text{Tr}\left[(Z_2 \bar Z_3)^{m}(x_1) (Z_4 Z_3)^{n}(x_2) (\bar Z_3 Z_2)^{m}(x_3) (\bar Z_1 \bar Z_2)^{n}(x_4)\right]\rangle&#10;\end{align*}&#10;&#10;\end{document}" title="IguanaTex Bitmap Display">
            <a:extLst>
              <a:ext uri="{FF2B5EF4-FFF2-40B4-BE49-F238E27FC236}">
                <a16:creationId xmlns:a16="http://schemas.microsoft.com/office/drawing/2014/main" id="{B755FD22-BA45-46CC-9D5C-E81579F2380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441604"/>
            <a:ext cx="5660502" cy="2592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Rectangle 30">
            <a:extLst>
              <a:ext uri="{FF2B5EF4-FFF2-40B4-BE49-F238E27FC236}">
                <a16:creationId xmlns:a16="http://schemas.microsoft.com/office/drawing/2014/main" id="{88FA197C-D80E-4AC8-B2D4-BC6FE695F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932" y="68737"/>
            <a:ext cx="23936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Alfimov</a:t>
            </a:r>
            <a:r>
              <a:rPr lang="en-GB" sz="900" b="1" dirty="0">
                <a:solidFill>
                  <a:srgbClr val="00CC00"/>
                </a:solidFill>
              </a:rPr>
              <a:t>, V.K., </a:t>
            </a:r>
            <a:r>
              <a:rPr lang="en-GB" sz="900" b="1" dirty="0" err="1">
                <a:solidFill>
                  <a:srgbClr val="00CC00"/>
                </a:solidFill>
              </a:rPr>
              <a:t>Ferrando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Olivucci</a:t>
            </a:r>
            <a:r>
              <a:rPr lang="en-GB" sz="900" b="1" dirty="0">
                <a:solidFill>
                  <a:srgbClr val="00CC00"/>
                </a:solidFill>
              </a:rPr>
              <a:t>, to appear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58A5F4-643D-411D-9756-F99BFB5EE864}"/>
              </a:ext>
            </a:extLst>
          </p:cNvPr>
          <p:cNvSpPr/>
          <p:nvPr/>
        </p:nvSpPr>
        <p:spPr>
          <a:xfrm>
            <a:off x="3677031" y="5132733"/>
            <a:ext cx="207704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014A4"/>
                </a:solidFill>
              </a:rPr>
              <a:t> For generic weights, </a:t>
            </a:r>
          </a:p>
          <a:p>
            <a:r>
              <a:rPr lang="en-US" sz="1600" dirty="0">
                <a:solidFill>
                  <a:srgbClr val="1014A4"/>
                </a:solidFill>
              </a:rPr>
              <a:t> both are zero for m&gt;n</a:t>
            </a:r>
          </a:p>
          <a:p>
            <a:r>
              <a:rPr lang="en-US" sz="1600" dirty="0">
                <a:solidFill>
                  <a:srgbClr val="1014A4"/>
                </a:solidFill>
              </a:rPr>
              <a:t> and  tree-like  for m=n</a:t>
            </a:r>
            <a:endParaRPr lang="fr-FR" sz="1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69108C-73C6-4130-9D93-7FF8184EF722}"/>
              </a:ext>
            </a:extLst>
          </p:cNvPr>
          <p:cNvSpPr/>
          <p:nvPr/>
        </p:nvSpPr>
        <p:spPr>
          <a:xfrm>
            <a:off x="3745668" y="6006191"/>
            <a:ext cx="250985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014A4"/>
                </a:solidFill>
              </a:rPr>
              <a:t>Type II is non-trivial for m&lt;n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2827B72A-67EC-4270-A7EE-ABFBD4990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92" y="3716111"/>
            <a:ext cx="1928733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800" b="1" dirty="0" err="1">
                <a:solidFill>
                  <a:srgbClr val="00CC00"/>
                </a:solidFill>
              </a:rPr>
              <a:t>Derkachev</a:t>
            </a:r>
            <a:r>
              <a:rPr lang="en-GB" sz="800" b="1" dirty="0">
                <a:solidFill>
                  <a:srgbClr val="00CC00"/>
                </a:solidFill>
              </a:rPr>
              <a:t>, </a:t>
            </a:r>
            <a:r>
              <a:rPr lang="en-GB" sz="800" b="1" dirty="0" err="1">
                <a:solidFill>
                  <a:srgbClr val="00CC00"/>
                </a:solidFill>
              </a:rPr>
              <a:t>Korchemsky</a:t>
            </a:r>
            <a:r>
              <a:rPr lang="en-GB" sz="800" b="1" dirty="0">
                <a:solidFill>
                  <a:srgbClr val="00CC00"/>
                </a:solidFill>
              </a:rPr>
              <a:t>, </a:t>
            </a:r>
            <a:r>
              <a:rPr lang="en-GB" sz="800" b="1" dirty="0" err="1">
                <a:solidFill>
                  <a:srgbClr val="00CC00"/>
                </a:solidFill>
              </a:rPr>
              <a:t>Manashev</a:t>
            </a:r>
            <a:r>
              <a:rPr lang="en-GB" sz="800" b="1" dirty="0">
                <a:solidFill>
                  <a:srgbClr val="00CC00"/>
                </a:solidFill>
              </a:rPr>
              <a:t> 94’</a:t>
            </a:r>
          </a:p>
          <a:p>
            <a:pPr algn="l"/>
            <a:r>
              <a:rPr lang="en-GB" sz="800" b="1" dirty="0" err="1">
                <a:solidFill>
                  <a:srgbClr val="00CC00"/>
                </a:solidFill>
              </a:rPr>
              <a:t>Derkachev</a:t>
            </a:r>
            <a:r>
              <a:rPr lang="en-GB" sz="800" b="1" dirty="0">
                <a:solidFill>
                  <a:srgbClr val="00CC00"/>
                </a:solidFill>
              </a:rPr>
              <a:t>, V.K., </a:t>
            </a:r>
            <a:r>
              <a:rPr lang="en-GB" sz="800" b="1" dirty="0" err="1">
                <a:solidFill>
                  <a:srgbClr val="00CC00"/>
                </a:solidFill>
              </a:rPr>
              <a:t>Olivucci</a:t>
            </a:r>
            <a:r>
              <a:rPr lang="en-GB" sz="800" b="1" dirty="0">
                <a:solidFill>
                  <a:srgbClr val="00CC00"/>
                </a:solidFill>
              </a:rPr>
              <a:t> 18’</a:t>
            </a:r>
          </a:p>
          <a:p>
            <a:pPr algn="l"/>
            <a:r>
              <a:rPr lang="en-GB" sz="800" b="1" dirty="0" err="1">
                <a:solidFill>
                  <a:srgbClr val="00CC00"/>
                </a:solidFill>
              </a:rPr>
              <a:t>Derkachev</a:t>
            </a:r>
            <a:r>
              <a:rPr lang="en-GB" sz="800" b="1" dirty="0">
                <a:solidFill>
                  <a:srgbClr val="00CC00"/>
                </a:solidFill>
              </a:rPr>
              <a:t>, </a:t>
            </a:r>
            <a:r>
              <a:rPr lang="en-GB" sz="800" b="1" dirty="0" err="1">
                <a:solidFill>
                  <a:srgbClr val="00CC00"/>
                </a:solidFill>
              </a:rPr>
              <a:t>Olivucci</a:t>
            </a:r>
            <a:r>
              <a:rPr lang="en-GB" sz="800" b="1" dirty="0">
                <a:solidFill>
                  <a:srgbClr val="00CC00"/>
                </a:solidFill>
              </a:rPr>
              <a:t> ‘19</a:t>
            </a:r>
          </a:p>
          <a:p>
            <a:r>
              <a:rPr lang="en-GB" sz="800" b="1" dirty="0" err="1">
                <a:solidFill>
                  <a:srgbClr val="00CC00"/>
                </a:solidFill>
              </a:rPr>
              <a:t>Derkachev</a:t>
            </a:r>
            <a:r>
              <a:rPr lang="en-GB" sz="800" b="1" dirty="0">
                <a:solidFill>
                  <a:srgbClr val="00CC00"/>
                </a:solidFill>
              </a:rPr>
              <a:t>, </a:t>
            </a:r>
            <a:r>
              <a:rPr lang="en-GB" sz="800" b="1" dirty="0" err="1">
                <a:solidFill>
                  <a:srgbClr val="00CC00"/>
                </a:solidFill>
              </a:rPr>
              <a:t>Ferrando</a:t>
            </a:r>
            <a:r>
              <a:rPr lang="en-GB" sz="800" b="1" dirty="0">
                <a:solidFill>
                  <a:srgbClr val="00CC00"/>
                </a:solidFill>
              </a:rPr>
              <a:t>, </a:t>
            </a:r>
            <a:r>
              <a:rPr lang="en-GB" sz="800" b="1" dirty="0" err="1">
                <a:solidFill>
                  <a:srgbClr val="00CC00"/>
                </a:solidFill>
              </a:rPr>
              <a:t>Olivucci</a:t>
            </a:r>
            <a:r>
              <a:rPr lang="en-GB" sz="800" b="1" dirty="0">
                <a:solidFill>
                  <a:srgbClr val="00CC00"/>
                </a:solidFill>
              </a:rPr>
              <a:t> ‘20</a:t>
            </a:r>
          </a:p>
        </p:txBody>
      </p:sp>
    </p:spTree>
    <p:extLst>
      <p:ext uri="{BB962C8B-B14F-4D97-AF65-F5344CB8AC3E}">
        <p14:creationId xmlns:p14="http://schemas.microsoft.com/office/powerpoint/2010/main" val="12946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4" grpId="0"/>
      <p:bldP spid="20" grpId="0" animBg="1"/>
      <p:bldP spid="22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1901" y="182099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ABJM and BFKL Fishnet CFTs from FCFT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(4)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7" name="Image 116" descr="\documentclass{slides}\pagestyle{empty}&#10;\usepackage{amsmath,amssymb,amsthm}\def\eps{{\epsilon}}&#10;\def\o{{\omega}}&#10;\def\a{{\alpha}}&#10;\def\si{{\sigma}}&#10;\def\({\left(}&#10;\def\){\right)}&#10;\def\[{\left[}&#10;\def\]{\right]}&#10;&#10;\def\tr{{\rm tr}\,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\begin{align*}    {\cal L}_{D}^{(CD)}\left.\right|_{w_4=0}&amp;= N_c \tr&#10;    \left[ -\sum_{j=1}^{3} \bar X_j \square^{w_j} X_j\,-\,\bar X_4 X_4&#10;\,+ \xi_1^2\, \bar X_1 \bar X_2 X_3 X_4+ \xi_2^2\, X_1 X_2 \bar X_3 \bar X_4 \right]\\&#10;&amp;\to\,\,N_c \tr\left[ \sum_{j=1}^{3} \partial^\mu\bar X_j \partial_\mu X_j\,+ \,(\xi_1\xi_2)^2\, \bar X_1 \bar X_2 X_3  X_1 X_2 \bar X_3  \right]&#10;  \end{align*}&#10; \end{document}" title="IguanaTex Bitmap Display">
            <a:extLst>
              <a:ext uri="{FF2B5EF4-FFF2-40B4-BE49-F238E27FC236}">
                <a16:creationId xmlns:a16="http://schemas.microsoft.com/office/drawing/2014/main" id="{FF711CFC-0AA3-4493-A613-BC636CC15F0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7085148" cy="11762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3" name="TextBox 89 2 2 1">
            <a:extLst>
              <a:ext uri="{FF2B5EF4-FFF2-40B4-BE49-F238E27FC236}">
                <a16:creationId xmlns:a16="http://schemas.microsoft.com/office/drawing/2014/main" id="{F2D5912B-3CA4-4CFB-AD51-523C6038D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188" y="991386"/>
            <a:ext cx="53285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1014A4"/>
                </a:solidFill>
              </a:rPr>
              <a:t>    ABJM  FCFT</a:t>
            </a:r>
            <a:r>
              <a:rPr lang="ru-RU" baseline="30000" dirty="0">
                <a:solidFill>
                  <a:srgbClr val="1014A4"/>
                </a:solidFill>
              </a:rPr>
              <a:t>(3)</a:t>
            </a:r>
            <a:r>
              <a:rPr lang="en-US" dirty="0">
                <a:solidFill>
                  <a:srgbClr val="1014A4"/>
                </a:solidFill>
              </a:rPr>
              <a:t> emerges in 3D,  for 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7169376-EFF0-44E8-BB40-0BC68C4C4442}"/>
              </a:ext>
            </a:extLst>
          </p:cNvPr>
          <p:cNvGrpSpPr/>
          <p:nvPr/>
        </p:nvGrpSpPr>
        <p:grpSpPr>
          <a:xfrm>
            <a:off x="3691900" y="3647236"/>
            <a:ext cx="1789601" cy="610856"/>
            <a:chOff x="4117731" y="4000523"/>
            <a:chExt cx="2051526" cy="780051"/>
          </a:xfrm>
        </p:grpSpPr>
        <p:sp>
          <p:nvSpPr>
            <p:cNvPr id="102" name="Flèche : droite 101">
              <a:extLst>
                <a:ext uri="{FF2B5EF4-FFF2-40B4-BE49-F238E27FC236}">
                  <a16:creationId xmlns:a16="http://schemas.microsoft.com/office/drawing/2014/main" id="{CA695E1E-AB66-4DC0-810B-794A4245B093}"/>
                </a:ext>
              </a:extLst>
            </p:cNvPr>
            <p:cNvSpPr/>
            <p:nvPr/>
          </p:nvSpPr>
          <p:spPr>
            <a:xfrm>
              <a:off x="4428822" y="4000523"/>
              <a:ext cx="908034" cy="3062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TextBox 89 2 3">
              <a:extLst>
                <a:ext uri="{FF2B5EF4-FFF2-40B4-BE49-F238E27FC236}">
                  <a16:creationId xmlns:a16="http://schemas.microsoft.com/office/drawing/2014/main" id="{B6D7D936-FE74-4AD6-B8AD-670C78A4BB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7731" y="4348247"/>
              <a:ext cx="2051526" cy="43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1014A4"/>
                  </a:solidFill>
                </a:rPr>
                <a:t> triangular lattice</a:t>
              </a:r>
            </a:p>
          </p:txBody>
        </p:sp>
      </p:grpSp>
      <p:sp>
        <p:nvSpPr>
          <p:cNvPr id="100" name="TextBox 89 2 2 2">
            <a:extLst>
              <a:ext uri="{FF2B5EF4-FFF2-40B4-BE49-F238E27FC236}">
                <a16:creationId xmlns:a16="http://schemas.microsoft.com/office/drawing/2014/main" id="{BB4B2C88-A056-4798-80F2-06A692916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68" y="5513489"/>
            <a:ext cx="72133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1014A4"/>
                </a:solidFill>
              </a:rPr>
              <a:t>    Another interesting case:</a:t>
            </a:r>
          </a:p>
          <a:p>
            <a:pPr eaLnBrk="1" hangingPunct="1"/>
            <a:r>
              <a:rPr lang="en-US" dirty="0">
                <a:solidFill>
                  <a:srgbClr val="1014A4"/>
                </a:solidFill>
              </a:rPr>
              <a:t>     At  </a:t>
            </a:r>
            <a:r>
              <a:rPr lang="en-US" i="1" dirty="0">
                <a:solidFill>
                  <a:schemeClr val="tx1"/>
                </a:solidFill>
              </a:rPr>
              <a:t>u→0</a:t>
            </a:r>
            <a:r>
              <a:rPr lang="en-US" dirty="0">
                <a:solidFill>
                  <a:srgbClr val="1014A4"/>
                </a:solidFill>
              </a:rPr>
              <a:t>  the transfer matrix becomes </a:t>
            </a:r>
            <a:r>
              <a:rPr lang="en-US" dirty="0" err="1">
                <a:solidFill>
                  <a:srgbClr val="1014A4"/>
                </a:solidFill>
              </a:rPr>
              <a:t>Lipatov’s</a:t>
            </a:r>
            <a:r>
              <a:rPr lang="en-US" dirty="0">
                <a:solidFill>
                  <a:srgbClr val="1014A4"/>
                </a:solidFill>
              </a:rPr>
              <a:t> Hamiltonian</a:t>
            </a:r>
          </a:p>
          <a:p>
            <a:pPr eaLnBrk="1" hangingPunct="1"/>
            <a:r>
              <a:rPr lang="en-US" dirty="0">
                <a:solidFill>
                  <a:srgbClr val="1014A4"/>
                </a:solidFill>
              </a:rPr>
              <a:t>     for reggeized gluons in QCD</a:t>
            </a:r>
          </a:p>
        </p:txBody>
      </p:sp>
      <p:grpSp>
        <p:nvGrpSpPr>
          <p:cNvPr id="112" name="Groupe 111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D=2,\quad w_1=u+2,\,\,w_2=-u,\,\,w_3=u,\,\,w_4=-u&#10;\end{align*}&#10;&#10;\end{document}" title="IguanaTex Vector Display">
            <a:extLst>
              <a:ext uri="{FF2B5EF4-FFF2-40B4-BE49-F238E27FC236}">
                <a16:creationId xmlns:a16="http://schemas.microsoft.com/office/drawing/2014/main" id="{8C47C5F1-CE5D-4F6D-BC5A-11E660EE3CD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845355" y="5638310"/>
            <a:ext cx="4566596" cy="202570"/>
            <a:chOff x="7511257" y="-15061341"/>
            <a:chExt cx="5583094" cy="247660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B29D190-A1EC-4C38-8E35-EDCB08A603E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511257" y="-15061341"/>
              <a:ext cx="228792" cy="203260"/>
            </a:xfrm>
            <a:custGeom>
              <a:avLst/>
              <a:gdLst>
                <a:gd name="connsiteX0" fmla="*/ 49198 w 228792"/>
                <a:gd name="connsiteY0" fmla="*/ 172175 h 203260"/>
                <a:gd name="connsiteX1" fmla="*/ 26160 w 228792"/>
                <a:gd name="connsiteY1" fmla="*/ 184070 h 203260"/>
                <a:gd name="connsiteX2" fmla="*/ 19066 w 228792"/>
                <a:gd name="connsiteY2" fmla="*/ 188874 h 203260"/>
                <a:gd name="connsiteX3" fmla="*/ 26160 w 228792"/>
                <a:gd name="connsiteY3" fmla="*/ 191913 h 203260"/>
                <a:gd name="connsiteX4" fmla="*/ 109971 w 228792"/>
                <a:gd name="connsiteY4" fmla="*/ 191913 h 203260"/>
                <a:gd name="connsiteX5" fmla="*/ 212530 w 228792"/>
                <a:gd name="connsiteY5" fmla="*/ 83083 h 203260"/>
                <a:gd name="connsiteX6" fmla="*/ 153021 w 228792"/>
                <a:gd name="connsiteY6" fmla="*/ 19056 h 203260"/>
                <a:gd name="connsiteX7" fmla="*/ 67939 w 228792"/>
                <a:gd name="connsiteY7" fmla="*/ 19056 h 203260"/>
                <a:gd name="connsiteX8" fmla="*/ 60344 w 228792"/>
                <a:gd name="connsiteY8" fmla="*/ 23860 h 203260"/>
                <a:gd name="connsiteX9" fmla="*/ 67684 w 228792"/>
                <a:gd name="connsiteY9" fmla="*/ 26901 h 203260"/>
                <a:gd name="connsiteX10" fmla="*/ 78576 w 228792"/>
                <a:gd name="connsiteY10" fmla="*/ 27408 h 203260"/>
                <a:gd name="connsiteX11" fmla="*/ 84145 w 228792"/>
                <a:gd name="connsiteY11" fmla="*/ 31457 h 203260"/>
                <a:gd name="connsiteX12" fmla="*/ 83136 w 228792"/>
                <a:gd name="connsiteY12" fmla="*/ 36261 h 203260"/>
                <a:gd name="connsiteX13" fmla="*/ 49198 w 228792"/>
                <a:gd name="connsiteY13" fmla="*/ 172175 h 203260"/>
                <a:gd name="connsiteX14" fmla="*/ 103894 w 228792"/>
                <a:gd name="connsiteY14" fmla="*/ 36516 h 203260"/>
                <a:gd name="connsiteX15" fmla="*/ 117574 w 228792"/>
                <a:gd name="connsiteY15" fmla="*/ 26901 h 203260"/>
                <a:gd name="connsiteX16" fmla="*/ 144663 w 228792"/>
                <a:gd name="connsiteY16" fmla="*/ 26901 h 203260"/>
                <a:gd name="connsiteX17" fmla="*/ 190501 w 228792"/>
                <a:gd name="connsiteY17" fmla="*/ 73721 h 203260"/>
                <a:gd name="connsiteX18" fmla="*/ 163912 w 228792"/>
                <a:gd name="connsiteY18" fmla="*/ 155471 h 203260"/>
                <a:gd name="connsiteX19" fmla="*/ 105419 w 228792"/>
                <a:gd name="connsiteY19" fmla="*/ 184070 h 203260"/>
                <a:gd name="connsiteX20" fmla="*/ 76804 w 228792"/>
                <a:gd name="connsiteY20" fmla="*/ 184070 h 203260"/>
                <a:gd name="connsiteX21" fmla="*/ 71228 w 228792"/>
                <a:gd name="connsiteY21" fmla="*/ 183815 h 203260"/>
                <a:gd name="connsiteX22" fmla="*/ 67939 w 228792"/>
                <a:gd name="connsiteY22" fmla="*/ 181283 h 203260"/>
                <a:gd name="connsiteX23" fmla="*/ 69202 w 228792"/>
                <a:gd name="connsiteY23" fmla="*/ 175463 h 203260"/>
                <a:gd name="connsiteX24" fmla="*/ 103894 w 228792"/>
                <a:gd name="connsiteY24" fmla="*/ 3651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792" h="203260">
                  <a:moveTo>
                    <a:pt x="49198" y="172175"/>
                  </a:moveTo>
                  <a:cubicBezTo>
                    <a:pt x="46672" y="182044"/>
                    <a:pt x="46163" y="184070"/>
                    <a:pt x="26160" y="184070"/>
                  </a:cubicBezTo>
                  <a:cubicBezTo>
                    <a:pt x="21854" y="184070"/>
                    <a:pt x="19066" y="184070"/>
                    <a:pt x="19066" y="188874"/>
                  </a:cubicBezTo>
                  <a:cubicBezTo>
                    <a:pt x="19066" y="191913"/>
                    <a:pt x="21346" y="191913"/>
                    <a:pt x="26160" y="191913"/>
                  </a:cubicBezTo>
                  <a:lnTo>
                    <a:pt x="109971" y="191913"/>
                  </a:lnTo>
                  <a:cubicBezTo>
                    <a:pt x="162649" y="191913"/>
                    <a:pt x="212530" y="138510"/>
                    <a:pt x="212530" y="83083"/>
                  </a:cubicBezTo>
                  <a:cubicBezTo>
                    <a:pt x="212530" y="47400"/>
                    <a:pt x="191010" y="19056"/>
                    <a:pt x="153021" y="19056"/>
                  </a:cubicBezTo>
                  <a:lnTo>
                    <a:pt x="67939" y="19056"/>
                  </a:lnTo>
                  <a:cubicBezTo>
                    <a:pt x="63124" y="19056"/>
                    <a:pt x="60344" y="19056"/>
                    <a:pt x="60344" y="23860"/>
                  </a:cubicBezTo>
                  <a:cubicBezTo>
                    <a:pt x="60344" y="26901"/>
                    <a:pt x="62624" y="26901"/>
                    <a:pt x="67684" y="26901"/>
                  </a:cubicBezTo>
                  <a:cubicBezTo>
                    <a:pt x="70981" y="26901"/>
                    <a:pt x="75533" y="27154"/>
                    <a:pt x="78576" y="27408"/>
                  </a:cubicBezTo>
                  <a:cubicBezTo>
                    <a:pt x="82627" y="27909"/>
                    <a:pt x="84145" y="28670"/>
                    <a:pt x="84145" y="31457"/>
                  </a:cubicBezTo>
                  <a:cubicBezTo>
                    <a:pt x="84145" y="32467"/>
                    <a:pt x="83891" y="33228"/>
                    <a:pt x="83136" y="36261"/>
                  </a:cubicBezTo>
                  <a:lnTo>
                    <a:pt x="49198" y="172175"/>
                  </a:lnTo>
                  <a:close/>
                  <a:moveTo>
                    <a:pt x="103894" y="36516"/>
                  </a:moveTo>
                  <a:cubicBezTo>
                    <a:pt x="106174" y="27662"/>
                    <a:pt x="106682" y="26901"/>
                    <a:pt x="117574" y="26901"/>
                  </a:cubicBezTo>
                  <a:lnTo>
                    <a:pt x="144663" y="26901"/>
                  </a:lnTo>
                  <a:cubicBezTo>
                    <a:pt x="169481" y="26901"/>
                    <a:pt x="190501" y="40310"/>
                    <a:pt x="190501" y="73721"/>
                  </a:cubicBezTo>
                  <a:cubicBezTo>
                    <a:pt x="190501" y="86124"/>
                    <a:pt x="185441" y="127633"/>
                    <a:pt x="163912" y="155471"/>
                  </a:cubicBezTo>
                  <a:cubicBezTo>
                    <a:pt x="156572" y="164831"/>
                    <a:pt x="136560" y="184070"/>
                    <a:pt x="105419" y="184070"/>
                  </a:cubicBezTo>
                  <a:lnTo>
                    <a:pt x="76804" y="184070"/>
                  </a:lnTo>
                  <a:cubicBezTo>
                    <a:pt x="73253" y="184070"/>
                    <a:pt x="72753" y="184070"/>
                    <a:pt x="71228" y="183815"/>
                  </a:cubicBezTo>
                  <a:cubicBezTo>
                    <a:pt x="68701" y="183561"/>
                    <a:pt x="67939" y="183307"/>
                    <a:pt x="67939" y="181283"/>
                  </a:cubicBezTo>
                  <a:cubicBezTo>
                    <a:pt x="67939" y="180528"/>
                    <a:pt x="67939" y="180021"/>
                    <a:pt x="69202" y="175463"/>
                  </a:cubicBezTo>
                  <a:lnTo>
                    <a:pt x="103894" y="3651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B7807AA-6E36-4BB7-A8DF-F4E2FD73B40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802392" y="-14981362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7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7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7" y="29179"/>
                    <a:pt x="187467" y="24113"/>
                  </a:cubicBezTo>
                  <a:cubicBezTo>
                    <a:pt x="187467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7" y="78279"/>
                    <a:pt x="187467" y="73213"/>
                  </a:cubicBezTo>
                  <a:cubicBezTo>
                    <a:pt x="187467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716AF29-5BA1-490C-AC7C-175566372F0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068197" y="-15057037"/>
              <a:ext cx="127107" cy="203260"/>
            </a:xfrm>
            <a:custGeom>
              <a:avLst/>
              <a:gdLst>
                <a:gd name="connsiteX0" fmla="*/ 38562 w 127106"/>
                <a:gd name="connsiteY0" fmla="*/ 168126 h 203260"/>
                <a:gd name="connsiteX1" fmla="*/ 65404 w 127106"/>
                <a:gd name="connsiteY1" fmla="*/ 142052 h 203260"/>
                <a:gd name="connsiteX2" fmla="*/ 120100 w 127106"/>
                <a:gd name="connsiteY2" fmla="*/ 68156 h 203260"/>
                <a:gd name="connsiteX3" fmla="*/ 66421 w 127106"/>
                <a:gd name="connsiteY3" fmla="*/ 19056 h 203260"/>
                <a:gd name="connsiteX4" fmla="*/ 19066 w 127106"/>
                <a:gd name="connsiteY4" fmla="*/ 64860 h 203260"/>
                <a:gd name="connsiteX5" fmla="*/ 32483 w 127106"/>
                <a:gd name="connsiteY5" fmla="*/ 79033 h 203260"/>
                <a:gd name="connsiteX6" fmla="*/ 45657 w 127106"/>
                <a:gd name="connsiteY6" fmla="*/ 65623 h 203260"/>
                <a:gd name="connsiteX7" fmla="*/ 32229 w 127106"/>
                <a:gd name="connsiteY7" fmla="*/ 52459 h 203260"/>
                <a:gd name="connsiteX8" fmla="*/ 28942 w 127106"/>
                <a:gd name="connsiteY8" fmla="*/ 52713 h 203260"/>
                <a:gd name="connsiteX9" fmla="*/ 63126 w 127106"/>
                <a:gd name="connsiteY9" fmla="*/ 26901 h 203260"/>
                <a:gd name="connsiteX10" fmla="*/ 97064 w 127106"/>
                <a:gd name="connsiteY10" fmla="*/ 68156 h 203260"/>
                <a:gd name="connsiteX11" fmla="*/ 70473 w 127106"/>
                <a:gd name="connsiteY11" fmla="*/ 124084 h 203260"/>
                <a:gd name="connsiteX12" fmla="*/ 21847 w 127106"/>
                <a:gd name="connsiteY12" fmla="*/ 178250 h 203260"/>
                <a:gd name="connsiteX13" fmla="*/ 19066 w 127106"/>
                <a:gd name="connsiteY13" fmla="*/ 187610 h 203260"/>
                <a:gd name="connsiteX14" fmla="*/ 113016 w 127106"/>
                <a:gd name="connsiteY14" fmla="*/ 187610 h 203260"/>
                <a:gd name="connsiteX15" fmla="*/ 120100 w 127106"/>
                <a:gd name="connsiteY15" fmla="*/ 143576 h 203260"/>
                <a:gd name="connsiteX16" fmla="*/ 113768 w 127106"/>
                <a:gd name="connsiteY16" fmla="*/ 143576 h 203260"/>
                <a:gd name="connsiteX17" fmla="*/ 108201 w 127106"/>
                <a:gd name="connsiteY17" fmla="*/ 166101 h 203260"/>
                <a:gd name="connsiteX18" fmla="*/ 84145 w 127106"/>
                <a:gd name="connsiteY18" fmla="*/ 168126 h 203260"/>
                <a:gd name="connsiteX19" fmla="*/ 38562 w 127106"/>
                <a:gd name="connsiteY19" fmla="*/ 16812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106" h="203260">
                  <a:moveTo>
                    <a:pt x="38562" y="168126"/>
                  </a:moveTo>
                  <a:lnTo>
                    <a:pt x="65404" y="142052"/>
                  </a:lnTo>
                  <a:cubicBezTo>
                    <a:pt x="104912" y="107124"/>
                    <a:pt x="120100" y="93459"/>
                    <a:pt x="120100" y="68156"/>
                  </a:cubicBezTo>
                  <a:cubicBezTo>
                    <a:pt x="120100" y="39302"/>
                    <a:pt x="97308" y="19056"/>
                    <a:pt x="66421" y="19056"/>
                  </a:cubicBezTo>
                  <a:cubicBezTo>
                    <a:pt x="37807" y="19056"/>
                    <a:pt x="19066" y="42336"/>
                    <a:pt x="19066" y="64860"/>
                  </a:cubicBezTo>
                  <a:cubicBezTo>
                    <a:pt x="19066" y="79033"/>
                    <a:pt x="31731" y="79033"/>
                    <a:pt x="32483" y="79033"/>
                  </a:cubicBezTo>
                  <a:cubicBezTo>
                    <a:pt x="36790" y="79033"/>
                    <a:pt x="45657" y="76001"/>
                    <a:pt x="45657" y="65623"/>
                  </a:cubicBezTo>
                  <a:cubicBezTo>
                    <a:pt x="45657" y="59040"/>
                    <a:pt x="41096" y="52459"/>
                    <a:pt x="32229" y="52459"/>
                  </a:cubicBezTo>
                  <a:cubicBezTo>
                    <a:pt x="30206" y="52459"/>
                    <a:pt x="29705" y="52459"/>
                    <a:pt x="28942" y="52713"/>
                  </a:cubicBezTo>
                  <a:cubicBezTo>
                    <a:pt x="34764" y="36261"/>
                    <a:pt x="48435" y="26901"/>
                    <a:pt x="63126" y="26901"/>
                  </a:cubicBezTo>
                  <a:cubicBezTo>
                    <a:pt x="86171" y="26901"/>
                    <a:pt x="97064" y="47400"/>
                    <a:pt x="97064" y="68156"/>
                  </a:cubicBezTo>
                  <a:cubicBezTo>
                    <a:pt x="97064" y="88402"/>
                    <a:pt x="84399" y="108395"/>
                    <a:pt x="70473" y="124084"/>
                  </a:cubicBezTo>
                  <a:lnTo>
                    <a:pt x="21847" y="178250"/>
                  </a:lnTo>
                  <a:cubicBezTo>
                    <a:pt x="19066" y="181029"/>
                    <a:pt x="19066" y="181537"/>
                    <a:pt x="19066" y="187610"/>
                  </a:cubicBezTo>
                  <a:lnTo>
                    <a:pt x="113016" y="187610"/>
                  </a:lnTo>
                  <a:lnTo>
                    <a:pt x="120100" y="143576"/>
                  </a:lnTo>
                  <a:lnTo>
                    <a:pt x="113768" y="143576"/>
                  </a:lnTo>
                  <a:cubicBezTo>
                    <a:pt x="112507" y="151167"/>
                    <a:pt x="110735" y="162299"/>
                    <a:pt x="108201" y="166101"/>
                  </a:cubicBezTo>
                  <a:cubicBezTo>
                    <a:pt x="106429" y="168126"/>
                    <a:pt x="89714" y="168126"/>
                    <a:pt x="84145" y="168126"/>
                  </a:cubicBezTo>
                  <a:lnTo>
                    <a:pt x="38562" y="16812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02726FCE-6DF9-40E2-87EC-04537B9DB1A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203940" y="-14915311"/>
              <a:ext cx="50843" cy="101630"/>
            </a:xfrm>
            <a:custGeom>
              <a:avLst/>
              <a:gdLst>
                <a:gd name="connsiteX0" fmla="*/ 48698 w 50842"/>
                <a:gd name="connsiteY0" fmla="*/ 45631 h 101630"/>
                <a:gd name="connsiteX1" fmla="*/ 32492 w 50842"/>
                <a:gd name="connsiteY1" fmla="*/ 19056 h 101630"/>
                <a:gd name="connsiteX2" fmla="*/ 19066 w 50842"/>
                <a:gd name="connsiteY2" fmla="*/ 32474 h 101630"/>
                <a:gd name="connsiteX3" fmla="*/ 32492 w 50842"/>
                <a:gd name="connsiteY3" fmla="*/ 45884 h 101630"/>
                <a:gd name="connsiteX4" fmla="*/ 41349 w 50842"/>
                <a:gd name="connsiteY4" fmla="*/ 42598 h 101630"/>
                <a:gd name="connsiteX5" fmla="*/ 42620 w 50842"/>
                <a:gd name="connsiteY5" fmla="*/ 41835 h 101630"/>
                <a:gd name="connsiteX6" fmla="*/ 43129 w 50842"/>
                <a:gd name="connsiteY6" fmla="*/ 45631 h 101630"/>
                <a:gd name="connsiteX7" fmla="*/ 25906 w 50842"/>
                <a:gd name="connsiteY7" fmla="*/ 87894 h 101630"/>
                <a:gd name="connsiteX8" fmla="*/ 23117 w 50842"/>
                <a:gd name="connsiteY8" fmla="*/ 91944 h 101630"/>
                <a:gd name="connsiteX9" fmla="*/ 25652 w 50842"/>
                <a:gd name="connsiteY9" fmla="*/ 94731 h 101630"/>
                <a:gd name="connsiteX10" fmla="*/ 48698 w 50842"/>
                <a:gd name="connsiteY10" fmla="*/ 45631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42" h="101630">
                  <a:moveTo>
                    <a:pt x="48698" y="45631"/>
                  </a:moveTo>
                  <a:cubicBezTo>
                    <a:pt x="48698" y="28925"/>
                    <a:pt x="42366" y="19056"/>
                    <a:pt x="32492" y="19056"/>
                  </a:cubicBezTo>
                  <a:cubicBezTo>
                    <a:pt x="24134" y="19056"/>
                    <a:pt x="19066" y="25384"/>
                    <a:pt x="19066" y="32474"/>
                  </a:cubicBezTo>
                  <a:cubicBezTo>
                    <a:pt x="19066" y="39302"/>
                    <a:pt x="24134" y="45884"/>
                    <a:pt x="32492" y="45884"/>
                  </a:cubicBezTo>
                  <a:cubicBezTo>
                    <a:pt x="35526" y="45884"/>
                    <a:pt x="38823" y="44868"/>
                    <a:pt x="41349" y="42598"/>
                  </a:cubicBezTo>
                  <a:cubicBezTo>
                    <a:pt x="42112" y="42089"/>
                    <a:pt x="42366" y="41835"/>
                    <a:pt x="42620" y="41835"/>
                  </a:cubicBezTo>
                  <a:cubicBezTo>
                    <a:pt x="42874" y="41835"/>
                    <a:pt x="43129" y="42089"/>
                    <a:pt x="43129" y="45631"/>
                  </a:cubicBezTo>
                  <a:cubicBezTo>
                    <a:pt x="43129" y="64361"/>
                    <a:pt x="34263" y="79541"/>
                    <a:pt x="25906" y="87894"/>
                  </a:cubicBezTo>
                  <a:cubicBezTo>
                    <a:pt x="23117" y="90680"/>
                    <a:pt x="23117" y="91189"/>
                    <a:pt x="23117" y="91944"/>
                  </a:cubicBezTo>
                  <a:cubicBezTo>
                    <a:pt x="23117" y="93721"/>
                    <a:pt x="24388" y="94731"/>
                    <a:pt x="25652" y="94731"/>
                  </a:cubicBezTo>
                  <a:cubicBezTo>
                    <a:pt x="28440" y="94731"/>
                    <a:pt x="48698" y="75246"/>
                    <a:pt x="48698" y="456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CA01D0E-3DB1-40E3-96FA-3ABE43775A0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555371" y="-15000346"/>
              <a:ext cx="203371" cy="152445"/>
            </a:xfrm>
            <a:custGeom>
              <a:avLst/>
              <a:gdLst>
                <a:gd name="connsiteX0" fmla="*/ 128718 w 203370"/>
                <a:gd name="connsiteY0" fmla="*/ 45122 h 152445"/>
                <a:gd name="connsiteX1" fmla="*/ 132516 w 203370"/>
                <a:gd name="connsiteY1" fmla="*/ 28670 h 152445"/>
                <a:gd name="connsiteX2" fmla="*/ 125167 w 203370"/>
                <a:gd name="connsiteY2" fmla="*/ 21835 h 152445"/>
                <a:gd name="connsiteX3" fmla="*/ 115802 w 203370"/>
                <a:gd name="connsiteY3" fmla="*/ 28925 h 152445"/>
                <a:gd name="connsiteX4" fmla="*/ 101368 w 203370"/>
                <a:gd name="connsiteY4" fmla="*/ 85616 h 152445"/>
                <a:gd name="connsiteX5" fmla="*/ 99087 w 203370"/>
                <a:gd name="connsiteY5" fmla="*/ 102320 h 152445"/>
                <a:gd name="connsiteX6" fmla="*/ 99342 w 203370"/>
                <a:gd name="connsiteY6" fmla="*/ 106878 h 152445"/>
                <a:gd name="connsiteX7" fmla="*/ 76040 w 203370"/>
                <a:gd name="connsiteY7" fmla="*/ 128133 h 152445"/>
                <a:gd name="connsiteX8" fmla="*/ 55782 w 203370"/>
                <a:gd name="connsiteY8" fmla="*/ 105107 h 152445"/>
                <a:gd name="connsiteX9" fmla="*/ 68955 w 203370"/>
                <a:gd name="connsiteY9" fmla="*/ 56007 h 152445"/>
                <a:gd name="connsiteX10" fmla="*/ 73259 w 203370"/>
                <a:gd name="connsiteY10" fmla="*/ 39809 h 152445"/>
                <a:gd name="connsiteX11" fmla="*/ 52495 w 203370"/>
                <a:gd name="connsiteY11" fmla="*/ 19056 h 152445"/>
                <a:gd name="connsiteX12" fmla="*/ 19066 w 203370"/>
                <a:gd name="connsiteY12" fmla="*/ 58032 h 152445"/>
                <a:gd name="connsiteX13" fmla="*/ 22109 w 203370"/>
                <a:gd name="connsiteY13" fmla="*/ 60557 h 152445"/>
                <a:gd name="connsiteX14" fmla="*/ 26159 w 203370"/>
                <a:gd name="connsiteY14" fmla="*/ 56007 h 152445"/>
                <a:gd name="connsiteX15" fmla="*/ 51733 w 203370"/>
                <a:gd name="connsiteY15" fmla="*/ 24621 h 152445"/>
                <a:gd name="connsiteX16" fmla="*/ 58062 w 203370"/>
                <a:gd name="connsiteY16" fmla="*/ 32974 h 152445"/>
                <a:gd name="connsiteX17" fmla="*/ 53512 w 203370"/>
                <a:gd name="connsiteY17" fmla="*/ 50688 h 152445"/>
                <a:gd name="connsiteX18" fmla="*/ 39322 w 203370"/>
                <a:gd name="connsiteY18" fmla="*/ 101813 h 152445"/>
                <a:gd name="connsiteX19" fmla="*/ 75285 w 203370"/>
                <a:gd name="connsiteY19" fmla="*/ 133708 h 152445"/>
                <a:gd name="connsiteX20" fmla="*/ 101622 w 203370"/>
                <a:gd name="connsiteY20" fmla="*/ 115985 h 152445"/>
                <a:gd name="connsiteX21" fmla="*/ 133271 w 203370"/>
                <a:gd name="connsiteY21" fmla="*/ 133708 h 152445"/>
                <a:gd name="connsiteX22" fmla="*/ 169987 w 203370"/>
                <a:gd name="connsiteY22" fmla="*/ 102575 h 152445"/>
                <a:gd name="connsiteX23" fmla="*/ 186702 w 203370"/>
                <a:gd name="connsiteY23" fmla="*/ 36768 h 152445"/>
                <a:gd name="connsiteX24" fmla="*/ 175565 w 203370"/>
                <a:gd name="connsiteY24" fmla="*/ 19056 h 152445"/>
                <a:gd name="connsiteX25" fmla="*/ 162902 w 203370"/>
                <a:gd name="connsiteY25" fmla="*/ 31203 h 152445"/>
                <a:gd name="connsiteX26" fmla="*/ 166700 w 203370"/>
                <a:gd name="connsiteY26" fmla="*/ 38040 h 152445"/>
                <a:gd name="connsiteX27" fmla="*/ 175819 w 203370"/>
                <a:gd name="connsiteY27" fmla="*/ 59549 h 152445"/>
                <a:gd name="connsiteX28" fmla="*/ 161886 w 203370"/>
                <a:gd name="connsiteY28" fmla="*/ 105862 h 152445"/>
                <a:gd name="connsiteX29" fmla="*/ 134034 w 203370"/>
                <a:gd name="connsiteY29" fmla="*/ 128133 h 152445"/>
                <a:gd name="connsiteX30" fmla="*/ 115293 w 203370"/>
                <a:gd name="connsiteY30" fmla="*/ 106116 h 152445"/>
                <a:gd name="connsiteX31" fmla="*/ 118082 w 203370"/>
                <a:gd name="connsiteY31" fmla="*/ 87639 h 152445"/>
                <a:gd name="connsiteX32" fmla="*/ 128718 w 203370"/>
                <a:gd name="connsiteY32" fmla="*/ 45122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3370" h="152445">
                  <a:moveTo>
                    <a:pt x="128718" y="45122"/>
                  </a:moveTo>
                  <a:cubicBezTo>
                    <a:pt x="129982" y="39557"/>
                    <a:pt x="132516" y="30187"/>
                    <a:pt x="132516" y="28670"/>
                  </a:cubicBezTo>
                  <a:cubicBezTo>
                    <a:pt x="132516" y="24113"/>
                    <a:pt x="128973" y="21835"/>
                    <a:pt x="125167" y="21835"/>
                  </a:cubicBezTo>
                  <a:cubicBezTo>
                    <a:pt x="122132" y="21835"/>
                    <a:pt x="117574" y="23858"/>
                    <a:pt x="115802" y="28925"/>
                  </a:cubicBezTo>
                  <a:cubicBezTo>
                    <a:pt x="115039" y="30696"/>
                    <a:pt x="103140" y="79033"/>
                    <a:pt x="101368" y="85616"/>
                  </a:cubicBezTo>
                  <a:cubicBezTo>
                    <a:pt x="99596" y="93205"/>
                    <a:pt x="99087" y="97763"/>
                    <a:pt x="99087" y="102320"/>
                  </a:cubicBezTo>
                  <a:cubicBezTo>
                    <a:pt x="99087" y="105107"/>
                    <a:pt x="99087" y="105608"/>
                    <a:pt x="99342" y="106878"/>
                  </a:cubicBezTo>
                  <a:cubicBezTo>
                    <a:pt x="93517" y="120289"/>
                    <a:pt x="85924" y="128133"/>
                    <a:pt x="76040" y="128133"/>
                  </a:cubicBezTo>
                  <a:cubicBezTo>
                    <a:pt x="55782" y="128133"/>
                    <a:pt x="55782" y="109410"/>
                    <a:pt x="55782" y="105107"/>
                  </a:cubicBezTo>
                  <a:cubicBezTo>
                    <a:pt x="55782" y="97009"/>
                    <a:pt x="57053" y="87132"/>
                    <a:pt x="68955" y="56007"/>
                  </a:cubicBezTo>
                  <a:cubicBezTo>
                    <a:pt x="71744" y="48408"/>
                    <a:pt x="73259" y="44868"/>
                    <a:pt x="73259" y="39809"/>
                  </a:cubicBezTo>
                  <a:cubicBezTo>
                    <a:pt x="73259" y="28416"/>
                    <a:pt x="64903" y="19056"/>
                    <a:pt x="52495" y="19056"/>
                  </a:cubicBezTo>
                  <a:cubicBezTo>
                    <a:pt x="28439" y="19056"/>
                    <a:pt x="19066" y="55753"/>
                    <a:pt x="19066" y="58032"/>
                  </a:cubicBezTo>
                  <a:cubicBezTo>
                    <a:pt x="19066" y="60557"/>
                    <a:pt x="21601" y="60557"/>
                    <a:pt x="22109" y="60557"/>
                  </a:cubicBezTo>
                  <a:cubicBezTo>
                    <a:pt x="24641" y="60557"/>
                    <a:pt x="24895" y="60058"/>
                    <a:pt x="26159" y="56007"/>
                  </a:cubicBezTo>
                  <a:cubicBezTo>
                    <a:pt x="32999" y="32467"/>
                    <a:pt x="42873" y="24621"/>
                    <a:pt x="51733" y="24621"/>
                  </a:cubicBezTo>
                  <a:cubicBezTo>
                    <a:pt x="54013" y="24621"/>
                    <a:pt x="58062" y="24876"/>
                    <a:pt x="58062" y="32974"/>
                  </a:cubicBezTo>
                  <a:cubicBezTo>
                    <a:pt x="58062" y="39302"/>
                    <a:pt x="55284" y="46385"/>
                    <a:pt x="53512" y="50688"/>
                  </a:cubicBezTo>
                  <a:cubicBezTo>
                    <a:pt x="42365" y="80557"/>
                    <a:pt x="39322" y="92197"/>
                    <a:pt x="39322" y="101813"/>
                  </a:cubicBezTo>
                  <a:cubicBezTo>
                    <a:pt x="39322" y="124846"/>
                    <a:pt x="56290" y="133708"/>
                    <a:pt x="75285" y="133708"/>
                  </a:cubicBezTo>
                  <a:cubicBezTo>
                    <a:pt x="79592" y="133708"/>
                    <a:pt x="91491" y="133708"/>
                    <a:pt x="101622" y="115985"/>
                  </a:cubicBezTo>
                  <a:cubicBezTo>
                    <a:pt x="108206" y="132183"/>
                    <a:pt x="125675" y="133708"/>
                    <a:pt x="133271" y="133708"/>
                  </a:cubicBezTo>
                  <a:cubicBezTo>
                    <a:pt x="152266" y="133708"/>
                    <a:pt x="163411" y="117756"/>
                    <a:pt x="169987" y="102575"/>
                  </a:cubicBezTo>
                  <a:cubicBezTo>
                    <a:pt x="178600" y="82837"/>
                    <a:pt x="186702" y="48917"/>
                    <a:pt x="186702" y="36768"/>
                  </a:cubicBezTo>
                  <a:cubicBezTo>
                    <a:pt x="186702" y="22850"/>
                    <a:pt x="179871" y="19056"/>
                    <a:pt x="175565" y="19056"/>
                  </a:cubicBezTo>
                  <a:cubicBezTo>
                    <a:pt x="169235" y="19056"/>
                    <a:pt x="162902" y="25637"/>
                    <a:pt x="162902" y="31203"/>
                  </a:cubicBezTo>
                  <a:cubicBezTo>
                    <a:pt x="162902" y="34490"/>
                    <a:pt x="164420" y="36015"/>
                    <a:pt x="166700" y="38040"/>
                  </a:cubicBezTo>
                  <a:cubicBezTo>
                    <a:pt x="169489" y="40819"/>
                    <a:pt x="175819" y="47400"/>
                    <a:pt x="175819" y="59549"/>
                  </a:cubicBezTo>
                  <a:cubicBezTo>
                    <a:pt x="175819" y="68156"/>
                    <a:pt x="168472" y="92960"/>
                    <a:pt x="161886" y="105862"/>
                  </a:cubicBezTo>
                  <a:cubicBezTo>
                    <a:pt x="155307" y="119281"/>
                    <a:pt x="146442" y="128133"/>
                    <a:pt x="134034" y="128133"/>
                  </a:cubicBezTo>
                  <a:cubicBezTo>
                    <a:pt x="122132" y="128133"/>
                    <a:pt x="115293" y="120543"/>
                    <a:pt x="115293" y="106116"/>
                  </a:cubicBezTo>
                  <a:cubicBezTo>
                    <a:pt x="115293" y="99034"/>
                    <a:pt x="117065" y="91181"/>
                    <a:pt x="118082" y="87639"/>
                  </a:cubicBezTo>
                  <a:lnTo>
                    <a:pt x="128718" y="4512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DEDF019-FCA2-4498-AA08-A279B8B2682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748637" y="-14968193"/>
              <a:ext cx="101685" cy="152445"/>
            </a:xfrm>
            <a:custGeom>
              <a:avLst/>
              <a:gdLst>
                <a:gd name="connsiteX0" fmla="*/ 59136 w 101685"/>
                <a:gd name="connsiteY0" fmla="*/ 24010 h 152445"/>
                <a:gd name="connsiteX1" fmla="*/ 53822 w 101685"/>
                <a:gd name="connsiteY1" fmla="*/ 19056 h 152445"/>
                <a:gd name="connsiteX2" fmla="*/ 19066 w 101685"/>
                <a:gd name="connsiteY2" fmla="*/ 30395 h 152445"/>
                <a:gd name="connsiteX3" fmla="*/ 19066 w 101685"/>
                <a:gd name="connsiteY3" fmla="*/ 36778 h 152445"/>
                <a:gd name="connsiteX4" fmla="*/ 44773 w 101685"/>
                <a:gd name="connsiteY4" fmla="*/ 31815 h 152445"/>
                <a:gd name="connsiteX5" fmla="*/ 44773 w 101685"/>
                <a:gd name="connsiteY5" fmla="*/ 122195 h 152445"/>
                <a:gd name="connsiteX6" fmla="*/ 27042 w 101685"/>
                <a:gd name="connsiteY6" fmla="*/ 130341 h 152445"/>
                <a:gd name="connsiteX7" fmla="*/ 20305 w 101685"/>
                <a:gd name="connsiteY7" fmla="*/ 130341 h 152445"/>
                <a:gd name="connsiteX8" fmla="*/ 20305 w 101685"/>
                <a:gd name="connsiteY8" fmla="*/ 136725 h 152445"/>
                <a:gd name="connsiteX9" fmla="*/ 51868 w 101685"/>
                <a:gd name="connsiteY9" fmla="*/ 136018 h 152445"/>
                <a:gd name="connsiteX10" fmla="*/ 83605 w 101685"/>
                <a:gd name="connsiteY10" fmla="*/ 136725 h 152445"/>
                <a:gd name="connsiteX11" fmla="*/ 83605 w 101685"/>
                <a:gd name="connsiteY11" fmla="*/ 130341 h 152445"/>
                <a:gd name="connsiteX12" fmla="*/ 76868 w 101685"/>
                <a:gd name="connsiteY12" fmla="*/ 130341 h 152445"/>
                <a:gd name="connsiteX13" fmla="*/ 59136 w 101685"/>
                <a:gd name="connsiteY13" fmla="*/ 122195 h 152445"/>
                <a:gd name="connsiteX14" fmla="*/ 59136 w 101685"/>
                <a:gd name="connsiteY14" fmla="*/ 24010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685" h="152445">
                  <a:moveTo>
                    <a:pt x="59136" y="24010"/>
                  </a:moveTo>
                  <a:cubicBezTo>
                    <a:pt x="59136" y="19231"/>
                    <a:pt x="58787" y="19056"/>
                    <a:pt x="53822" y="19056"/>
                  </a:cubicBezTo>
                  <a:cubicBezTo>
                    <a:pt x="42470" y="30220"/>
                    <a:pt x="26335" y="30395"/>
                    <a:pt x="19066" y="30395"/>
                  </a:cubicBezTo>
                  <a:lnTo>
                    <a:pt x="19066" y="36778"/>
                  </a:lnTo>
                  <a:cubicBezTo>
                    <a:pt x="23324" y="36778"/>
                    <a:pt x="35026" y="36778"/>
                    <a:pt x="44773" y="31815"/>
                  </a:cubicBezTo>
                  <a:lnTo>
                    <a:pt x="44773" y="122195"/>
                  </a:lnTo>
                  <a:cubicBezTo>
                    <a:pt x="44773" y="128038"/>
                    <a:pt x="44773" y="130341"/>
                    <a:pt x="27042" y="130341"/>
                  </a:cubicBezTo>
                  <a:lnTo>
                    <a:pt x="20305" y="130341"/>
                  </a:lnTo>
                  <a:lnTo>
                    <a:pt x="20305" y="136725"/>
                  </a:lnTo>
                  <a:cubicBezTo>
                    <a:pt x="23499" y="136550"/>
                    <a:pt x="45306" y="136018"/>
                    <a:pt x="51868" y="136018"/>
                  </a:cubicBezTo>
                  <a:cubicBezTo>
                    <a:pt x="57365" y="136018"/>
                    <a:pt x="79704" y="136550"/>
                    <a:pt x="83605" y="136725"/>
                  </a:cubicBezTo>
                  <a:lnTo>
                    <a:pt x="83605" y="130341"/>
                  </a:lnTo>
                  <a:lnTo>
                    <a:pt x="76868" y="130341"/>
                  </a:lnTo>
                  <a:cubicBezTo>
                    <a:pt x="59136" y="130341"/>
                    <a:pt x="59136" y="128038"/>
                    <a:pt x="59136" y="122195"/>
                  </a:cubicBezTo>
                  <a:lnTo>
                    <a:pt x="59136" y="2401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EF2FA25D-8B31-484A-8F00-7C7E5BC103F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927465" y="-14981362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7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7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7" y="29179"/>
                    <a:pt x="187467" y="24113"/>
                  </a:cubicBezTo>
                  <a:cubicBezTo>
                    <a:pt x="187467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7" y="78279"/>
                    <a:pt x="187467" y="73213"/>
                  </a:cubicBezTo>
                  <a:cubicBezTo>
                    <a:pt x="187467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76E6C914-D28E-4D64-A12F-C2A4A14036D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187955" y="-15000346"/>
              <a:ext cx="152528" cy="152445"/>
            </a:xfrm>
            <a:custGeom>
              <a:avLst/>
              <a:gdLst>
                <a:gd name="connsiteX0" fmla="*/ 100359 w 152528"/>
                <a:gd name="connsiteY0" fmla="*/ 116747 h 152445"/>
                <a:gd name="connsiteX1" fmla="*/ 122896 w 152528"/>
                <a:gd name="connsiteY1" fmla="*/ 133708 h 152445"/>
                <a:gd name="connsiteX2" fmla="*/ 141628 w 152528"/>
                <a:gd name="connsiteY2" fmla="*/ 119780 h 152445"/>
                <a:gd name="connsiteX3" fmla="*/ 149231 w 152528"/>
                <a:gd name="connsiteY3" fmla="*/ 94729 h 152445"/>
                <a:gd name="connsiteX4" fmla="*/ 146188 w 152528"/>
                <a:gd name="connsiteY4" fmla="*/ 92197 h 152445"/>
                <a:gd name="connsiteX5" fmla="*/ 142645 w 152528"/>
                <a:gd name="connsiteY5" fmla="*/ 96755 h 152445"/>
                <a:gd name="connsiteX6" fmla="*/ 123651 w 152528"/>
                <a:gd name="connsiteY6" fmla="*/ 128133 h 152445"/>
                <a:gd name="connsiteX7" fmla="*/ 115802 w 152528"/>
                <a:gd name="connsiteY7" fmla="*/ 116493 h 152445"/>
                <a:gd name="connsiteX8" fmla="*/ 120870 w 152528"/>
                <a:gd name="connsiteY8" fmla="*/ 90173 h 152445"/>
                <a:gd name="connsiteX9" fmla="*/ 127956 w 152528"/>
                <a:gd name="connsiteY9" fmla="*/ 62835 h 152445"/>
                <a:gd name="connsiteX10" fmla="*/ 132263 w 152528"/>
                <a:gd name="connsiteY10" fmla="*/ 45629 h 152445"/>
                <a:gd name="connsiteX11" fmla="*/ 136059 w 152528"/>
                <a:gd name="connsiteY11" fmla="*/ 28670 h 152445"/>
                <a:gd name="connsiteX12" fmla="*/ 128719 w 152528"/>
                <a:gd name="connsiteY12" fmla="*/ 21835 h 152445"/>
                <a:gd name="connsiteX13" fmla="*/ 118844 w 152528"/>
                <a:gd name="connsiteY13" fmla="*/ 30696 h 152445"/>
                <a:gd name="connsiteX14" fmla="*/ 99850 w 152528"/>
                <a:gd name="connsiteY14" fmla="*/ 106878 h 152445"/>
                <a:gd name="connsiteX15" fmla="*/ 70981 w 152528"/>
                <a:gd name="connsiteY15" fmla="*/ 128133 h 152445"/>
                <a:gd name="connsiteX16" fmla="*/ 55283 w 152528"/>
                <a:gd name="connsiteY16" fmla="*/ 107387 h 152445"/>
                <a:gd name="connsiteX17" fmla="*/ 68955 w 152528"/>
                <a:gd name="connsiteY17" fmla="*/ 55753 h 152445"/>
                <a:gd name="connsiteX18" fmla="*/ 73261 w 152528"/>
                <a:gd name="connsiteY18" fmla="*/ 39809 h 152445"/>
                <a:gd name="connsiteX19" fmla="*/ 52495 w 152528"/>
                <a:gd name="connsiteY19" fmla="*/ 19056 h 152445"/>
                <a:gd name="connsiteX20" fmla="*/ 19066 w 152528"/>
                <a:gd name="connsiteY20" fmla="*/ 58032 h 152445"/>
                <a:gd name="connsiteX21" fmla="*/ 22109 w 152528"/>
                <a:gd name="connsiteY21" fmla="*/ 60557 h 152445"/>
                <a:gd name="connsiteX22" fmla="*/ 26160 w 152528"/>
                <a:gd name="connsiteY22" fmla="*/ 56007 h 152445"/>
                <a:gd name="connsiteX23" fmla="*/ 51732 w 152528"/>
                <a:gd name="connsiteY23" fmla="*/ 24621 h 152445"/>
                <a:gd name="connsiteX24" fmla="*/ 58064 w 152528"/>
                <a:gd name="connsiteY24" fmla="*/ 32974 h 152445"/>
                <a:gd name="connsiteX25" fmla="*/ 53758 w 152528"/>
                <a:gd name="connsiteY25" fmla="*/ 50187 h 152445"/>
                <a:gd name="connsiteX26" fmla="*/ 39077 w 152528"/>
                <a:gd name="connsiteY26" fmla="*/ 103338 h 152445"/>
                <a:gd name="connsiteX27" fmla="*/ 70218 w 152528"/>
                <a:gd name="connsiteY27" fmla="*/ 133708 h 152445"/>
                <a:gd name="connsiteX28" fmla="*/ 100359 w 152528"/>
                <a:gd name="connsiteY28" fmla="*/ 116747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2528" h="152445">
                  <a:moveTo>
                    <a:pt x="100359" y="116747"/>
                  </a:moveTo>
                  <a:cubicBezTo>
                    <a:pt x="103139" y="127125"/>
                    <a:pt x="112004" y="133708"/>
                    <a:pt x="122896" y="133708"/>
                  </a:cubicBezTo>
                  <a:cubicBezTo>
                    <a:pt x="131754" y="133708"/>
                    <a:pt x="137577" y="127880"/>
                    <a:pt x="141628" y="119780"/>
                  </a:cubicBezTo>
                  <a:cubicBezTo>
                    <a:pt x="145935" y="110673"/>
                    <a:pt x="149231" y="95230"/>
                    <a:pt x="149231" y="94729"/>
                  </a:cubicBezTo>
                  <a:cubicBezTo>
                    <a:pt x="149231" y="92197"/>
                    <a:pt x="146951" y="92197"/>
                    <a:pt x="146188" y="92197"/>
                  </a:cubicBezTo>
                  <a:cubicBezTo>
                    <a:pt x="143654" y="92197"/>
                    <a:pt x="143400" y="93205"/>
                    <a:pt x="142645" y="96755"/>
                  </a:cubicBezTo>
                  <a:cubicBezTo>
                    <a:pt x="139102" y="110927"/>
                    <a:pt x="134288" y="128133"/>
                    <a:pt x="123651" y="128133"/>
                  </a:cubicBezTo>
                  <a:cubicBezTo>
                    <a:pt x="118336" y="128133"/>
                    <a:pt x="115802" y="124846"/>
                    <a:pt x="115802" y="116493"/>
                  </a:cubicBezTo>
                  <a:cubicBezTo>
                    <a:pt x="115802" y="110927"/>
                    <a:pt x="118844" y="99034"/>
                    <a:pt x="120870" y="90173"/>
                  </a:cubicBezTo>
                  <a:lnTo>
                    <a:pt x="127956" y="62835"/>
                  </a:lnTo>
                  <a:cubicBezTo>
                    <a:pt x="128719" y="59040"/>
                    <a:pt x="131246" y="49426"/>
                    <a:pt x="132263" y="45629"/>
                  </a:cubicBezTo>
                  <a:cubicBezTo>
                    <a:pt x="133526" y="39809"/>
                    <a:pt x="136059" y="30187"/>
                    <a:pt x="136059" y="28670"/>
                  </a:cubicBezTo>
                  <a:cubicBezTo>
                    <a:pt x="136059" y="24113"/>
                    <a:pt x="132516" y="21835"/>
                    <a:pt x="128719" y="21835"/>
                  </a:cubicBezTo>
                  <a:cubicBezTo>
                    <a:pt x="127448" y="21835"/>
                    <a:pt x="120870" y="22089"/>
                    <a:pt x="118844" y="30696"/>
                  </a:cubicBezTo>
                  <a:cubicBezTo>
                    <a:pt x="114031" y="49171"/>
                    <a:pt x="102885" y="93459"/>
                    <a:pt x="99850" y="106878"/>
                  </a:cubicBezTo>
                  <a:cubicBezTo>
                    <a:pt x="99596" y="107886"/>
                    <a:pt x="89467" y="128133"/>
                    <a:pt x="70981" y="128133"/>
                  </a:cubicBezTo>
                  <a:cubicBezTo>
                    <a:pt x="57809" y="128133"/>
                    <a:pt x="55283" y="116747"/>
                    <a:pt x="55283" y="107387"/>
                  </a:cubicBezTo>
                  <a:cubicBezTo>
                    <a:pt x="55283" y="93205"/>
                    <a:pt x="62369" y="73213"/>
                    <a:pt x="68955" y="55753"/>
                  </a:cubicBezTo>
                  <a:cubicBezTo>
                    <a:pt x="71990" y="48163"/>
                    <a:pt x="73261" y="44614"/>
                    <a:pt x="73261" y="39809"/>
                  </a:cubicBezTo>
                  <a:cubicBezTo>
                    <a:pt x="73261" y="28416"/>
                    <a:pt x="65158" y="19056"/>
                    <a:pt x="52495" y="19056"/>
                  </a:cubicBezTo>
                  <a:cubicBezTo>
                    <a:pt x="28440" y="19056"/>
                    <a:pt x="19066" y="55753"/>
                    <a:pt x="19066" y="58032"/>
                  </a:cubicBezTo>
                  <a:cubicBezTo>
                    <a:pt x="19066" y="60557"/>
                    <a:pt x="21600" y="60557"/>
                    <a:pt x="22109" y="60557"/>
                  </a:cubicBezTo>
                  <a:cubicBezTo>
                    <a:pt x="24642" y="60557"/>
                    <a:pt x="24897" y="60058"/>
                    <a:pt x="26160" y="56007"/>
                  </a:cubicBezTo>
                  <a:cubicBezTo>
                    <a:pt x="32491" y="33991"/>
                    <a:pt x="42112" y="24621"/>
                    <a:pt x="51732" y="24621"/>
                  </a:cubicBezTo>
                  <a:cubicBezTo>
                    <a:pt x="54012" y="24621"/>
                    <a:pt x="58064" y="24876"/>
                    <a:pt x="58064" y="32974"/>
                  </a:cubicBezTo>
                  <a:cubicBezTo>
                    <a:pt x="58064" y="39048"/>
                    <a:pt x="55283" y="46385"/>
                    <a:pt x="53758" y="50187"/>
                  </a:cubicBezTo>
                  <a:cubicBezTo>
                    <a:pt x="44392" y="75238"/>
                    <a:pt x="39077" y="90935"/>
                    <a:pt x="39077" y="103338"/>
                  </a:cubicBezTo>
                  <a:cubicBezTo>
                    <a:pt x="39077" y="127379"/>
                    <a:pt x="56546" y="133708"/>
                    <a:pt x="70218" y="133708"/>
                  </a:cubicBezTo>
                  <a:cubicBezTo>
                    <a:pt x="86933" y="133708"/>
                    <a:pt x="96053" y="122313"/>
                    <a:pt x="100359" y="11674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0CD325C6-B61E-4FE3-AB0C-B943C4699EA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396056" y="-15036037"/>
              <a:ext cx="203371" cy="203260"/>
            </a:xfrm>
            <a:custGeom>
              <a:avLst/>
              <a:gdLst>
                <a:gd name="connsiteX0" fmla="*/ 108454 w 203370"/>
                <a:gd name="connsiteY0" fmla="*/ 108404 h 203260"/>
                <a:gd name="connsiteX1" fmla="*/ 179109 w 203370"/>
                <a:gd name="connsiteY1" fmla="*/ 108404 h 203260"/>
                <a:gd name="connsiteX2" fmla="*/ 187467 w 203370"/>
                <a:gd name="connsiteY2" fmla="*/ 103338 h 203260"/>
                <a:gd name="connsiteX3" fmla="*/ 179109 w 203370"/>
                <a:gd name="connsiteY3" fmla="*/ 98281 h 203260"/>
                <a:gd name="connsiteX4" fmla="*/ 108454 w 203370"/>
                <a:gd name="connsiteY4" fmla="*/ 98281 h 203260"/>
                <a:gd name="connsiteX5" fmla="*/ 108454 w 203370"/>
                <a:gd name="connsiteY5" fmla="*/ 27410 h 203260"/>
                <a:gd name="connsiteX6" fmla="*/ 103394 w 203370"/>
                <a:gd name="connsiteY6" fmla="*/ 19056 h 203260"/>
                <a:gd name="connsiteX7" fmla="*/ 98325 w 203370"/>
                <a:gd name="connsiteY7" fmla="*/ 27410 h 203260"/>
                <a:gd name="connsiteX8" fmla="*/ 98325 w 203370"/>
                <a:gd name="connsiteY8" fmla="*/ 98281 h 203260"/>
                <a:gd name="connsiteX9" fmla="*/ 27424 w 203370"/>
                <a:gd name="connsiteY9" fmla="*/ 98281 h 203260"/>
                <a:gd name="connsiteX10" fmla="*/ 19066 w 203370"/>
                <a:gd name="connsiteY10" fmla="*/ 103338 h 203260"/>
                <a:gd name="connsiteX11" fmla="*/ 27424 w 203370"/>
                <a:gd name="connsiteY11" fmla="*/ 108404 h 203260"/>
                <a:gd name="connsiteX12" fmla="*/ 98325 w 203370"/>
                <a:gd name="connsiteY12" fmla="*/ 108404 h 203260"/>
                <a:gd name="connsiteX13" fmla="*/ 98325 w 203370"/>
                <a:gd name="connsiteY13" fmla="*/ 179267 h 203260"/>
                <a:gd name="connsiteX14" fmla="*/ 103394 w 203370"/>
                <a:gd name="connsiteY14" fmla="*/ 187619 h 203260"/>
                <a:gd name="connsiteX15" fmla="*/ 108454 w 203370"/>
                <a:gd name="connsiteY15" fmla="*/ 179267 h 203260"/>
                <a:gd name="connsiteX16" fmla="*/ 108454 w 203370"/>
                <a:gd name="connsiteY16" fmla="*/ 108404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370" h="203260">
                  <a:moveTo>
                    <a:pt x="108454" y="108404"/>
                  </a:moveTo>
                  <a:lnTo>
                    <a:pt x="179109" y="108404"/>
                  </a:lnTo>
                  <a:cubicBezTo>
                    <a:pt x="182652" y="108404"/>
                    <a:pt x="187467" y="108404"/>
                    <a:pt x="187467" y="103338"/>
                  </a:cubicBezTo>
                  <a:cubicBezTo>
                    <a:pt x="187467" y="98281"/>
                    <a:pt x="182652" y="98281"/>
                    <a:pt x="179109" y="98281"/>
                  </a:cubicBezTo>
                  <a:lnTo>
                    <a:pt x="108454" y="98281"/>
                  </a:lnTo>
                  <a:lnTo>
                    <a:pt x="108454" y="27410"/>
                  </a:lnTo>
                  <a:cubicBezTo>
                    <a:pt x="108454" y="23868"/>
                    <a:pt x="108454" y="19056"/>
                    <a:pt x="103394" y="19056"/>
                  </a:cubicBezTo>
                  <a:cubicBezTo>
                    <a:pt x="98325" y="19056"/>
                    <a:pt x="98325" y="23868"/>
                    <a:pt x="98325" y="27410"/>
                  </a:cubicBezTo>
                  <a:lnTo>
                    <a:pt x="98325" y="98281"/>
                  </a:lnTo>
                  <a:lnTo>
                    <a:pt x="27424" y="98281"/>
                  </a:lnTo>
                  <a:cubicBezTo>
                    <a:pt x="23881" y="98281"/>
                    <a:pt x="19066" y="98281"/>
                    <a:pt x="19066" y="103338"/>
                  </a:cubicBezTo>
                  <a:cubicBezTo>
                    <a:pt x="19066" y="108404"/>
                    <a:pt x="23881" y="108404"/>
                    <a:pt x="27424" y="108404"/>
                  </a:cubicBezTo>
                  <a:lnTo>
                    <a:pt x="98325" y="108404"/>
                  </a:lnTo>
                  <a:lnTo>
                    <a:pt x="98325" y="179267"/>
                  </a:lnTo>
                  <a:cubicBezTo>
                    <a:pt x="98325" y="182807"/>
                    <a:pt x="98325" y="187619"/>
                    <a:pt x="103394" y="187619"/>
                  </a:cubicBezTo>
                  <a:cubicBezTo>
                    <a:pt x="108454" y="187619"/>
                    <a:pt x="108454" y="182807"/>
                    <a:pt x="108454" y="179267"/>
                  </a:cubicBezTo>
                  <a:lnTo>
                    <a:pt x="108454" y="10840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A4723EF-641A-4162-8FF3-376297CA6C4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647679" y="-15057037"/>
              <a:ext cx="127107" cy="203260"/>
            </a:xfrm>
            <a:custGeom>
              <a:avLst/>
              <a:gdLst>
                <a:gd name="connsiteX0" fmla="*/ 38561 w 127106"/>
                <a:gd name="connsiteY0" fmla="*/ 168126 h 203260"/>
                <a:gd name="connsiteX1" fmla="*/ 65404 w 127106"/>
                <a:gd name="connsiteY1" fmla="*/ 142052 h 203260"/>
                <a:gd name="connsiteX2" fmla="*/ 120100 w 127106"/>
                <a:gd name="connsiteY2" fmla="*/ 68156 h 203260"/>
                <a:gd name="connsiteX3" fmla="*/ 66421 w 127106"/>
                <a:gd name="connsiteY3" fmla="*/ 19056 h 203260"/>
                <a:gd name="connsiteX4" fmla="*/ 19066 w 127106"/>
                <a:gd name="connsiteY4" fmla="*/ 64860 h 203260"/>
                <a:gd name="connsiteX5" fmla="*/ 32483 w 127106"/>
                <a:gd name="connsiteY5" fmla="*/ 79033 h 203260"/>
                <a:gd name="connsiteX6" fmla="*/ 45654 w 127106"/>
                <a:gd name="connsiteY6" fmla="*/ 65623 h 203260"/>
                <a:gd name="connsiteX7" fmla="*/ 32229 w 127106"/>
                <a:gd name="connsiteY7" fmla="*/ 52459 h 203260"/>
                <a:gd name="connsiteX8" fmla="*/ 28940 w 127106"/>
                <a:gd name="connsiteY8" fmla="*/ 52713 h 203260"/>
                <a:gd name="connsiteX9" fmla="*/ 63124 w 127106"/>
                <a:gd name="connsiteY9" fmla="*/ 26901 h 203260"/>
                <a:gd name="connsiteX10" fmla="*/ 97061 w 127106"/>
                <a:gd name="connsiteY10" fmla="*/ 68156 h 203260"/>
                <a:gd name="connsiteX11" fmla="*/ 70473 w 127106"/>
                <a:gd name="connsiteY11" fmla="*/ 124084 h 203260"/>
                <a:gd name="connsiteX12" fmla="*/ 21847 w 127106"/>
                <a:gd name="connsiteY12" fmla="*/ 178250 h 203260"/>
                <a:gd name="connsiteX13" fmla="*/ 19066 w 127106"/>
                <a:gd name="connsiteY13" fmla="*/ 187610 h 203260"/>
                <a:gd name="connsiteX14" fmla="*/ 113013 w 127106"/>
                <a:gd name="connsiteY14" fmla="*/ 187610 h 203260"/>
                <a:gd name="connsiteX15" fmla="*/ 120100 w 127106"/>
                <a:gd name="connsiteY15" fmla="*/ 143576 h 203260"/>
                <a:gd name="connsiteX16" fmla="*/ 113768 w 127106"/>
                <a:gd name="connsiteY16" fmla="*/ 143576 h 203260"/>
                <a:gd name="connsiteX17" fmla="*/ 108198 w 127106"/>
                <a:gd name="connsiteY17" fmla="*/ 166101 h 203260"/>
                <a:gd name="connsiteX18" fmla="*/ 84145 w 127106"/>
                <a:gd name="connsiteY18" fmla="*/ 168126 h 203260"/>
                <a:gd name="connsiteX19" fmla="*/ 38561 w 127106"/>
                <a:gd name="connsiteY19" fmla="*/ 168126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106" h="203260">
                  <a:moveTo>
                    <a:pt x="38561" y="168126"/>
                  </a:moveTo>
                  <a:lnTo>
                    <a:pt x="65404" y="142052"/>
                  </a:lnTo>
                  <a:cubicBezTo>
                    <a:pt x="104911" y="107124"/>
                    <a:pt x="120100" y="93459"/>
                    <a:pt x="120100" y="68156"/>
                  </a:cubicBezTo>
                  <a:cubicBezTo>
                    <a:pt x="120100" y="39302"/>
                    <a:pt x="97308" y="19056"/>
                    <a:pt x="66421" y="19056"/>
                  </a:cubicBezTo>
                  <a:cubicBezTo>
                    <a:pt x="37806" y="19056"/>
                    <a:pt x="19066" y="42336"/>
                    <a:pt x="19066" y="64860"/>
                  </a:cubicBezTo>
                  <a:cubicBezTo>
                    <a:pt x="19066" y="79033"/>
                    <a:pt x="31728" y="79033"/>
                    <a:pt x="32483" y="79033"/>
                  </a:cubicBezTo>
                  <a:cubicBezTo>
                    <a:pt x="36790" y="79033"/>
                    <a:pt x="45654" y="76001"/>
                    <a:pt x="45654" y="65623"/>
                  </a:cubicBezTo>
                  <a:cubicBezTo>
                    <a:pt x="45654" y="59040"/>
                    <a:pt x="41096" y="52459"/>
                    <a:pt x="32229" y="52459"/>
                  </a:cubicBezTo>
                  <a:cubicBezTo>
                    <a:pt x="30203" y="52459"/>
                    <a:pt x="29702" y="52459"/>
                    <a:pt x="28940" y="52713"/>
                  </a:cubicBezTo>
                  <a:cubicBezTo>
                    <a:pt x="34764" y="36261"/>
                    <a:pt x="48435" y="26901"/>
                    <a:pt x="63124" y="26901"/>
                  </a:cubicBezTo>
                  <a:cubicBezTo>
                    <a:pt x="86170" y="26901"/>
                    <a:pt x="97061" y="47400"/>
                    <a:pt x="97061" y="68156"/>
                  </a:cubicBezTo>
                  <a:cubicBezTo>
                    <a:pt x="97061" y="88402"/>
                    <a:pt x="84398" y="108395"/>
                    <a:pt x="70473" y="124084"/>
                  </a:cubicBezTo>
                  <a:lnTo>
                    <a:pt x="21847" y="178250"/>
                  </a:lnTo>
                  <a:cubicBezTo>
                    <a:pt x="19066" y="181029"/>
                    <a:pt x="19066" y="181537"/>
                    <a:pt x="19066" y="187610"/>
                  </a:cubicBezTo>
                  <a:lnTo>
                    <a:pt x="113013" y="187610"/>
                  </a:lnTo>
                  <a:lnTo>
                    <a:pt x="120100" y="143576"/>
                  </a:lnTo>
                  <a:lnTo>
                    <a:pt x="113768" y="143576"/>
                  </a:lnTo>
                  <a:cubicBezTo>
                    <a:pt x="112505" y="151167"/>
                    <a:pt x="110733" y="162299"/>
                    <a:pt x="108198" y="166101"/>
                  </a:cubicBezTo>
                  <a:cubicBezTo>
                    <a:pt x="106429" y="168126"/>
                    <a:pt x="89714" y="168126"/>
                    <a:pt x="84145" y="168126"/>
                  </a:cubicBezTo>
                  <a:lnTo>
                    <a:pt x="38561" y="16812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4A266A5-D1F2-49D9-99BD-C3E784C0D92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783546" y="-14915311"/>
              <a:ext cx="50843" cy="101630"/>
            </a:xfrm>
            <a:custGeom>
              <a:avLst/>
              <a:gdLst>
                <a:gd name="connsiteX0" fmla="*/ 48698 w 50842"/>
                <a:gd name="connsiteY0" fmla="*/ 45631 h 101630"/>
                <a:gd name="connsiteX1" fmla="*/ 32492 w 50842"/>
                <a:gd name="connsiteY1" fmla="*/ 19056 h 101630"/>
                <a:gd name="connsiteX2" fmla="*/ 19066 w 50842"/>
                <a:gd name="connsiteY2" fmla="*/ 32474 h 101630"/>
                <a:gd name="connsiteX3" fmla="*/ 32492 w 50842"/>
                <a:gd name="connsiteY3" fmla="*/ 45884 h 101630"/>
                <a:gd name="connsiteX4" fmla="*/ 41349 w 50842"/>
                <a:gd name="connsiteY4" fmla="*/ 42598 h 101630"/>
                <a:gd name="connsiteX5" fmla="*/ 42621 w 50842"/>
                <a:gd name="connsiteY5" fmla="*/ 41835 h 101630"/>
                <a:gd name="connsiteX6" fmla="*/ 43129 w 50842"/>
                <a:gd name="connsiteY6" fmla="*/ 45631 h 101630"/>
                <a:gd name="connsiteX7" fmla="*/ 25906 w 50842"/>
                <a:gd name="connsiteY7" fmla="*/ 87894 h 101630"/>
                <a:gd name="connsiteX8" fmla="*/ 23117 w 50842"/>
                <a:gd name="connsiteY8" fmla="*/ 91944 h 101630"/>
                <a:gd name="connsiteX9" fmla="*/ 25652 w 50842"/>
                <a:gd name="connsiteY9" fmla="*/ 94731 h 101630"/>
                <a:gd name="connsiteX10" fmla="*/ 48698 w 50842"/>
                <a:gd name="connsiteY10" fmla="*/ 45631 h 1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42" h="101630">
                  <a:moveTo>
                    <a:pt x="48698" y="45631"/>
                  </a:moveTo>
                  <a:cubicBezTo>
                    <a:pt x="48698" y="28925"/>
                    <a:pt x="42366" y="19056"/>
                    <a:pt x="32492" y="19056"/>
                  </a:cubicBezTo>
                  <a:cubicBezTo>
                    <a:pt x="24134" y="19056"/>
                    <a:pt x="19066" y="25384"/>
                    <a:pt x="19066" y="32474"/>
                  </a:cubicBezTo>
                  <a:cubicBezTo>
                    <a:pt x="19066" y="39302"/>
                    <a:pt x="24134" y="45884"/>
                    <a:pt x="32492" y="45884"/>
                  </a:cubicBezTo>
                  <a:cubicBezTo>
                    <a:pt x="35526" y="45884"/>
                    <a:pt x="38823" y="44868"/>
                    <a:pt x="41349" y="42598"/>
                  </a:cubicBezTo>
                  <a:cubicBezTo>
                    <a:pt x="42112" y="42089"/>
                    <a:pt x="42366" y="41835"/>
                    <a:pt x="42621" y="41835"/>
                  </a:cubicBezTo>
                  <a:cubicBezTo>
                    <a:pt x="42874" y="41835"/>
                    <a:pt x="43129" y="42089"/>
                    <a:pt x="43129" y="45631"/>
                  </a:cubicBezTo>
                  <a:cubicBezTo>
                    <a:pt x="43129" y="64361"/>
                    <a:pt x="34263" y="79541"/>
                    <a:pt x="25906" y="87894"/>
                  </a:cubicBezTo>
                  <a:cubicBezTo>
                    <a:pt x="23117" y="90680"/>
                    <a:pt x="23117" y="91189"/>
                    <a:pt x="23117" y="91944"/>
                  </a:cubicBezTo>
                  <a:cubicBezTo>
                    <a:pt x="23117" y="93721"/>
                    <a:pt x="24389" y="94731"/>
                    <a:pt x="25652" y="94731"/>
                  </a:cubicBezTo>
                  <a:cubicBezTo>
                    <a:pt x="28440" y="94731"/>
                    <a:pt x="48698" y="75246"/>
                    <a:pt x="48698" y="456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CDCD99E1-97AE-4EE7-A3CA-5E9BE581081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966050" y="-15000346"/>
              <a:ext cx="203371" cy="152445"/>
            </a:xfrm>
            <a:custGeom>
              <a:avLst/>
              <a:gdLst>
                <a:gd name="connsiteX0" fmla="*/ 128719 w 203370"/>
                <a:gd name="connsiteY0" fmla="*/ 45122 h 152445"/>
                <a:gd name="connsiteX1" fmla="*/ 132517 w 203370"/>
                <a:gd name="connsiteY1" fmla="*/ 28670 h 152445"/>
                <a:gd name="connsiteX2" fmla="*/ 125167 w 203370"/>
                <a:gd name="connsiteY2" fmla="*/ 21835 h 152445"/>
                <a:gd name="connsiteX3" fmla="*/ 115803 w 203370"/>
                <a:gd name="connsiteY3" fmla="*/ 28925 h 152445"/>
                <a:gd name="connsiteX4" fmla="*/ 101368 w 203370"/>
                <a:gd name="connsiteY4" fmla="*/ 85616 h 152445"/>
                <a:gd name="connsiteX5" fmla="*/ 99088 w 203370"/>
                <a:gd name="connsiteY5" fmla="*/ 102320 h 152445"/>
                <a:gd name="connsiteX6" fmla="*/ 99342 w 203370"/>
                <a:gd name="connsiteY6" fmla="*/ 106878 h 152445"/>
                <a:gd name="connsiteX7" fmla="*/ 76041 w 203370"/>
                <a:gd name="connsiteY7" fmla="*/ 128133 h 152445"/>
                <a:gd name="connsiteX8" fmla="*/ 55784 w 203370"/>
                <a:gd name="connsiteY8" fmla="*/ 105107 h 152445"/>
                <a:gd name="connsiteX9" fmla="*/ 68955 w 203370"/>
                <a:gd name="connsiteY9" fmla="*/ 56007 h 152445"/>
                <a:gd name="connsiteX10" fmla="*/ 73262 w 203370"/>
                <a:gd name="connsiteY10" fmla="*/ 39809 h 152445"/>
                <a:gd name="connsiteX11" fmla="*/ 52495 w 203370"/>
                <a:gd name="connsiteY11" fmla="*/ 19056 h 152445"/>
                <a:gd name="connsiteX12" fmla="*/ 19066 w 203370"/>
                <a:gd name="connsiteY12" fmla="*/ 58032 h 152445"/>
                <a:gd name="connsiteX13" fmla="*/ 22109 w 203370"/>
                <a:gd name="connsiteY13" fmla="*/ 60557 h 152445"/>
                <a:gd name="connsiteX14" fmla="*/ 26160 w 203370"/>
                <a:gd name="connsiteY14" fmla="*/ 56007 h 152445"/>
                <a:gd name="connsiteX15" fmla="*/ 51733 w 203370"/>
                <a:gd name="connsiteY15" fmla="*/ 24621 h 152445"/>
                <a:gd name="connsiteX16" fmla="*/ 58064 w 203370"/>
                <a:gd name="connsiteY16" fmla="*/ 32974 h 152445"/>
                <a:gd name="connsiteX17" fmla="*/ 53512 w 203370"/>
                <a:gd name="connsiteY17" fmla="*/ 50688 h 152445"/>
                <a:gd name="connsiteX18" fmla="*/ 39324 w 203370"/>
                <a:gd name="connsiteY18" fmla="*/ 101813 h 152445"/>
                <a:gd name="connsiteX19" fmla="*/ 75286 w 203370"/>
                <a:gd name="connsiteY19" fmla="*/ 133708 h 152445"/>
                <a:gd name="connsiteX20" fmla="*/ 101623 w 203370"/>
                <a:gd name="connsiteY20" fmla="*/ 115985 h 152445"/>
                <a:gd name="connsiteX21" fmla="*/ 133272 w 203370"/>
                <a:gd name="connsiteY21" fmla="*/ 133708 h 152445"/>
                <a:gd name="connsiteX22" fmla="*/ 169991 w 203370"/>
                <a:gd name="connsiteY22" fmla="*/ 102575 h 152445"/>
                <a:gd name="connsiteX23" fmla="*/ 186705 w 203370"/>
                <a:gd name="connsiteY23" fmla="*/ 36768 h 152445"/>
                <a:gd name="connsiteX24" fmla="*/ 175565 w 203370"/>
                <a:gd name="connsiteY24" fmla="*/ 19056 h 152445"/>
                <a:gd name="connsiteX25" fmla="*/ 162903 w 203370"/>
                <a:gd name="connsiteY25" fmla="*/ 31203 h 152445"/>
                <a:gd name="connsiteX26" fmla="*/ 166701 w 203370"/>
                <a:gd name="connsiteY26" fmla="*/ 38040 h 152445"/>
                <a:gd name="connsiteX27" fmla="*/ 175820 w 203370"/>
                <a:gd name="connsiteY27" fmla="*/ 59549 h 152445"/>
                <a:gd name="connsiteX28" fmla="*/ 161886 w 203370"/>
                <a:gd name="connsiteY28" fmla="*/ 105862 h 152445"/>
                <a:gd name="connsiteX29" fmla="*/ 134035 w 203370"/>
                <a:gd name="connsiteY29" fmla="*/ 128133 h 152445"/>
                <a:gd name="connsiteX30" fmla="*/ 115294 w 203370"/>
                <a:gd name="connsiteY30" fmla="*/ 106116 h 152445"/>
                <a:gd name="connsiteX31" fmla="*/ 118083 w 203370"/>
                <a:gd name="connsiteY31" fmla="*/ 87639 h 152445"/>
                <a:gd name="connsiteX32" fmla="*/ 128719 w 203370"/>
                <a:gd name="connsiteY32" fmla="*/ 45122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3370" h="152445">
                  <a:moveTo>
                    <a:pt x="128719" y="45122"/>
                  </a:moveTo>
                  <a:cubicBezTo>
                    <a:pt x="129983" y="39557"/>
                    <a:pt x="132517" y="30187"/>
                    <a:pt x="132517" y="28670"/>
                  </a:cubicBezTo>
                  <a:cubicBezTo>
                    <a:pt x="132517" y="24113"/>
                    <a:pt x="128973" y="21835"/>
                    <a:pt x="125167" y="21835"/>
                  </a:cubicBezTo>
                  <a:cubicBezTo>
                    <a:pt x="122135" y="21835"/>
                    <a:pt x="117574" y="23858"/>
                    <a:pt x="115803" y="28925"/>
                  </a:cubicBezTo>
                  <a:cubicBezTo>
                    <a:pt x="115040" y="30696"/>
                    <a:pt x="103140" y="79033"/>
                    <a:pt x="101368" y="85616"/>
                  </a:cubicBezTo>
                  <a:cubicBezTo>
                    <a:pt x="99596" y="93205"/>
                    <a:pt x="99088" y="97763"/>
                    <a:pt x="99088" y="102320"/>
                  </a:cubicBezTo>
                  <a:cubicBezTo>
                    <a:pt x="99088" y="105107"/>
                    <a:pt x="99088" y="105608"/>
                    <a:pt x="99342" y="106878"/>
                  </a:cubicBezTo>
                  <a:cubicBezTo>
                    <a:pt x="93518" y="120289"/>
                    <a:pt x="85924" y="128133"/>
                    <a:pt x="76041" y="128133"/>
                  </a:cubicBezTo>
                  <a:cubicBezTo>
                    <a:pt x="55784" y="128133"/>
                    <a:pt x="55784" y="109410"/>
                    <a:pt x="55784" y="105107"/>
                  </a:cubicBezTo>
                  <a:cubicBezTo>
                    <a:pt x="55784" y="97009"/>
                    <a:pt x="57055" y="87132"/>
                    <a:pt x="68955" y="56007"/>
                  </a:cubicBezTo>
                  <a:cubicBezTo>
                    <a:pt x="71744" y="48408"/>
                    <a:pt x="73262" y="44868"/>
                    <a:pt x="73262" y="39809"/>
                  </a:cubicBezTo>
                  <a:cubicBezTo>
                    <a:pt x="73262" y="28416"/>
                    <a:pt x="64904" y="19056"/>
                    <a:pt x="52495" y="19056"/>
                  </a:cubicBezTo>
                  <a:cubicBezTo>
                    <a:pt x="28440" y="19056"/>
                    <a:pt x="19066" y="55753"/>
                    <a:pt x="19066" y="58032"/>
                  </a:cubicBezTo>
                  <a:cubicBezTo>
                    <a:pt x="19066" y="60557"/>
                    <a:pt x="21601" y="60557"/>
                    <a:pt x="22109" y="60557"/>
                  </a:cubicBezTo>
                  <a:cubicBezTo>
                    <a:pt x="24643" y="60557"/>
                    <a:pt x="24897" y="60058"/>
                    <a:pt x="26160" y="56007"/>
                  </a:cubicBezTo>
                  <a:cubicBezTo>
                    <a:pt x="33000" y="32467"/>
                    <a:pt x="42874" y="24621"/>
                    <a:pt x="51733" y="24621"/>
                  </a:cubicBezTo>
                  <a:cubicBezTo>
                    <a:pt x="54013" y="24621"/>
                    <a:pt x="58064" y="24876"/>
                    <a:pt x="58064" y="32974"/>
                  </a:cubicBezTo>
                  <a:cubicBezTo>
                    <a:pt x="58064" y="39302"/>
                    <a:pt x="55283" y="46385"/>
                    <a:pt x="53512" y="50688"/>
                  </a:cubicBezTo>
                  <a:cubicBezTo>
                    <a:pt x="42366" y="80557"/>
                    <a:pt x="39324" y="92197"/>
                    <a:pt x="39324" y="101813"/>
                  </a:cubicBezTo>
                  <a:cubicBezTo>
                    <a:pt x="39324" y="124846"/>
                    <a:pt x="56293" y="133708"/>
                    <a:pt x="75286" y="133708"/>
                  </a:cubicBezTo>
                  <a:cubicBezTo>
                    <a:pt x="79592" y="133708"/>
                    <a:pt x="91492" y="133708"/>
                    <a:pt x="101623" y="115985"/>
                  </a:cubicBezTo>
                  <a:cubicBezTo>
                    <a:pt x="108207" y="132183"/>
                    <a:pt x="125676" y="133708"/>
                    <a:pt x="133272" y="133708"/>
                  </a:cubicBezTo>
                  <a:cubicBezTo>
                    <a:pt x="152267" y="133708"/>
                    <a:pt x="163412" y="117756"/>
                    <a:pt x="169991" y="102575"/>
                  </a:cubicBezTo>
                  <a:cubicBezTo>
                    <a:pt x="178600" y="82837"/>
                    <a:pt x="186705" y="48917"/>
                    <a:pt x="186705" y="36768"/>
                  </a:cubicBezTo>
                  <a:cubicBezTo>
                    <a:pt x="186705" y="22850"/>
                    <a:pt x="179872" y="19056"/>
                    <a:pt x="175565" y="19056"/>
                  </a:cubicBezTo>
                  <a:cubicBezTo>
                    <a:pt x="169236" y="19056"/>
                    <a:pt x="162903" y="25637"/>
                    <a:pt x="162903" y="31203"/>
                  </a:cubicBezTo>
                  <a:cubicBezTo>
                    <a:pt x="162903" y="34490"/>
                    <a:pt x="164420" y="36015"/>
                    <a:pt x="166701" y="38040"/>
                  </a:cubicBezTo>
                  <a:cubicBezTo>
                    <a:pt x="169489" y="40819"/>
                    <a:pt x="175820" y="47400"/>
                    <a:pt x="175820" y="59549"/>
                  </a:cubicBezTo>
                  <a:cubicBezTo>
                    <a:pt x="175820" y="68156"/>
                    <a:pt x="168473" y="92960"/>
                    <a:pt x="161886" y="105862"/>
                  </a:cubicBezTo>
                  <a:cubicBezTo>
                    <a:pt x="155309" y="119281"/>
                    <a:pt x="146443" y="128133"/>
                    <a:pt x="134035" y="128133"/>
                  </a:cubicBezTo>
                  <a:cubicBezTo>
                    <a:pt x="122135" y="128133"/>
                    <a:pt x="115294" y="120543"/>
                    <a:pt x="115294" y="106116"/>
                  </a:cubicBezTo>
                  <a:cubicBezTo>
                    <a:pt x="115294" y="99034"/>
                    <a:pt x="117066" y="91181"/>
                    <a:pt x="118083" y="87639"/>
                  </a:cubicBezTo>
                  <a:lnTo>
                    <a:pt x="128719" y="4512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ADF4BB64-B751-41B4-ACD5-6687BDD5906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151237" y="-14968193"/>
              <a:ext cx="101685" cy="152445"/>
            </a:xfrm>
            <a:custGeom>
              <a:avLst/>
              <a:gdLst>
                <a:gd name="connsiteX0" fmla="*/ 97443 w 101685"/>
                <a:gd name="connsiteY0" fmla="*/ 104473 h 152445"/>
                <a:gd name="connsiteX1" fmla="*/ 91414 w 101685"/>
                <a:gd name="connsiteY1" fmla="*/ 104473 h 152445"/>
                <a:gd name="connsiteX2" fmla="*/ 86799 w 101685"/>
                <a:gd name="connsiteY2" fmla="*/ 120599 h 152445"/>
                <a:gd name="connsiteX3" fmla="*/ 69249 w 101685"/>
                <a:gd name="connsiteY3" fmla="*/ 121663 h 152445"/>
                <a:gd name="connsiteX4" fmla="*/ 36623 w 101685"/>
                <a:gd name="connsiteY4" fmla="*/ 121663 h 152445"/>
                <a:gd name="connsiteX5" fmla="*/ 72086 w 101685"/>
                <a:gd name="connsiteY5" fmla="*/ 91888 h 152445"/>
                <a:gd name="connsiteX6" fmla="*/ 97443 w 101685"/>
                <a:gd name="connsiteY6" fmla="*/ 53610 h 152445"/>
                <a:gd name="connsiteX7" fmla="*/ 55951 w 101685"/>
                <a:gd name="connsiteY7" fmla="*/ 19056 h 152445"/>
                <a:gd name="connsiteX8" fmla="*/ 19066 w 101685"/>
                <a:gd name="connsiteY8" fmla="*/ 50776 h 152445"/>
                <a:gd name="connsiteX9" fmla="*/ 28464 w 101685"/>
                <a:gd name="connsiteY9" fmla="*/ 60701 h 152445"/>
                <a:gd name="connsiteX10" fmla="*/ 37862 w 101685"/>
                <a:gd name="connsiteY10" fmla="*/ 51308 h 152445"/>
                <a:gd name="connsiteX11" fmla="*/ 27400 w 101685"/>
                <a:gd name="connsiteY11" fmla="*/ 41915 h 152445"/>
                <a:gd name="connsiteX12" fmla="*/ 53290 w 101685"/>
                <a:gd name="connsiteY12" fmla="*/ 25432 h 152445"/>
                <a:gd name="connsiteX13" fmla="*/ 80244 w 101685"/>
                <a:gd name="connsiteY13" fmla="*/ 53610 h 152445"/>
                <a:gd name="connsiteX14" fmla="*/ 63570 w 101685"/>
                <a:gd name="connsiteY14" fmla="*/ 87633 h 152445"/>
                <a:gd name="connsiteX15" fmla="*/ 20838 w 101685"/>
                <a:gd name="connsiteY15" fmla="*/ 129817 h 152445"/>
                <a:gd name="connsiteX16" fmla="*/ 19066 w 101685"/>
                <a:gd name="connsiteY16" fmla="*/ 136725 h 152445"/>
                <a:gd name="connsiteX17" fmla="*/ 92121 w 101685"/>
                <a:gd name="connsiteY17" fmla="*/ 136725 h 152445"/>
                <a:gd name="connsiteX18" fmla="*/ 97443 w 101685"/>
                <a:gd name="connsiteY18" fmla="*/ 10447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685" h="152445">
                  <a:moveTo>
                    <a:pt x="97443" y="104473"/>
                  </a:moveTo>
                  <a:lnTo>
                    <a:pt x="91414" y="104473"/>
                  </a:lnTo>
                  <a:cubicBezTo>
                    <a:pt x="90882" y="108371"/>
                    <a:pt x="89110" y="118828"/>
                    <a:pt x="86799" y="120599"/>
                  </a:cubicBezTo>
                  <a:cubicBezTo>
                    <a:pt x="85384" y="121663"/>
                    <a:pt x="71728" y="121663"/>
                    <a:pt x="69249" y="121663"/>
                  </a:cubicBezTo>
                  <a:lnTo>
                    <a:pt x="36623" y="121663"/>
                  </a:lnTo>
                  <a:cubicBezTo>
                    <a:pt x="55236" y="105180"/>
                    <a:pt x="61449" y="100217"/>
                    <a:pt x="72086" y="91888"/>
                  </a:cubicBezTo>
                  <a:cubicBezTo>
                    <a:pt x="85210" y="81432"/>
                    <a:pt x="97443" y="70443"/>
                    <a:pt x="97443" y="53610"/>
                  </a:cubicBezTo>
                  <a:cubicBezTo>
                    <a:pt x="97443" y="32164"/>
                    <a:pt x="78647" y="19056"/>
                    <a:pt x="55951" y="19056"/>
                  </a:cubicBezTo>
                  <a:cubicBezTo>
                    <a:pt x="33961" y="19056"/>
                    <a:pt x="19066" y="34467"/>
                    <a:pt x="19066" y="50776"/>
                  </a:cubicBezTo>
                  <a:cubicBezTo>
                    <a:pt x="19066" y="59811"/>
                    <a:pt x="26693" y="60701"/>
                    <a:pt x="28464" y="60701"/>
                  </a:cubicBezTo>
                  <a:cubicBezTo>
                    <a:pt x="32722" y="60701"/>
                    <a:pt x="37862" y="57683"/>
                    <a:pt x="37862" y="51308"/>
                  </a:cubicBezTo>
                  <a:cubicBezTo>
                    <a:pt x="37862" y="48115"/>
                    <a:pt x="36623" y="41915"/>
                    <a:pt x="27400" y="41915"/>
                  </a:cubicBezTo>
                  <a:cubicBezTo>
                    <a:pt x="32897" y="29331"/>
                    <a:pt x="44957" y="25432"/>
                    <a:pt x="53290" y="25432"/>
                  </a:cubicBezTo>
                  <a:cubicBezTo>
                    <a:pt x="71021" y="25432"/>
                    <a:pt x="80244" y="39254"/>
                    <a:pt x="80244" y="53610"/>
                  </a:cubicBezTo>
                  <a:cubicBezTo>
                    <a:pt x="80244" y="69030"/>
                    <a:pt x="69249" y="81256"/>
                    <a:pt x="63570" y="87633"/>
                  </a:cubicBezTo>
                  <a:lnTo>
                    <a:pt x="20838" y="129817"/>
                  </a:lnTo>
                  <a:cubicBezTo>
                    <a:pt x="19066" y="131405"/>
                    <a:pt x="19066" y="131763"/>
                    <a:pt x="19066" y="136725"/>
                  </a:cubicBezTo>
                  <a:lnTo>
                    <a:pt x="92121" y="136725"/>
                  </a:lnTo>
                  <a:lnTo>
                    <a:pt x="97443" y="1044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2BEC27C2-586B-4317-8AAE-BB6C900C2E0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0338221" y="-14981362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3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3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349E6BB7-6146-4CC4-938B-78A3E6EE2A7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612393" y="-14956812"/>
              <a:ext cx="177949" cy="25408"/>
            </a:xfrm>
            <a:custGeom>
              <a:avLst/>
              <a:gdLst>
                <a:gd name="connsiteX0" fmla="*/ 164921 w 177949"/>
                <a:gd name="connsiteY0" fmla="*/ 29179 h 25407"/>
                <a:gd name="connsiteX1" fmla="*/ 173786 w 177949"/>
                <a:gd name="connsiteY1" fmla="*/ 24113 h 25407"/>
                <a:gd name="connsiteX2" fmla="*/ 164921 w 177949"/>
                <a:gd name="connsiteY2" fmla="*/ 19056 h 25407"/>
                <a:gd name="connsiteX3" fmla="*/ 27924 w 177949"/>
                <a:gd name="connsiteY3" fmla="*/ 19056 h 25407"/>
                <a:gd name="connsiteX4" fmla="*/ 19066 w 177949"/>
                <a:gd name="connsiteY4" fmla="*/ 24113 h 25407"/>
                <a:gd name="connsiteX5" fmla="*/ 27924 w 177949"/>
                <a:gd name="connsiteY5" fmla="*/ 29179 h 25407"/>
                <a:gd name="connsiteX6" fmla="*/ 164921 w 177949"/>
                <a:gd name="connsiteY6" fmla="*/ 29179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49" h="25407">
                  <a:moveTo>
                    <a:pt x="164921" y="29179"/>
                  </a:moveTo>
                  <a:cubicBezTo>
                    <a:pt x="169226" y="29179"/>
                    <a:pt x="173786" y="29179"/>
                    <a:pt x="173786" y="24113"/>
                  </a:cubicBezTo>
                  <a:cubicBezTo>
                    <a:pt x="173786" y="19056"/>
                    <a:pt x="169226" y="19056"/>
                    <a:pt x="164921" y="19056"/>
                  </a:cubicBezTo>
                  <a:lnTo>
                    <a:pt x="27924" y="19056"/>
                  </a:lnTo>
                  <a:cubicBezTo>
                    <a:pt x="23618" y="19056"/>
                    <a:pt x="19066" y="19056"/>
                    <a:pt x="19066" y="24113"/>
                  </a:cubicBezTo>
                  <a:cubicBezTo>
                    <a:pt x="19066" y="29179"/>
                    <a:pt x="23618" y="29179"/>
                    <a:pt x="27924" y="29179"/>
                  </a:cubicBezTo>
                  <a:lnTo>
                    <a:pt x="164921" y="291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987C6D3A-08DF-4987-8C85-692170396E5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0795677" y="-15000346"/>
              <a:ext cx="203371" cy="177853"/>
            </a:xfrm>
            <a:custGeom>
              <a:avLst/>
              <a:gdLst>
                <a:gd name="connsiteX0" fmla="*/ 100359 w 203370"/>
                <a:gd name="connsiteY0" fmla="*/ 116747 h 177852"/>
                <a:gd name="connsiteX1" fmla="*/ 122896 w 203370"/>
                <a:gd name="connsiteY1" fmla="*/ 133708 h 177852"/>
                <a:gd name="connsiteX2" fmla="*/ 141629 w 203370"/>
                <a:gd name="connsiteY2" fmla="*/ 119780 h 177852"/>
                <a:gd name="connsiteX3" fmla="*/ 149231 w 203370"/>
                <a:gd name="connsiteY3" fmla="*/ 94729 h 177852"/>
                <a:gd name="connsiteX4" fmla="*/ 146188 w 203370"/>
                <a:gd name="connsiteY4" fmla="*/ 92197 h 177852"/>
                <a:gd name="connsiteX5" fmla="*/ 142645 w 203370"/>
                <a:gd name="connsiteY5" fmla="*/ 96755 h 177852"/>
                <a:gd name="connsiteX6" fmla="*/ 123651 w 203370"/>
                <a:gd name="connsiteY6" fmla="*/ 128133 h 177852"/>
                <a:gd name="connsiteX7" fmla="*/ 115802 w 203370"/>
                <a:gd name="connsiteY7" fmla="*/ 116493 h 177852"/>
                <a:gd name="connsiteX8" fmla="*/ 120871 w 203370"/>
                <a:gd name="connsiteY8" fmla="*/ 90173 h 177852"/>
                <a:gd name="connsiteX9" fmla="*/ 127957 w 203370"/>
                <a:gd name="connsiteY9" fmla="*/ 62835 h 177852"/>
                <a:gd name="connsiteX10" fmla="*/ 132263 w 203370"/>
                <a:gd name="connsiteY10" fmla="*/ 45629 h 177852"/>
                <a:gd name="connsiteX11" fmla="*/ 136059 w 203370"/>
                <a:gd name="connsiteY11" fmla="*/ 28670 h 177852"/>
                <a:gd name="connsiteX12" fmla="*/ 128720 w 203370"/>
                <a:gd name="connsiteY12" fmla="*/ 21835 h 177852"/>
                <a:gd name="connsiteX13" fmla="*/ 118844 w 203370"/>
                <a:gd name="connsiteY13" fmla="*/ 30696 h 177852"/>
                <a:gd name="connsiteX14" fmla="*/ 99850 w 203370"/>
                <a:gd name="connsiteY14" fmla="*/ 106878 h 177852"/>
                <a:gd name="connsiteX15" fmla="*/ 70981 w 203370"/>
                <a:gd name="connsiteY15" fmla="*/ 128133 h 177852"/>
                <a:gd name="connsiteX16" fmla="*/ 55283 w 203370"/>
                <a:gd name="connsiteY16" fmla="*/ 107387 h 177852"/>
                <a:gd name="connsiteX17" fmla="*/ 68955 w 203370"/>
                <a:gd name="connsiteY17" fmla="*/ 55753 h 177852"/>
                <a:gd name="connsiteX18" fmla="*/ 73261 w 203370"/>
                <a:gd name="connsiteY18" fmla="*/ 39809 h 177852"/>
                <a:gd name="connsiteX19" fmla="*/ 52495 w 203370"/>
                <a:gd name="connsiteY19" fmla="*/ 19056 h 177852"/>
                <a:gd name="connsiteX20" fmla="*/ 19066 w 203370"/>
                <a:gd name="connsiteY20" fmla="*/ 58032 h 177852"/>
                <a:gd name="connsiteX21" fmla="*/ 22109 w 203370"/>
                <a:gd name="connsiteY21" fmla="*/ 60557 h 177852"/>
                <a:gd name="connsiteX22" fmla="*/ 26160 w 203370"/>
                <a:gd name="connsiteY22" fmla="*/ 56007 h 177852"/>
                <a:gd name="connsiteX23" fmla="*/ 51733 w 203370"/>
                <a:gd name="connsiteY23" fmla="*/ 24621 h 177852"/>
                <a:gd name="connsiteX24" fmla="*/ 58064 w 203370"/>
                <a:gd name="connsiteY24" fmla="*/ 32974 h 177852"/>
                <a:gd name="connsiteX25" fmla="*/ 53758 w 203370"/>
                <a:gd name="connsiteY25" fmla="*/ 50187 h 177852"/>
                <a:gd name="connsiteX26" fmla="*/ 39078 w 203370"/>
                <a:gd name="connsiteY26" fmla="*/ 103338 h 177852"/>
                <a:gd name="connsiteX27" fmla="*/ 70218 w 203370"/>
                <a:gd name="connsiteY27" fmla="*/ 133708 h 177852"/>
                <a:gd name="connsiteX28" fmla="*/ 100359 w 203370"/>
                <a:gd name="connsiteY28" fmla="*/ 116747 h 177852"/>
                <a:gd name="connsiteX29" fmla="*/ 208123 w 203370"/>
                <a:gd name="connsiteY29" fmla="*/ 130666 h 177852"/>
                <a:gd name="connsiteX30" fmla="*/ 191917 w 203370"/>
                <a:gd name="connsiteY30" fmla="*/ 104091 h 177852"/>
                <a:gd name="connsiteX31" fmla="*/ 178492 w 203370"/>
                <a:gd name="connsiteY31" fmla="*/ 117510 h 177852"/>
                <a:gd name="connsiteX32" fmla="*/ 191917 w 203370"/>
                <a:gd name="connsiteY32" fmla="*/ 130919 h 177852"/>
                <a:gd name="connsiteX33" fmla="*/ 200775 w 203370"/>
                <a:gd name="connsiteY33" fmla="*/ 127633 h 177852"/>
                <a:gd name="connsiteX34" fmla="*/ 202046 w 203370"/>
                <a:gd name="connsiteY34" fmla="*/ 126870 h 177852"/>
                <a:gd name="connsiteX35" fmla="*/ 202555 w 203370"/>
                <a:gd name="connsiteY35" fmla="*/ 130666 h 177852"/>
                <a:gd name="connsiteX36" fmla="*/ 185331 w 203370"/>
                <a:gd name="connsiteY36" fmla="*/ 172929 h 177852"/>
                <a:gd name="connsiteX37" fmla="*/ 182543 w 203370"/>
                <a:gd name="connsiteY37" fmla="*/ 176980 h 177852"/>
                <a:gd name="connsiteX38" fmla="*/ 185077 w 203370"/>
                <a:gd name="connsiteY38" fmla="*/ 179766 h 177852"/>
                <a:gd name="connsiteX39" fmla="*/ 208123 w 203370"/>
                <a:gd name="connsiteY39" fmla="*/ 130666 h 17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03370" h="177852">
                  <a:moveTo>
                    <a:pt x="100359" y="116747"/>
                  </a:moveTo>
                  <a:cubicBezTo>
                    <a:pt x="103139" y="127125"/>
                    <a:pt x="112004" y="133708"/>
                    <a:pt x="122896" y="133708"/>
                  </a:cubicBezTo>
                  <a:cubicBezTo>
                    <a:pt x="131754" y="133708"/>
                    <a:pt x="137577" y="127880"/>
                    <a:pt x="141629" y="119780"/>
                  </a:cubicBezTo>
                  <a:cubicBezTo>
                    <a:pt x="145935" y="110673"/>
                    <a:pt x="149231" y="95230"/>
                    <a:pt x="149231" y="94729"/>
                  </a:cubicBezTo>
                  <a:cubicBezTo>
                    <a:pt x="149231" y="92197"/>
                    <a:pt x="146951" y="92197"/>
                    <a:pt x="146188" y="92197"/>
                  </a:cubicBezTo>
                  <a:cubicBezTo>
                    <a:pt x="143654" y="92197"/>
                    <a:pt x="143400" y="93205"/>
                    <a:pt x="142645" y="96755"/>
                  </a:cubicBezTo>
                  <a:cubicBezTo>
                    <a:pt x="139102" y="110927"/>
                    <a:pt x="134288" y="128133"/>
                    <a:pt x="123651" y="128133"/>
                  </a:cubicBezTo>
                  <a:cubicBezTo>
                    <a:pt x="118336" y="128133"/>
                    <a:pt x="115802" y="124846"/>
                    <a:pt x="115802" y="116493"/>
                  </a:cubicBezTo>
                  <a:cubicBezTo>
                    <a:pt x="115802" y="110927"/>
                    <a:pt x="118844" y="99034"/>
                    <a:pt x="120871" y="90173"/>
                  </a:cubicBezTo>
                  <a:lnTo>
                    <a:pt x="127957" y="62835"/>
                  </a:lnTo>
                  <a:cubicBezTo>
                    <a:pt x="128720" y="59040"/>
                    <a:pt x="131246" y="49426"/>
                    <a:pt x="132263" y="45629"/>
                  </a:cubicBezTo>
                  <a:cubicBezTo>
                    <a:pt x="133526" y="39809"/>
                    <a:pt x="136059" y="30187"/>
                    <a:pt x="136059" y="28670"/>
                  </a:cubicBezTo>
                  <a:cubicBezTo>
                    <a:pt x="136059" y="24113"/>
                    <a:pt x="132516" y="21835"/>
                    <a:pt x="128720" y="21835"/>
                  </a:cubicBezTo>
                  <a:cubicBezTo>
                    <a:pt x="127448" y="21835"/>
                    <a:pt x="120871" y="22089"/>
                    <a:pt x="118844" y="30696"/>
                  </a:cubicBezTo>
                  <a:cubicBezTo>
                    <a:pt x="114031" y="49171"/>
                    <a:pt x="102885" y="93459"/>
                    <a:pt x="99850" y="106878"/>
                  </a:cubicBezTo>
                  <a:cubicBezTo>
                    <a:pt x="99596" y="107886"/>
                    <a:pt x="89467" y="128133"/>
                    <a:pt x="70981" y="128133"/>
                  </a:cubicBezTo>
                  <a:cubicBezTo>
                    <a:pt x="57809" y="128133"/>
                    <a:pt x="55283" y="116747"/>
                    <a:pt x="55283" y="107387"/>
                  </a:cubicBezTo>
                  <a:cubicBezTo>
                    <a:pt x="55283" y="93205"/>
                    <a:pt x="62369" y="73213"/>
                    <a:pt x="68955" y="55753"/>
                  </a:cubicBezTo>
                  <a:cubicBezTo>
                    <a:pt x="71990" y="48163"/>
                    <a:pt x="73261" y="44614"/>
                    <a:pt x="73261" y="39809"/>
                  </a:cubicBezTo>
                  <a:cubicBezTo>
                    <a:pt x="73261" y="28416"/>
                    <a:pt x="65158" y="19056"/>
                    <a:pt x="52495" y="19056"/>
                  </a:cubicBezTo>
                  <a:cubicBezTo>
                    <a:pt x="28440" y="19056"/>
                    <a:pt x="19066" y="55753"/>
                    <a:pt x="19066" y="58032"/>
                  </a:cubicBezTo>
                  <a:cubicBezTo>
                    <a:pt x="19066" y="60557"/>
                    <a:pt x="21600" y="60557"/>
                    <a:pt x="22109" y="60557"/>
                  </a:cubicBezTo>
                  <a:cubicBezTo>
                    <a:pt x="24642" y="60557"/>
                    <a:pt x="24897" y="60058"/>
                    <a:pt x="26160" y="56007"/>
                  </a:cubicBezTo>
                  <a:cubicBezTo>
                    <a:pt x="32491" y="33991"/>
                    <a:pt x="42112" y="24621"/>
                    <a:pt x="51733" y="24621"/>
                  </a:cubicBezTo>
                  <a:cubicBezTo>
                    <a:pt x="54013" y="24621"/>
                    <a:pt x="58064" y="24876"/>
                    <a:pt x="58064" y="32974"/>
                  </a:cubicBezTo>
                  <a:cubicBezTo>
                    <a:pt x="58064" y="39048"/>
                    <a:pt x="55283" y="46385"/>
                    <a:pt x="53758" y="50187"/>
                  </a:cubicBezTo>
                  <a:cubicBezTo>
                    <a:pt x="44392" y="75238"/>
                    <a:pt x="39078" y="90935"/>
                    <a:pt x="39078" y="103338"/>
                  </a:cubicBezTo>
                  <a:cubicBezTo>
                    <a:pt x="39078" y="127379"/>
                    <a:pt x="56546" y="133708"/>
                    <a:pt x="70218" y="133708"/>
                  </a:cubicBezTo>
                  <a:cubicBezTo>
                    <a:pt x="86933" y="133708"/>
                    <a:pt x="96053" y="122313"/>
                    <a:pt x="100359" y="116747"/>
                  </a:cubicBezTo>
                  <a:close/>
                  <a:moveTo>
                    <a:pt x="208123" y="130666"/>
                  </a:moveTo>
                  <a:cubicBezTo>
                    <a:pt x="208123" y="113960"/>
                    <a:pt x="201792" y="104091"/>
                    <a:pt x="191917" y="104091"/>
                  </a:cubicBezTo>
                  <a:cubicBezTo>
                    <a:pt x="183560" y="104091"/>
                    <a:pt x="178492" y="110420"/>
                    <a:pt x="178492" y="117510"/>
                  </a:cubicBezTo>
                  <a:cubicBezTo>
                    <a:pt x="178492" y="124338"/>
                    <a:pt x="183560" y="130919"/>
                    <a:pt x="191917" y="130919"/>
                  </a:cubicBezTo>
                  <a:cubicBezTo>
                    <a:pt x="194952" y="130919"/>
                    <a:pt x="198248" y="129904"/>
                    <a:pt x="200775" y="127633"/>
                  </a:cubicBezTo>
                  <a:cubicBezTo>
                    <a:pt x="201538" y="127125"/>
                    <a:pt x="201792" y="126870"/>
                    <a:pt x="202046" y="126870"/>
                  </a:cubicBezTo>
                  <a:cubicBezTo>
                    <a:pt x="202300" y="126870"/>
                    <a:pt x="202555" y="127125"/>
                    <a:pt x="202555" y="130666"/>
                  </a:cubicBezTo>
                  <a:cubicBezTo>
                    <a:pt x="202555" y="149396"/>
                    <a:pt x="193689" y="164577"/>
                    <a:pt x="185331" y="172929"/>
                  </a:cubicBezTo>
                  <a:cubicBezTo>
                    <a:pt x="182543" y="175716"/>
                    <a:pt x="182543" y="176225"/>
                    <a:pt x="182543" y="176980"/>
                  </a:cubicBezTo>
                  <a:cubicBezTo>
                    <a:pt x="182543" y="178757"/>
                    <a:pt x="183814" y="179766"/>
                    <a:pt x="185077" y="179766"/>
                  </a:cubicBezTo>
                  <a:cubicBezTo>
                    <a:pt x="187866" y="179766"/>
                    <a:pt x="208123" y="160281"/>
                    <a:pt x="208123" y="13066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6E276816-874A-4083-91D2-628440DDA575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137595" y="-15000346"/>
              <a:ext cx="203371" cy="152445"/>
            </a:xfrm>
            <a:custGeom>
              <a:avLst/>
              <a:gdLst>
                <a:gd name="connsiteX0" fmla="*/ 128721 w 203370"/>
                <a:gd name="connsiteY0" fmla="*/ 45122 h 152445"/>
                <a:gd name="connsiteX1" fmla="*/ 132516 w 203370"/>
                <a:gd name="connsiteY1" fmla="*/ 28670 h 152445"/>
                <a:gd name="connsiteX2" fmla="*/ 125170 w 203370"/>
                <a:gd name="connsiteY2" fmla="*/ 21835 h 152445"/>
                <a:gd name="connsiteX3" fmla="*/ 115802 w 203370"/>
                <a:gd name="connsiteY3" fmla="*/ 28925 h 152445"/>
                <a:gd name="connsiteX4" fmla="*/ 101368 w 203370"/>
                <a:gd name="connsiteY4" fmla="*/ 85616 h 152445"/>
                <a:gd name="connsiteX5" fmla="*/ 99087 w 203370"/>
                <a:gd name="connsiteY5" fmla="*/ 102320 h 152445"/>
                <a:gd name="connsiteX6" fmla="*/ 99342 w 203370"/>
                <a:gd name="connsiteY6" fmla="*/ 106878 h 152445"/>
                <a:gd name="connsiteX7" fmla="*/ 76043 w 203370"/>
                <a:gd name="connsiteY7" fmla="*/ 128133 h 152445"/>
                <a:gd name="connsiteX8" fmla="*/ 55785 w 203370"/>
                <a:gd name="connsiteY8" fmla="*/ 105107 h 152445"/>
                <a:gd name="connsiteX9" fmla="*/ 68955 w 203370"/>
                <a:gd name="connsiteY9" fmla="*/ 56007 h 152445"/>
                <a:gd name="connsiteX10" fmla="*/ 73262 w 203370"/>
                <a:gd name="connsiteY10" fmla="*/ 39809 h 152445"/>
                <a:gd name="connsiteX11" fmla="*/ 52495 w 203370"/>
                <a:gd name="connsiteY11" fmla="*/ 19056 h 152445"/>
                <a:gd name="connsiteX12" fmla="*/ 19066 w 203370"/>
                <a:gd name="connsiteY12" fmla="*/ 58032 h 152445"/>
                <a:gd name="connsiteX13" fmla="*/ 22109 w 203370"/>
                <a:gd name="connsiteY13" fmla="*/ 60557 h 152445"/>
                <a:gd name="connsiteX14" fmla="*/ 26161 w 203370"/>
                <a:gd name="connsiteY14" fmla="*/ 56007 h 152445"/>
                <a:gd name="connsiteX15" fmla="*/ 51733 w 203370"/>
                <a:gd name="connsiteY15" fmla="*/ 24621 h 152445"/>
                <a:gd name="connsiteX16" fmla="*/ 58065 w 203370"/>
                <a:gd name="connsiteY16" fmla="*/ 32974 h 152445"/>
                <a:gd name="connsiteX17" fmla="*/ 53512 w 203370"/>
                <a:gd name="connsiteY17" fmla="*/ 50688 h 152445"/>
                <a:gd name="connsiteX18" fmla="*/ 39324 w 203370"/>
                <a:gd name="connsiteY18" fmla="*/ 101813 h 152445"/>
                <a:gd name="connsiteX19" fmla="*/ 75288 w 203370"/>
                <a:gd name="connsiteY19" fmla="*/ 133708 h 152445"/>
                <a:gd name="connsiteX20" fmla="*/ 101622 w 203370"/>
                <a:gd name="connsiteY20" fmla="*/ 115985 h 152445"/>
                <a:gd name="connsiteX21" fmla="*/ 133271 w 203370"/>
                <a:gd name="connsiteY21" fmla="*/ 133708 h 152445"/>
                <a:gd name="connsiteX22" fmla="*/ 169990 w 203370"/>
                <a:gd name="connsiteY22" fmla="*/ 102575 h 152445"/>
                <a:gd name="connsiteX23" fmla="*/ 186704 w 203370"/>
                <a:gd name="connsiteY23" fmla="*/ 36768 h 152445"/>
                <a:gd name="connsiteX24" fmla="*/ 175568 w 203370"/>
                <a:gd name="connsiteY24" fmla="*/ 19056 h 152445"/>
                <a:gd name="connsiteX25" fmla="*/ 162903 w 203370"/>
                <a:gd name="connsiteY25" fmla="*/ 31203 h 152445"/>
                <a:gd name="connsiteX26" fmla="*/ 166700 w 203370"/>
                <a:gd name="connsiteY26" fmla="*/ 38040 h 152445"/>
                <a:gd name="connsiteX27" fmla="*/ 175821 w 203370"/>
                <a:gd name="connsiteY27" fmla="*/ 59549 h 152445"/>
                <a:gd name="connsiteX28" fmla="*/ 161888 w 203370"/>
                <a:gd name="connsiteY28" fmla="*/ 105862 h 152445"/>
                <a:gd name="connsiteX29" fmla="*/ 134034 w 203370"/>
                <a:gd name="connsiteY29" fmla="*/ 128133 h 152445"/>
                <a:gd name="connsiteX30" fmla="*/ 115294 w 203370"/>
                <a:gd name="connsiteY30" fmla="*/ 106116 h 152445"/>
                <a:gd name="connsiteX31" fmla="*/ 118082 w 203370"/>
                <a:gd name="connsiteY31" fmla="*/ 87639 h 152445"/>
                <a:gd name="connsiteX32" fmla="*/ 128721 w 203370"/>
                <a:gd name="connsiteY32" fmla="*/ 45122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3370" h="152445">
                  <a:moveTo>
                    <a:pt x="128721" y="45122"/>
                  </a:moveTo>
                  <a:cubicBezTo>
                    <a:pt x="129984" y="39557"/>
                    <a:pt x="132516" y="30187"/>
                    <a:pt x="132516" y="28670"/>
                  </a:cubicBezTo>
                  <a:cubicBezTo>
                    <a:pt x="132516" y="24113"/>
                    <a:pt x="128976" y="21835"/>
                    <a:pt x="125170" y="21835"/>
                  </a:cubicBezTo>
                  <a:cubicBezTo>
                    <a:pt x="122135" y="21835"/>
                    <a:pt x="117574" y="23858"/>
                    <a:pt x="115802" y="28925"/>
                  </a:cubicBezTo>
                  <a:cubicBezTo>
                    <a:pt x="115039" y="30696"/>
                    <a:pt x="103139" y="79033"/>
                    <a:pt x="101368" y="85616"/>
                  </a:cubicBezTo>
                  <a:cubicBezTo>
                    <a:pt x="99596" y="93205"/>
                    <a:pt x="99087" y="97763"/>
                    <a:pt x="99087" y="102320"/>
                  </a:cubicBezTo>
                  <a:cubicBezTo>
                    <a:pt x="99087" y="105107"/>
                    <a:pt x="99087" y="105608"/>
                    <a:pt x="99342" y="106878"/>
                  </a:cubicBezTo>
                  <a:cubicBezTo>
                    <a:pt x="93520" y="120289"/>
                    <a:pt x="85924" y="128133"/>
                    <a:pt x="76043" y="128133"/>
                  </a:cubicBezTo>
                  <a:cubicBezTo>
                    <a:pt x="55785" y="128133"/>
                    <a:pt x="55785" y="109410"/>
                    <a:pt x="55785" y="105107"/>
                  </a:cubicBezTo>
                  <a:cubicBezTo>
                    <a:pt x="55785" y="97009"/>
                    <a:pt x="57056" y="87132"/>
                    <a:pt x="68955" y="56007"/>
                  </a:cubicBezTo>
                  <a:cubicBezTo>
                    <a:pt x="71744" y="48408"/>
                    <a:pt x="73262" y="44868"/>
                    <a:pt x="73262" y="39809"/>
                  </a:cubicBezTo>
                  <a:cubicBezTo>
                    <a:pt x="73262" y="28416"/>
                    <a:pt x="64906" y="19056"/>
                    <a:pt x="52495" y="19056"/>
                  </a:cubicBezTo>
                  <a:cubicBezTo>
                    <a:pt x="28442" y="19056"/>
                    <a:pt x="19066" y="55753"/>
                    <a:pt x="19066" y="58032"/>
                  </a:cubicBezTo>
                  <a:cubicBezTo>
                    <a:pt x="19066" y="60557"/>
                    <a:pt x="21601" y="60557"/>
                    <a:pt x="22109" y="60557"/>
                  </a:cubicBezTo>
                  <a:cubicBezTo>
                    <a:pt x="24643" y="60557"/>
                    <a:pt x="24898" y="60058"/>
                    <a:pt x="26161" y="56007"/>
                  </a:cubicBezTo>
                  <a:cubicBezTo>
                    <a:pt x="33002" y="32467"/>
                    <a:pt x="42876" y="24621"/>
                    <a:pt x="51733" y="24621"/>
                  </a:cubicBezTo>
                  <a:cubicBezTo>
                    <a:pt x="54013" y="24621"/>
                    <a:pt x="58065" y="24876"/>
                    <a:pt x="58065" y="32974"/>
                  </a:cubicBezTo>
                  <a:cubicBezTo>
                    <a:pt x="58065" y="39302"/>
                    <a:pt x="55284" y="46385"/>
                    <a:pt x="53512" y="50688"/>
                  </a:cubicBezTo>
                  <a:cubicBezTo>
                    <a:pt x="42367" y="80557"/>
                    <a:pt x="39324" y="92197"/>
                    <a:pt x="39324" y="101813"/>
                  </a:cubicBezTo>
                  <a:cubicBezTo>
                    <a:pt x="39324" y="124846"/>
                    <a:pt x="56293" y="133708"/>
                    <a:pt x="75288" y="133708"/>
                  </a:cubicBezTo>
                  <a:cubicBezTo>
                    <a:pt x="79595" y="133708"/>
                    <a:pt x="91494" y="133708"/>
                    <a:pt x="101622" y="115985"/>
                  </a:cubicBezTo>
                  <a:cubicBezTo>
                    <a:pt x="108208" y="132183"/>
                    <a:pt x="125678" y="133708"/>
                    <a:pt x="133271" y="133708"/>
                  </a:cubicBezTo>
                  <a:cubicBezTo>
                    <a:pt x="152267" y="133708"/>
                    <a:pt x="163413" y="117756"/>
                    <a:pt x="169990" y="102575"/>
                  </a:cubicBezTo>
                  <a:cubicBezTo>
                    <a:pt x="178603" y="82837"/>
                    <a:pt x="186704" y="48917"/>
                    <a:pt x="186704" y="36768"/>
                  </a:cubicBezTo>
                  <a:cubicBezTo>
                    <a:pt x="186704" y="22850"/>
                    <a:pt x="179874" y="19056"/>
                    <a:pt x="175568" y="19056"/>
                  </a:cubicBezTo>
                  <a:cubicBezTo>
                    <a:pt x="169235" y="19056"/>
                    <a:pt x="162903" y="25637"/>
                    <a:pt x="162903" y="31203"/>
                  </a:cubicBezTo>
                  <a:cubicBezTo>
                    <a:pt x="162903" y="34490"/>
                    <a:pt x="164420" y="36015"/>
                    <a:pt x="166700" y="38040"/>
                  </a:cubicBezTo>
                  <a:cubicBezTo>
                    <a:pt x="169489" y="40819"/>
                    <a:pt x="175821" y="47400"/>
                    <a:pt x="175821" y="59549"/>
                  </a:cubicBezTo>
                  <a:cubicBezTo>
                    <a:pt x="175821" y="68156"/>
                    <a:pt x="168472" y="92960"/>
                    <a:pt x="161888" y="105862"/>
                  </a:cubicBezTo>
                  <a:cubicBezTo>
                    <a:pt x="155309" y="119281"/>
                    <a:pt x="146445" y="128133"/>
                    <a:pt x="134034" y="128133"/>
                  </a:cubicBezTo>
                  <a:cubicBezTo>
                    <a:pt x="122135" y="128133"/>
                    <a:pt x="115294" y="120543"/>
                    <a:pt x="115294" y="106116"/>
                  </a:cubicBezTo>
                  <a:cubicBezTo>
                    <a:pt x="115294" y="99034"/>
                    <a:pt x="117066" y="91181"/>
                    <a:pt x="118082" y="87639"/>
                  </a:cubicBezTo>
                  <a:lnTo>
                    <a:pt x="128721" y="4512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889C0985-45EC-439F-A6B5-57CE7CB388B4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321208" y="-14968193"/>
              <a:ext cx="101685" cy="152445"/>
            </a:xfrm>
            <a:custGeom>
              <a:avLst/>
              <a:gdLst>
                <a:gd name="connsiteX0" fmla="*/ 57897 w 101685"/>
                <a:gd name="connsiteY0" fmla="*/ 77533 h 152445"/>
                <a:gd name="connsiteX1" fmla="*/ 81658 w 101685"/>
                <a:gd name="connsiteY1" fmla="*/ 106068 h 152445"/>
                <a:gd name="connsiteX2" fmla="*/ 58612 w 101685"/>
                <a:gd name="connsiteY2" fmla="*/ 134596 h 152445"/>
                <a:gd name="connsiteX3" fmla="*/ 28464 w 101685"/>
                <a:gd name="connsiteY3" fmla="*/ 122195 h 152445"/>
                <a:gd name="connsiteX4" fmla="*/ 38752 w 101685"/>
                <a:gd name="connsiteY4" fmla="*/ 112270 h 152445"/>
                <a:gd name="connsiteX5" fmla="*/ 28996 w 101685"/>
                <a:gd name="connsiteY5" fmla="*/ 102520 h 152445"/>
                <a:gd name="connsiteX6" fmla="*/ 19066 w 101685"/>
                <a:gd name="connsiteY6" fmla="*/ 112802 h 152445"/>
                <a:gd name="connsiteX7" fmla="*/ 58961 w 101685"/>
                <a:gd name="connsiteY7" fmla="*/ 140266 h 152445"/>
                <a:gd name="connsiteX8" fmla="*/ 100629 w 101685"/>
                <a:gd name="connsiteY8" fmla="*/ 106068 h 152445"/>
                <a:gd name="connsiteX9" fmla="*/ 69781 w 101685"/>
                <a:gd name="connsiteY9" fmla="*/ 74342 h 152445"/>
                <a:gd name="connsiteX10" fmla="*/ 95139 w 101685"/>
                <a:gd name="connsiteY10" fmla="*/ 43511 h 152445"/>
                <a:gd name="connsiteX11" fmla="*/ 59319 w 101685"/>
                <a:gd name="connsiteY11" fmla="*/ 19056 h 152445"/>
                <a:gd name="connsiteX12" fmla="*/ 24563 w 101685"/>
                <a:gd name="connsiteY12" fmla="*/ 42796 h 152445"/>
                <a:gd name="connsiteX13" fmla="*/ 33787 w 101685"/>
                <a:gd name="connsiteY13" fmla="*/ 52189 h 152445"/>
                <a:gd name="connsiteX14" fmla="*/ 42827 w 101685"/>
                <a:gd name="connsiteY14" fmla="*/ 43153 h 152445"/>
                <a:gd name="connsiteX15" fmla="*/ 33787 w 101685"/>
                <a:gd name="connsiteY15" fmla="*/ 33935 h 152445"/>
                <a:gd name="connsiteX16" fmla="*/ 58787 w 101685"/>
                <a:gd name="connsiteY16" fmla="*/ 24193 h 152445"/>
                <a:gd name="connsiteX17" fmla="*/ 77941 w 101685"/>
                <a:gd name="connsiteY17" fmla="*/ 43511 h 152445"/>
                <a:gd name="connsiteX18" fmla="*/ 70846 w 101685"/>
                <a:gd name="connsiteY18" fmla="*/ 64598 h 152445"/>
                <a:gd name="connsiteX19" fmla="*/ 51161 w 101685"/>
                <a:gd name="connsiteY19" fmla="*/ 72222 h 152445"/>
                <a:gd name="connsiteX20" fmla="*/ 45488 w 101685"/>
                <a:gd name="connsiteY20" fmla="*/ 72746 h 152445"/>
                <a:gd name="connsiteX21" fmla="*/ 43717 w 101685"/>
                <a:gd name="connsiteY21" fmla="*/ 75055 h 152445"/>
                <a:gd name="connsiteX22" fmla="*/ 48324 w 101685"/>
                <a:gd name="connsiteY22" fmla="*/ 77533 h 152445"/>
                <a:gd name="connsiteX23" fmla="*/ 57897 w 101685"/>
                <a:gd name="connsiteY23" fmla="*/ 77533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685" h="152445">
                  <a:moveTo>
                    <a:pt x="57897" y="77533"/>
                  </a:moveTo>
                  <a:cubicBezTo>
                    <a:pt x="71728" y="77533"/>
                    <a:pt x="81658" y="87101"/>
                    <a:pt x="81658" y="106068"/>
                  </a:cubicBezTo>
                  <a:cubicBezTo>
                    <a:pt x="81658" y="128038"/>
                    <a:pt x="68892" y="134596"/>
                    <a:pt x="58612" y="134596"/>
                  </a:cubicBezTo>
                  <a:cubicBezTo>
                    <a:pt x="51518" y="134596"/>
                    <a:pt x="35916" y="132651"/>
                    <a:pt x="28464" y="122195"/>
                  </a:cubicBezTo>
                  <a:cubicBezTo>
                    <a:pt x="36798" y="121838"/>
                    <a:pt x="38752" y="115993"/>
                    <a:pt x="38752" y="112270"/>
                  </a:cubicBezTo>
                  <a:cubicBezTo>
                    <a:pt x="38752" y="106600"/>
                    <a:pt x="34494" y="102520"/>
                    <a:pt x="28996" y="102520"/>
                  </a:cubicBezTo>
                  <a:cubicBezTo>
                    <a:pt x="24031" y="102520"/>
                    <a:pt x="19066" y="105537"/>
                    <a:pt x="19066" y="112802"/>
                  </a:cubicBezTo>
                  <a:cubicBezTo>
                    <a:pt x="19066" y="129460"/>
                    <a:pt x="37512" y="140266"/>
                    <a:pt x="58961" y="140266"/>
                  </a:cubicBezTo>
                  <a:cubicBezTo>
                    <a:pt x="83612" y="140266"/>
                    <a:pt x="100629" y="123790"/>
                    <a:pt x="100629" y="106068"/>
                  </a:cubicBezTo>
                  <a:cubicBezTo>
                    <a:pt x="100629" y="92245"/>
                    <a:pt x="89285" y="78422"/>
                    <a:pt x="69781" y="74342"/>
                  </a:cubicBezTo>
                  <a:cubicBezTo>
                    <a:pt x="88395" y="67608"/>
                    <a:pt x="95139" y="54317"/>
                    <a:pt x="95139" y="43511"/>
                  </a:cubicBezTo>
                  <a:cubicBezTo>
                    <a:pt x="95139" y="29505"/>
                    <a:pt x="78997" y="19056"/>
                    <a:pt x="59319" y="19056"/>
                  </a:cubicBezTo>
                  <a:cubicBezTo>
                    <a:pt x="39633" y="19056"/>
                    <a:pt x="24563" y="28624"/>
                    <a:pt x="24563" y="42796"/>
                  </a:cubicBezTo>
                  <a:cubicBezTo>
                    <a:pt x="24563" y="48822"/>
                    <a:pt x="28464" y="52189"/>
                    <a:pt x="33787" y="52189"/>
                  </a:cubicBezTo>
                  <a:cubicBezTo>
                    <a:pt x="39284" y="52189"/>
                    <a:pt x="42827" y="48115"/>
                    <a:pt x="42827" y="43153"/>
                  </a:cubicBezTo>
                  <a:cubicBezTo>
                    <a:pt x="42827" y="38017"/>
                    <a:pt x="39284" y="34292"/>
                    <a:pt x="33787" y="33935"/>
                  </a:cubicBezTo>
                  <a:cubicBezTo>
                    <a:pt x="39991" y="26138"/>
                    <a:pt x="52225" y="24193"/>
                    <a:pt x="58787" y="24193"/>
                  </a:cubicBezTo>
                  <a:cubicBezTo>
                    <a:pt x="66763" y="24193"/>
                    <a:pt x="77941" y="28092"/>
                    <a:pt x="77941" y="43511"/>
                  </a:cubicBezTo>
                  <a:cubicBezTo>
                    <a:pt x="77941" y="50950"/>
                    <a:pt x="75454" y="59104"/>
                    <a:pt x="70846" y="64598"/>
                  </a:cubicBezTo>
                  <a:cubicBezTo>
                    <a:pt x="64992" y="71332"/>
                    <a:pt x="60027" y="71690"/>
                    <a:pt x="51161" y="72222"/>
                  </a:cubicBezTo>
                  <a:cubicBezTo>
                    <a:pt x="46728" y="72571"/>
                    <a:pt x="46378" y="72571"/>
                    <a:pt x="45488" y="72746"/>
                  </a:cubicBezTo>
                  <a:cubicBezTo>
                    <a:pt x="45131" y="72746"/>
                    <a:pt x="43717" y="73103"/>
                    <a:pt x="43717" y="75055"/>
                  </a:cubicBezTo>
                  <a:cubicBezTo>
                    <a:pt x="43717" y="77533"/>
                    <a:pt x="45314" y="77533"/>
                    <a:pt x="48324" y="77533"/>
                  </a:cubicBezTo>
                  <a:lnTo>
                    <a:pt x="57897" y="7753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C3381DC-D575-47D7-AC7D-99F2CDD1957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1509764" y="-14981362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3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3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F1EB3618-690B-4A83-8647-6ECB652EA3CB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770255" y="-15000346"/>
              <a:ext cx="203371" cy="177853"/>
            </a:xfrm>
            <a:custGeom>
              <a:avLst/>
              <a:gdLst>
                <a:gd name="connsiteX0" fmla="*/ 100359 w 203370"/>
                <a:gd name="connsiteY0" fmla="*/ 116747 h 177852"/>
                <a:gd name="connsiteX1" fmla="*/ 122896 w 203370"/>
                <a:gd name="connsiteY1" fmla="*/ 133708 h 177852"/>
                <a:gd name="connsiteX2" fmla="*/ 141629 w 203370"/>
                <a:gd name="connsiteY2" fmla="*/ 119780 h 177852"/>
                <a:gd name="connsiteX3" fmla="*/ 149231 w 203370"/>
                <a:gd name="connsiteY3" fmla="*/ 94729 h 177852"/>
                <a:gd name="connsiteX4" fmla="*/ 146188 w 203370"/>
                <a:gd name="connsiteY4" fmla="*/ 92197 h 177852"/>
                <a:gd name="connsiteX5" fmla="*/ 142645 w 203370"/>
                <a:gd name="connsiteY5" fmla="*/ 96755 h 177852"/>
                <a:gd name="connsiteX6" fmla="*/ 123651 w 203370"/>
                <a:gd name="connsiteY6" fmla="*/ 128133 h 177852"/>
                <a:gd name="connsiteX7" fmla="*/ 115802 w 203370"/>
                <a:gd name="connsiteY7" fmla="*/ 116493 h 177852"/>
                <a:gd name="connsiteX8" fmla="*/ 120870 w 203370"/>
                <a:gd name="connsiteY8" fmla="*/ 90173 h 177852"/>
                <a:gd name="connsiteX9" fmla="*/ 127956 w 203370"/>
                <a:gd name="connsiteY9" fmla="*/ 62835 h 177852"/>
                <a:gd name="connsiteX10" fmla="*/ 132263 w 203370"/>
                <a:gd name="connsiteY10" fmla="*/ 45629 h 177852"/>
                <a:gd name="connsiteX11" fmla="*/ 136059 w 203370"/>
                <a:gd name="connsiteY11" fmla="*/ 28670 h 177852"/>
                <a:gd name="connsiteX12" fmla="*/ 128720 w 203370"/>
                <a:gd name="connsiteY12" fmla="*/ 21835 h 177852"/>
                <a:gd name="connsiteX13" fmla="*/ 118844 w 203370"/>
                <a:gd name="connsiteY13" fmla="*/ 30696 h 177852"/>
                <a:gd name="connsiteX14" fmla="*/ 99851 w 203370"/>
                <a:gd name="connsiteY14" fmla="*/ 106878 h 177852"/>
                <a:gd name="connsiteX15" fmla="*/ 70981 w 203370"/>
                <a:gd name="connsiteY15" fmla="*/ 128133 h 177852"/>
                <a:gd name="connsiteX16" fmla="*/ 55283 w 203370"/>
                <a:gd name="connsiteY16" fmla="*/ 107387 h 177852"/>
                <a:gd name="connsiteX17" fmla="*/ 68955 w 203370"/>
                <a:gd name="connsiteY17" fmla="*/ 55753 h 177852"/>
                <a:gd name="connsiteX18" fmla="*/ 73261 w 203370"/>
                <a:gd name="connsiteY18" fmla="*/ 39809 h 177852"/>
                <a:gd name="connsiteX19" fmla="*/ 52495 w 203370"/>
                <a:gd name="connsiteY19" fmla="*/ 19056 h 177852"/>
                <a:gd name="connsiteX20" fmla="*/ 19066 w 203370"/>
                <a:gd name="connsiteY20" fmla="*/ 58032 h 177852"/>
                <a:gd name="connsiteX21" fmla="*/ 22109 w 203370"/>
                <a:gd name="connsiteY21" fmla="*/ 60557 h 177852"/>
                <a:gd name="connsiteX22" fmla="*/ 26160 w 203370"/>
                <a:gd name="connsiteY22" fmla="*/ 56007 h 177852"/>
                <a:gd name="connsiteX23" fmla="*/ 51733 w 203370"/>
                <a:gd name="connsiteY23" fmla="*/ 24621 h 177852"/>
                <a:gd name="connsiteX24" fmla="*/ 58064 w 203370"/>
                <a:gd name="connsiteY24" fmla="*/ 32974 h 177852"/>
                <a:gd name="connsiteX25" fmla="*/ 53758 w 203370"/>
                <a:gd name="connsiteY25" fmla="*/ 50187 h 177852"/>
                <a:gd name="connsiteX26" fmla="*/ 39077 w 203370"/>
                <a:gd name="connsiteY26" fmla="*/ 103338 h 177852"/>
                <a:gd name="connsiteX27" fmla="*/ 70218 w 203370"/>
                <a:gd name="connsiteY27" fmla="*/ 133708 h 177852"/>
                <a:gd name="connsiteX28" fmla="*/ 100359 w 203370"/>
                <a:gd name="connsiteY28" fmla="*/ 116747 h 177852"/>
                <a:gd name="connsiteX29" fmla="*/ 208123 w 203370"/>
                <a:gd name="connsiteY29" fmla="*/ 130666 h 177852"/>
                <a:gd name="connsiteX30" fmla="*/ 191917 w 203370"/>
                <a:gd name="connsiteY30" fmla="*/ 104091 h 177852"/>
                <a:gd name="connsiteX31" fmla="*/ 178492 w 203370"/>
                <a:gd name="connsiteY31" fmla="*/ 117510 h 177852"/>
                <a:gd name="connsiteX32" fmla="*/ 191917 w 203370"/>
                <a:gd name="connsiteY32" fmla="*/ 130919 h 177852"/>
                <a:gd name="connsiteX33" fmla="*/ 200775 w 203370"/>
                <a:gd name="connsiteY33" fmla="*/ 127633 h 177852"/>
                <a:gd name="connsiteX34" fmla="*/ 202046 w 203370"/>
                <a:gd name="connsiteY34" fmla="*/ 126870 h 177852"/>
                <a:gd name="connsiteX35" fmla="*/ 202555 w 203370"/>
                <a:gd name="connsiteY35" fmla="*/ 130666 h 177852"/>
                <a:gd name="connsiteX36" fmla="*/ 185332 w 203370"/>
                <a:gd name="connsiteY36" fmla="*/ 172929 h 177852"/>
                <a:gd name="connsiteX37" fmla="*/ 182543 w 203370"/>
                <a:gd name="connsiteY37" fmla="*/ 176980 h 177852"/>
                <a:gd name="connsiteX38" fmla="*/ 185077 w 203370"/>
                <a:gd name="connsiteY38" fmla="*/ 179766 h 177852"/>
                <a:gd name="connsiteX39" fmla="*/ 208123 w 203370"/>
                <a:gd name="connsiteY39" fmla="*/ 130666 h 17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03370" h="177852">
                  <a:moveTo>
                    <a:pt x="100359" y="116747"/>
                  </a:moveTo>
                  <a:cubicBezTo>
                    <a:pt x="103139" y="127125"/>
                    <a:pt x="112005" y="133708"/>
                    <a:pt x="122896" y="133708"/>
                  </a:cubicBezTo>
                  <a:cubicBezTo>
                    <a:pt x="131754" y="133708"/>
                    <a:pt x="137577" y="127880"/>
                    <a:pt x="141629" y="119780"/>
                  </a:cubicBezTo>
                  <a:cubicBezTo>
                    <a:pt x="145935" y="110673"/>
                    <a:pt x="149231" y="95230"/>
                    <a:pt x="149231" y="94729"/>
                  </a:cubicBezTo>
                  <a:cubicBezTo>
                    <a:pt x="149231" y="92197"/>
                    <a:pt x="146951" y="92197"/>
                    <a:pt x="146188" y="92197"/>
                  </a:cubicBezTo>
                  <a:cubicBezTo>
                    <a:pt x="143654" y="92197"/>
                    <a:pt x="143400" y="93205"/>
                    <a:pt x="142645" y="96755"/>
                  </a:cubicBezTo>
                  <a:cubicBezTo>
                    <a:pt x="139102" y="110927"/>
                    <a:pt x="134288" y="128133"/>
                    <a:pt x="123651" y="128133"/>
                  </a:cubicBezTo>
                  <a:cubicBezTo>
                    <a:pt x="118336" y="128133"/>
                    <a:pt x="115802" y="124846"/>
                    <a:pt x="115802" y="116493"/>
                  </a:cubicBezTo>
                  <a:cubicBezTo>
                    <a:pt x="115802" y="110927"/>
                    <a:pt x="118844" y="99034"/>
                    <a:pt x="120870" y="90173"/>
                  </a:cubicBezTo>
                  <a:lnTo>
                    <a:pt x="127956" y="62835"/>
                  </a:lnTo>
                  <a:cubicBezTo>
                    <a:pt x="128720" y="59040"/>
                    <a:pt x="131246" y="49426"/>
                    <a:pt x="132263" y="45629"/>
                  </a:cubicBezTo>
                  <a:cubicBezTo>
                    <a:pt x="133526" y="39809"/>
                    <a:pt x="136059" y="30187"/>
                    <a:pt x="136059" y="28670"/>
                  </a:cubicBezTo>
                  <a:cubicBezTo>
                    <a:pt x="136059" y="24113"/>
                    <a:pt x="132516" y="21835"/>
                    <a:pt x="128720" y="21835"/>
                  </a:cubicBezTo>
                  <a:cubicBezTo>
                    <a:pt x="127448" y="21835"/>
                    <a:pt x="120870" y="22089"/>
                    <a:pt x="118844" y="30696"/>
                  </a:cubicBezTo>
                  <a:cubicBezTo>
                    <a:pt x="114031" y="49171"/>
                    <a:pt x="102885" y="93459"/>
                    <a:pt x="99851" y="106878"/>
                  </a:cubicBezTo>
                  <a:cubicBezTo>
                    <a:pt x="99596" y="107886"/>
                    <a:pt x="89467" y="128133"/>
                    <a:pt x="70981" y="128133"/>
                  </a:cubicBezTo>
                  <a:cubicBezTo>
                    <a:pt x="57809" y="128133"/>
                    <a:pt x="55283" y="116747"/>
                    <a:pt x="55283" y="107387"/>
                  </a:cubicBezTo>
                  <a:cubicBezTo>
                    <a:pt x="55283" y="93205"/>
                    <a:pt x="62369" y="73213"/>
                    <a:pt x="68955" y="55753"/>
                  </a:cubicBezTo>
                  <a:cubicBezTo>
                    <a:pt x="71990" y="48163"/>
                    <a:pt x="73261" y="44614"/>
                    <a:pt x="73261" y="39809"/>
                  </a:cubicBezTo>
                  <a:cubicBezTo>
                    <a:pt x="73261" y="28416"/>
                    <a:pt x="65158" y="19056"/>
                    <a:pt x="52495" y="19056"/>
                  </a:cubicBezTo>
                  <a:cubicBezTo>
                    <a:pt x="28440" y="19056"/>
                    <a:pt x="19066" y="55753"/>
                    <a:pt x="19066" y="58032"/>
                  </a:cubicBezTo>
                  <a:cubicBezTo>
                    <a:pt x="19066" y="60557"/>
                    <a:pt x="21600" y="60557"/>
                    <a:pt x="22109" y="60557"/>
                  </a:cubicBezTo>
                  <a:cubicBezTo>
                    <a:pt x="24642" y="60557"/>
                    <a:pt x="24897" y="60058"/>
                    <a:pt x="26160" y="56007"/>
                  </a:cubicBezTo>
                  <a:cubicBezTo>
                    <a:pt x="32492" y="33991"/>
                    <a:pt x="42112" y="24621"/>
                    <a:pt x="51733" y="24621"/>
                  </a:cubicBezTo>
                  <a:cubicBezTo>
                    <a:pt x="54013" y="24621"/>
                    <a:pt x="58064" y="24876"/>
                    <a:pt x="58064" y="32974"/>
                  </a:cubicBezTo>
                  <a:cubicBezTo>
                    <a:pt x="58064" y="39048"/>
                    <a:pt x="55283" y="46385"/>
                    <a:pt x="53758" y="50187"/>
                  </a:cubicBezTo>
                  <a:cubicBezTo>
                    <a:pt x="44392" y="75238"/>
                    <a:pt x="39077" y="90935"/>
                    <a:pt x="39077" y="103338"/>
                  </a:cubicBezTo>
                  <a:cubicBezTo>
                    <a:pt x="39077" y="127379"/>
                    <a:pt x="56546" y="133708"/>
                    <a:pt x="70218" y="133708"/>
                  </a:cubicBezTo>
                  <a:cubicBezTo>
                    <a:pt x="86933" y="133708"/>
                    <a:pt x="96053" y="122313"/>
                    <a:pt x="100359" y="116747"/>
                  </a:cubicBezTo>
                  <a:close/>
                  <a:moveTo>
                    <a:pt x="208123" y="130666"/>
                  </a:moveTo>
                  <a:cubicBezTo>
                    <a:pt x="208123" y="113960"/>
                    <a:pt x="201792" y="104091"/>
                    <a:pt x="191917" y="104091"/>
                  </a:cubicBezTo>
                  <a:cubicBezTo>
                    <a:pt x="183560" y="104091"/>
                    <a:pt x="178492" y="110420"/>
                    <a:pt x="178492" y="117510"/>
                  </a:cubicBezTo>
                  <a:cubicBezTo>
                    <a:pt x="178492" y="124338"/>
                    <a:pt x="183560" y="130919"/>
                    <a:pt x="191917" y="130919"/>
                  </a:cubicBezTo>
                  <a:cubicBezTo>
                    <a:pt x="194952" y="130919"/>
                    <a:pt x="198249" y="129904"/>
                    <a:pt x="200775" y="127633"/>
                  </a:cubicBezTo>
                  <a:cubicBezTo>
                    <a:pt x="201538" y="127125"/>
                    <a:pt x="201792" y="126870"/>
                    <a:pt x="202046" y="126870"/>
                  </a:cubicBezTo>
                  <a:cubicBezTo>
                    <a:pt x="202300" y="126870"/>
                    <a:pt x="202555" y="127125"/>
                    <a:pt x="202555" y="130666"/>
                  </a:cubicBezTo>
                  <a:cubicBezTo>
                    <a:pt x="202555" y="149396"/>
                    <a:pt x="193689" y="164577"/>
                    <a:pt x="185332" y="172929"/>
                  </a:cubicBezTo>
                  <a:cubicBezTo>
                    <a:pt x="182543" y="175716"/>
                    <a:pt x="182543" y="176225"/>
                    <a:pt x="182543" y="176980"/>
                  </a:cubicBezTo>
                  <a:cubicBezTo>
                    <a:pt x="182543" y="178757"/>
                    <a:pt x="183814" y="179766"/>
                    <a:pt x="185077" y="179766"/>
                  </a:cubicBezTo>
                  <a:cubicBezTo>
                    <a:pt x="187866" y="179766"/>
                    <a:pt x="208123" y="160281"/>
                    <a:pt x="208123" y="13066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5E5A0879-9B56-4BAF-9662-B2303BE79C5F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2112173" y="-15000346"/>
              <a:ext cx="203371" cy="152445"/>
            </a:xfrm>
            <a:custGeom>
              <a:avLst/>
              <a:gdLst>
                <a:gd name="connsiteX0" fmla="*/ 128718 w 203370"/>
                <a:gd name="connsiteY0" fmla="*/ 45122 h 152445"/>
                <a:gd name="connsiteX1" fmla="*/ 132516 w 203370"/>
                <a:gd name="connsiteY1" fmla="*/ 28670 h 152445"/>
                <a:gd name="connsiteX2" fmla="*/ 125170 w 203370"/>
                <a:gd name="connsiteY2" fmla="*/ 21835 h 152445"/>
                <a:gd name="connsiteX3" fmla="*/ 115802 w 203370"/>
                <a:gd name="connsiteY3" fmla="*/ 28925 h 152445"/>
                <a:gd name="connsiteX4" fmla="*/ 101367 w 203370"/>
                <a:gd name="connsiteY4" fmla="*/ 85616 h 152445"/>
                <a:gd name="connsiteX5" fmla="*/ 99087 w 203370"/>
                <a:gd name="connsiteY5" fmla="*/ 102320 h 152445"/>
                <a:gd name="connsiteX6" fmla="*/ 99342 w 203370"/>
                <a:gd name="connsiteY6" fmla="*/ 106878 h 152445"/>
                <a:gd name="connsiteX7" fmla="*/ 76043 w 203370"/>
                <a:gd name="connsiteY7" fmla="*/ 128133 h 152445"/>
                <a:gd name="connsiteX8" fmla="*/ 55785 w 203370"/>
                <a:gd name="connsiteY8" fmla="*/ 105107 h 152445"/>
                <a:gd name="connsiteX9" fmla="*/ 68955 w 203370"/>
                <a:gd name="connsiteY9" fmla="*/ 56007 h 152445"/>
                <a:gd name="connsiteX10" fmla="*/ 73262 w 203370"/>
                <a:gd name="connsiteY10" fmla="*/ 39809 h 152445"/>
                <a:gd name="connsiteX11" fmla="*/ 52495 w 203370"/>
                <a:gd name="connsiteY11" fmla="*/ 19056 h 152445"/>
                <a:gd name="connsiteX12" fmla="*/ 19066 w 203370"/>
                <a:gd name="connsiteY12" fmla="*/ 58032 h 152445"/>
                <a:gd name="connsiteX13" fmla="*/ 22109 w 203370"/>
                <a:gd name="connsiteY13" fmla="*/ 60557 h 152445"/>
                <a:gd name="connsiteX14" fmla="*/ 26161 w 203370"/>
                <a:gd name="connsiteY14" fmla="*/ 56007 h 152445"/>
                <a:gd name="connsiteX15" fmla="*/ 51733 w 203370"/>
                <a:gd name="connsiteY15" fmla="*/ 24621 h 152445"/>
                <a:gd name="connsiteX16" fmla="*/ 58065 w 203370"/>
                <a:gd name="connsiteY16" fmla="*/ 32974 h 152445"/>
                <a:gd name="connsiteX17" fmla="*/ 53512 w 203370"/>
                <a:gd name="connsiteY17" fmla="*/ 50688 h 152445"/>
                <a:gd name="connsiteX18" fmla="*/ 39324 w 203370"/>
                <a:gd name="connsiteY18" fmla="*/ 101813 h 152445"/>
                <a:gd name="connsiteX19" fmla="*/ 75288 w 203370"/>
                <a:gd name="connsiteY19" fmla="*/ 133708 h 152445"/>
                <a:gd name="connsiteX20" fmla="*/ 101622 w 203370"/>
                <a:gd name="connsiteY20" fmla="*/ 115985 h 152445"/>
                <a:gd name="connsiteX21" fmla="*/ 133271 w 203370"/>
                <a:gd name="connsiteY21" fmla="*/ 133708 h 152445"/>
                <a:gd name="connsiteX22" fmla="*/ 169990 w 203370"/>
                <a:gd name="connsiteY22" fmla="*/ 102575 h 152445"/>
                <a:gd name="connsiteX23" fmla="*/ 186704 w 203370"/>
                <a:gd name="connsiteY23" fmla="*/ 36768 h 152445"/>
                <a:gd name="connsiteX24" fmla="*/ 175568 w 203370"/>
                <a:gd name="connsiteY24" fmla="*/ 19056 h 152445"/>
                <a:gd name="connsiteX25" fmla="*/ 162903 w 203370"/>
                <a:gd name="connsiteY25" fmla="*/ 31203 h 152445"/>
                <a:gd name="connsiteX26" fmla="*/ 166700 w 203370"/>
                <a:gd name="connsiteY26" fmla="*/ 38040 h 152445"/>
                <a:gd name="connsiteX27" fmla="*/ 175821 w 203370"/>
                <a:gd name="connsiteY27" fmla="*/ 59549 h 152445"/>
                <a:gd name="connsiteX28" fmla="*/ 161886 w 203370"/>
                <a:gd name="connsiteY28" fmla="*/ 105862 h 152445"/>
                <a:gd name="connsiteX29" fmla="*/ 134034 w 203370"/>
                <a:gd name="connsiteY29" fmla="*/ 128133 h 152445"/>
                <a:gd name="connsiteX30" fmla="*/ 115294 w 203370"/>
                <a:gd name="connsiteY30" fmla="*/ 106116 h 152445"/>
                <a:gd name="connsiteX31" fmla="*/ 118082 w 203370"/>
                <a:gd name="connsiteY31" fmla="*/ 87639 h 152445"/>
                <a:gd name="connsiteX32" fmla="*/ 128718 w 203370"/>
                <a:gd name="connsiteY32" fmla="*/ 45122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3370" h="152445">
                  <a:moveTo>
                    <a:pt x="128718" y="45122"/>
                  </a:moveTo>
                  <a:cubicBezTo>
                    <a:pt x="129982" y="39557"/>
                    <a:pt x="132516" y="30187"/>
                    <a:pt x="132516" y="28670"/>
                  </a:cubicBezTo>
                  <a:cubicBezTo>
                    <a:pt x="132516" y="24113"/>
                    <a:pt x="128973" y="21835"/>
                    <a:pt x="125170" y="21835"/>
                  </a:cubicBezTo>
                  <a:cubicBezTo>
                    <a:pt x="122135" y="21835"/>
                    <a:pt x="117574" y="23858"/>
                    <a:pt x="115802" y="28925"/>
                  </a:cubicBezTo>
                  <a:cubicBezTo>
                    <a:pt x="115039" y="30696"/>
                    <a:pt x="103139" y="79033"/>
                    <a:pt x="101367" y="85616"/>
                  </a:cubicBezTo>
                  <a:cubicBezTo>
                    <a:pt x="99595" y="93205"/>
                    <a:pt x="99087" y="97763"/>
                    <a:pt x="99087" y="102320"/>
                  </a:cubicBezTo>
                  <a:cubicBezTo>
                    <a:pt x="99087" y="105107"/>
                    <a:pt x="99087" y="105608"/>
                    <a:pt x="99342" y="106878"/>
                  </a:cubicBezTo>
                  <a:cubicBezTo>
                    <a:pt x="93520" y="120289"/>
                    <a:pt x="85924" y="128133"/>
                    <a:pt x="76043" y="128133"/>
                  </a:cubicBezTo>
                  <a:cubicBezTo>
                    <a:pt x="55785" y="128133"/>
                    <a:pt x="55785" y="109410"/>
                    <a:pt x="55785" y="105107"/>
                  </a:cubicBezTo>
                  <a:cubicBezTo>
                    <a:pt x="55785" y="97009"/>
                    <a:pt x="57055" y="87132"/>
                    <a:pt x="68955" y="56007"/>
                  </a:cubicBezTo>
                  <a:cubicBezTo>
                    <a:pt x="71744" y="48408"/>
                    <a:pt x="73262" y="44868"/>
                    <a:pt x="73262" y="39809"/>
                  </a:cubicBezTo>
                  <a:cubicBezTo>
                    <a:pt x="73262" y="28416"/>
                    <a:pt x="64903" y="19056"/>
                    <a:pt x="52495" y="19056"/>
                  </a:cubicBezTo>
                  <a:cubicBezTo>
                    <a:pt x="28442" y="19056"/>
                    <a:pt x="19066" y="55753"/>
                    <a:pt x="19066" y="58032"/>
                  </a:cubicBezTo>
                  <a:cubicBezTo>
                    <a:pt x="19066" y="60557"/>
                    <a:pt x="21601" y="60557"/>
                    <a:pt x="22109" y="60557"/>
                  </a:cubicBezTo>
                  <a:cubicBezTo>
                    <a:pt x="24643" y="60557"/>
                    <a:pt x="24898" y="60058"/>
                    <a:pt x="26161" y="56007"/>
                  </a:cubicBezTo>
                  <a:cubicBezTo>
                    <a:pt x="32999" y="32467"/>
                    <a:pt x="42875" y="24621"/>
                    <a:pt x="51733" y="24621"/>
                  </a:cubicBezTo>
                  <a:cubicBezTo>
                    <a:pt x="54013" y="24621"/>
                    <a:pt x="58065" y="24876"/>
                    <a:pt x="58065" y="32974"/>
                  </a:cubicBezTo>
                  <a:cubicBezTo>
                    <a:pt x="58065" y="39302"/>
                    <a:pt x="55284" y="46385"/>
                    <a:pt x="53512" y="50688"/>
                  </a:cubicBezTo>
                  <a:cubicBezTo>
                    <a:pt x="42367" y="80557"/>
                    <a:pt x="39324" y="92197"/>
                    <a:pt x="39324" y="101813"/>
                  </a:cubicBezTo>
                  <a:cubicBezTo>
                    <a:pt x="39324" y="124846"/>
                    <a:pt x="56293" y="133708"/>
                    <a:pt x="75288" y="133708"/>
                  </a:cubicBezTo>
                  <a:cubicBezTo>
                    <a:pt x="79591" y="133708"/>
                    <a:pt x="91494" y="133708"/>
                    <a:pt x="101622" y="115985"/>
                  </a:cubicBezTo>
                  <a:cubicBezTo>
                    <a:pt x="108208" y="132183"/>
                    <a:pt x="125678" y="133708"/>
                    <a:pt x="133271" y="133708"/>
                  </a:cubicBezTo>
                  <a:cubicBezTo>
                    <a:pt x="152266" y="133708"/>
                    <a:pt x="163411" y="117756"/>
                    <a:pt x="169990" y="102575"/>
                  </a:cubicBezTo>
                  <a:cubicBezTo>
                    <a:pt x="178600" y="82837"/>
                    <a:pt x="186704" y="48917"/>
                    <a:pt x="186704" y="36768"/>
                  </a:cubicBezTo>
                  <a:cubicBezTo>
                    <a:pt x="186704" y="22850"/>
                    <a:pt x="179871" y="19056"/>
                    <a:pt x="175568" y="19056"/>
                  </a:cubicBezTo>
                  <a:cubicBezTo>
                    <a:pt x="169235" y="19056"/>
                    <a:pt x="162903" y="25637"/>
                    <a:pt x="162903" y="31203"/>
                  </a:cubicBezTo>
                  <a:cubicBezTo>
                    <a:pt x="162903" y="34490"/>
                    <a:pt x="164420" y="36015"/>
                    <a:pt x="166700" y="38040"/>
                  </a:cubicBezTo>
                  <a:cubicBezTo>
                    <a:pt x="169489" y="40819"/>
                    <a:pt x="175821" y="47400"/>
                    <a:pt x="175821" y="59549"/>
                  </a:cubicBezTo>
                  <a:cubicBezTo>
                    <a:pt x="175821" y="68156"/>
                    <a:pt x="168472" y="92960"/>
                    <a:pt x="161886" y="105862"/>
                  </a:cubicBezTo>
                  <a:cubicBezTo>
                    <a:pt x="155309" y="119281"/>
                    <a:pt x="146442" y="128133"/>
                    <a:pt x="134034" y="128133"/>
                  </a:cubicBezTo>
                  <a:cubicBezTo>
                    <a:pt x="122135" y="128133"/>
                    <a:pt x="115294" y="120543"/>
                    <a:pt x="115294" y="106116"/>
                  </a:cubicBezTo>
                  <a:cubicBezTo>
                    <a:pt x="115294" y="99034"/>
                    <a:pt x="117066" y="91181"/>
                    <a:pt x="118082" y="87639"/>
                  </a:cubicBezTo>
                  <a:lnTo>
                    <a:pt x="128718" y="4512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B58F4E60-9D5B-43C0-AD71-A761A7C6100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293124" y="-14969972"/>
              <a:ext cx="101685" cy="152445"/>
            </a:xfrm>
            <a:custGeom>
              <a:avLst/>
              <a:gdLst>
                <a:gd name="connsiteX0" fmla="*/ 105951 w 101685"/>
                <a:gd name="connsiteY0" fmla="*/ 109443 h 152445"/>
                <a:gd name="connsiteX1" fmla="*/ 105951 w 101685"/>
                <a:gd name="connsiteY1" fmla="*/ 103060 h 152445"/>
                <a:gd name="connsiteX2" fmla="*/ 86273 w 101685"/>
                <a:gd name="connsiteY2" fmla="*/ 103060 h 152445"/>
                <a:gd name="connsiteX3" fmla="*/ 86273 w 101685"/>
                <a:gd name="connsiteY3" fmla="*/ 24018 h 152445"/>
                <a:gd name="connsiteX4" fmla="*/ 82373 w 101685"/>
                <a:gd name="connsiteY4" fmla="*/ 19056 h 152445"/>
                <a:gd name="connsiteX5" fmla="*/ 77757 w 101685"/>
                <a:gd name="connsiteY5" fmla="*/ 21542 h 152445"/>
                <a:gd name="connsiteX6" fmla="*/ 19066 w 101685"/>
                <a:gd name="connsiteY6" fmla="*/ 103060 h 152445"/>
                <a:gd name="connsiteX7" fmla="*/ 19066 w 101685"/>
                <a:gd name="connsiteY7" fmla="*/ 109443 h 152445"/>
                <a:gd name="connsiteX8" fmla="*/ 71204 w 101685"/>
                <a:gd name="connsiteY8" fmla="*/ 109443 h 152445"/>
                <a:gd name="connsiteX9" fmla="*/ 71204 w 101685"/>
                <a:gd name="connsiteY9" fmla="*/ 123973 h 152445"/>
                <a:gd name="connsiteX10" fmla="*/ 56840 w 101685"/>
                <a:gd name="connsiteY10" fmla="*/ 132120 h 152445"/>
                <a:gd name="connsiteX11" fmla="*/ 52050 w 101685"/>
                <a:gd name="connsiteY11" fmla="*/ 132120 h 152445"/>
                <a:gd name="connsiteX12" fmla="*/ 52050 w 101685"/>
                <a:gd name="connsiteY12" fmla="*/ 138504 h 152445"/>
                <a:gd name="connsiteX13" fmla="*/ 78647 w 101685"/>
                <a:gd name="connsiteY13" fmla="*/ 137797 h 152445"/>
                <a:gd name="connsiteX14" fmla="*/ 105419 w 101685"/>
                <a:gd name="connsiteY14" fmla="*/ 138504 h 152445"/>
                <a:gd name="connsiteX15" fmla="*/ 105419 w 101685"/>
                <a:gd name="connsiteY15" fmla="*/ 132120 h 152445"/>
                <a:gd name="connsiteX16" fmla="*/ 100637 w 101685"/>
                <a:gd name="connsiteY16" fmla="*/ 132120 h 152445"/>
                <a:gd name="connsiteX17" fmla="*/ 86273 w 101685"/>
                <a:gd name="connsiteY17" fmla="*/ 123973 h 152445"/>
                <a:gd name="connsiteX18" fmla="*/ 86273 w 101685"/>
                <a:gd name="connsiteY18" fmla="*/ 109443 h 152445"/>
                <a:gd name="connsiteX19" fmla="*/ 105951 w 101685"/>
                <a:gd name="connsiteY19" fmla="*/ 109443 h 152445"/>
                <a:gd name="connsiteX20" fmla="*/ 72442 w 101685"/>
                <a:gd name="connsiteY20" fmla="*/ 38200 h 152445"/>
                <a:gd name="connsiteX21" fmla="*/ 72442 w 101685"/>
                <a:gd name="connsiteY21" fmla="*/ 103060 h 152445"/>
                <a:gd name="connsiteX22" fmla="*/ 25628 w 101685"/>
                <a:gd name="connsiteY22" fmla="*/ 103060 h 152445"/>
                <a:gd name="connsiteX23" fmla="*/ 72442 w 101685"/>
                <a:gd name="connsiteY23" fmla="*/ 38200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685" h="152445">
                  <a:moveTo>
                    <a:pt x="105951" y="109443"/>
                  </a:moveTo>
                  <a:lnTo>
                    <a:pt x="105951" y="103060"/>
                  </a:lnTo>
                  <a:lnTo>
                    <a:pt x="86273" y="103060"/>
                  </a:lnTo>
                  <a:lnTo>
                    <a:pt x="86273" y="24018"/>
                  </a:lnTo>
                  <a:cubicBezTo>
                    <a:pt x="86273" y="20302"/>
                    <a:pt x="86273" y="19056"/>
                    <a:pt x="82373" y="19056"/>
                  </a:cubicBezTo>
                  <a:cubicBezTo>
                    <a:pt x="80244" y="19056"/>
                    <a:pt x="79537" y="19056"/>
                    <a:pt x="77757" y="21542"/>
                  </a:cubicBezTo>
                  <a:lnTo>
                    <a:pt x="19066" y="103060"/>
                  </a:lnTo>
                  <a:lnTo>
                    <a:pt x="19066" y="109443"/>
                  </a:lnTo>
                  <a:lnTo>
                    <a:pt x="71204" y="109443"/>
                  </a:lnTo>
                  <a:lnTo>
                    <a:pt x="71204" y="123973"/>
                  </a:lnTo>
                  <a:cubicBezTo>
                    <a:pt x="71204" y="130000"/>
                    <a:pt x="71204" y="132120"/>
                    <a:pt x="56840" y="132120"/>
                  </a:cubicBezTo>
                  <a:lnTo>
                    <a:pt x="52050" y="132120"/>
                  </a:lnTo>
                  <a:lnTo>
                    <a:pt x="52050" y="138504"/>
                  </a:lnTo>
                  <a:cubicBezTo>
                    <a:pt x="60916" y="138146"/>
                    <a:pt x="72260" y="137797"/>
                    <a:pt x="78647" y="137797"/>
                  </a:cubicBezTo>
                  <a:cubicBezTo>
                    <a:pt x="85209" y="137797"/>
                    <a:pt x="96553" y="138146"/>
                    <a:pt x="105419" y="138504"/>
                  </a:cubicBezTo>
                  <a:lnTo>
                    <a:pt x="105419" y="132120"/>
                  </a:lnTo>
                  <a:lnTo>
                    <a:pt x="100637" y="132120"/>
                  </a:lnTo>
                  <a:cubicBezTo>
                    <a:pt x="86273" y="132120"/>
                    <a:pt x="86273" y="130000"/>
                    <a:pt x="86273" y="123973"/>
                  </a:cubicBezTo>
                  <a:lnTo>
                    <a:pt x="86273" y="109443"/>
                  </a:lnTo>
                  <a:lnTo>
                    <a:pt x="105951" y="109443"/>
                  </a:lnTo>
                  <a:close/>
                  <a:moveTo>
                    <a:pt x="72442" y="38200"/>
                  </a:moveTo>
                  <a:lnTo>
                    <a:pt x="72442" y="103060"/>
                  </a:lnTo>
                  <a:lnTo>
                    <a:pt x="25628" y="103060"/>
                  </a:lnTo>
                  <a:lnTo>
                    <a:pt x="72442" y="382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EFB2ECB9-7936-4612-8189-AD1E8BD96A3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484342" y="-14981362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3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3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482F8D65-EFB1-46BB-ABDB-2C29D58FD63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758514" y="-14956812"/>
              <a:ext cx="177949" cy="25408"/>
            </a:xfrm>
            <a:custGeom>
              <a:avLst/>
              <a:gdLst>
                <a:gd name="connsiteX0" fmla="*/ 164921 w 177949"/>
                <a:gd name="connsiteY0" fmla="*/ 29179 h 25407"/>
                <a:gd name="connsiteX1" fmla="*/ 173786 w 177949"/>
                <a:gd name="connsiteY1" fmla="*/ 24113 h 25407"/>
                <a:gd name="connsiteX2" fmla="*/ 164921 w 177949"/>
                <a:gd name="connsiteY2" fmla="*/ 19056 h 25407"/>
                <a:gd name="connsiteX3" fmla="*/ 27924 w 177949"/>
                <a:gd name="connsiteY3" fmla="*/ 19056 h 25407"/>
                <a:gd name="connsiteX4" fmla="*/ 19066 w 177949"/>
                <a:gd name="connsiteY4" fmla="*/ 24113 h 25407"/>
                <a:gd name="connsiteX5" fmla="*/ 27924 w 177949"/>
                <a:gd name="connsiteY5" fmla="*/ 29179 h 25407"/>
                <a:gd name="connsiteX6" fmla="*/ 164921 w 177949"/>
                <a:gd name="connsiteY6" fmla="*/ 29179 h 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49" h="25407">
                  <a:moveTo>
                    <a:pt x="164921" y="29179"/>
                  </a:moveTo>
                  <a:cubicBezTo>
                    <a:pt x="169226" y="29179"/>
                    <a:pt x="173786" y="29179"/>
                    <a:pt x="173786" y="24113"/>
                  </a:cubicBezTo>
                  <a:cubicBezTo>
                    <a:pt x="173786" y="19056"/>
                    <a:pt x="169226" y="19056"/>
                    <a:pt x="164921" y="19056"/>
                  </a:cubicBezTo>
                  <a:lnTo>
                    <a:pt x="27924" y="19056"/>
                  </a:lnTo>
                  <a:cubicBezTo>
                    <a:pt x="23618" y="19056"/>
                    <a:pt x="19066" y="19056"/>
                    <a:pt x="19066" y="24113"/>
                  </a:cubicBezTo>
                  <a:cubicBezTo>
                    <a:pt x="19066" y="29179"/>
                    <a:pt x="23618" y="29179"/>
                    <a:pt x="27924" y="29179"/>
                  </a:cubicBezTo>
                  <a:lnTo>
                    <a:pt x="164921" y="291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159EDD44-C316-4F2E-A081-17641186ED9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941823" y="-15000346"/>
              <a:ext cx="152528" cy="152445"/>
            </a:xfrm>
            <a:custGeom>
              <a:avLst/>
              <a:gdLst>
                <a:gd name="connsiteX0" fmla="*/ 100359 w 152528"/>
                <a:gd name="connsiteY0" fmla="*/ 116747 h 152445"/>
                <a:gd name="connsiteX1" fmla="*/ 122896 w 152528"/>
                <a:gd name="connsiteY1" fmla="*/ 133708 h 152445"/>
                <a:gd name="connsiteX2" fmla="*/ 141629 w 152528"/>
                <a:gd name="connsiteY2" fmla="*/ 119780 h 152445"/>
                <a:gd name="connsiteX3" fmla="*/ 149231 w 152528"/>
                <a:gd name="connsiteY3" fmla="*/ 94729 h 152445"/>
                <a:gd name="connsiteX4" fmla="*/ 146188 w 152528"/>
                <a:gd name="connsiteY4" fmla="*/ 92197 h 152445"/>
                <a:gd name="connsiteX5" fmla="*/ 142646 w 152528"/>
                <a:gd name="connsiteY5" fmla="*/ 96755 h 152445"/>
                <a:gd name="connsiteX6" fmla="*/ 123651 w 152528"/>
                <a:gd name="connsiteY6" fmla="*/ 128133 h 152445"/>
                <a:gd name="connsiteX7" fmla="*/ 115802 w 152528"/>
                <a:gd name="connsiteY7" fmla="*/ 116493 h 152445"/>
                <a:gd name="connsiteX8" fmla="*/ 120870 w 152528"/>
                <a:gd name="connsiteY8" fmla="*/ 90173 h 152445"/>
                <a:gd name="connsiteX9" fmla="*/ 127957 w 152528"/>
                <a:gd name="connsiteY9" fmla="*/ 62835 h 152445"/>
                <a:gd name="connsiteX10" fmla="*/ 132263 w 152528"/>
                <a:gd name="connsiteY10" fmla="*/ 45629 h 152445"/>
                <a:gd name="connsiteX11" fmla="*/ 136059 w 152528"/>
                <a:gd name="connsiteY11" fmla="*/ 28670 h 152445"/>
                <a:gd name="connsiteX12" fmla="*/ 128720 w 152528"/>
                <a:gd name="connsiteY12" fmla="*/ 21835 h 152445"/>
                <a:gd name="connsiteX13" fmla="*/ 118844 w 152528"/>
                <a:gd name="connsiteY13" fmla="*/ 30696 h 152445"/>
                <a:gd name="connsiteX14" fmla="*/ 99851 w 152528"/>
                <a:gd name="connsiteY14" fmla="*/ 106878 h 152445"/>
                <a:gd name="connsiteX15" fmla="*/ 70981 w 152528"/>
                <a:gd name="connsiteY15" fmla="*/ 128133 h 152445"/>
                <a:gd name="connsiteX16" fmla="*/ 55283 w 152528"/>
                <a:gd name="connsiteY16" fmla="*/ 107387 h 152445"/>
                <a:gd name="connsiteX17" fmla="*/ 68955 w 152528"/>
                <a:gd name="connsiteY17" fmla="*/ 55753 h 152445"/>
                <a:gd name="connsiteX18" fmla="*/ 73261 w 152528"/>
                <a:gd name="connsiteY18" fmla="*/ 39809 h 152445"/>
                <a:gd name="connsiteX19" fmla="*/ 52495 w 152528"/>
                <a:gd name="connsiteY19" fmla="*/ 19056 h 152445"/>
                <a:gd name="connsiteX20" fmla="*/ 19066 w 152528"/>
                <a:gd name="connsiteY20" fmla="*/ 58032 h 152445"/>
                <a:gd name="connsiteX21" fmla="*/ 22109 w 152528"/>
                <a:gd name="connsiteY21" fmla="*/ 60557 h 152445"/>
                <a:gd name="connsiteX22" fmla="*/ 26160 w 152528"/>
                <a:gd name="connsiteY22" fmla="*/ 56007 h 152445"/>
                <a:gd name="connsiteX23" fmla="*/ 51733 w 152528"/>
                <a:gd name="connsiteY23" fmla="*/ 24621 h 152445"/>
                <a:gd name="connsiteX24" fmla="*/ 58064 w 152528"/>
                <a:gd name="connsiteY24" fmla="*/ 32974 h 152445"/>
                <a:gd name="connsiteX25" fmla="*/ 53758 w 152528"/>
                <a:gd name="connsiteY25" fmla="*/ 50187 h 152445"/>
                <a:gd name="connsiteX26" fmla="*/ 39077 w 152528"/>
                <a:gd name="connsiteY26" fmla="*/ 103338 h 152445"/>
                <a:gd name="connsiteX27" fmla="*/ 70218 w 152528"/>
                <a:gd name="connsiteY27" fmla="*/ 133708 h 152445"/>
                <a:gd name="connsiteX28" fmla="*/ 100359 w 152528"/>
                <a:gd name="connsiteY28" fmla="*/ 116747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2528" h="152445">
                  <a:moveTo>
                    <a:pt x="100359" y="116747"/>
                  </a:moveTo>
                  <a:cubicBezTo>
                    <a:pt x="103139" y="127125"/>
                    <a:pt x="112005" y="133708"/>
                    <a:pt x="122896" y="133708"/>
                  </a:cubicBezTo>
                  <a:cubicBezTo>
                    <a:pt x="131754" y="133708"/>
                    <a:pt x="137577" y="127880"/>
                    <a:pt x="141629" y="119780"/>
                  </a:cubicBezTo>
                  <a:cubicBezTo>
                    <a:pt x="145935" y="110673"/>
                    <a:pt x="149231" y="95230"/>
                    <a:pt x="149231" y="94729"/>
                  </a:cubicBezTo>
                  <a:cubicBezTo>
                    <a:pt x="149231" y="92197"/>
                    <a:pt x="146951" y="92197"/>
                    <a:pt x="146188" y="92197"/>
                  </a:cubicBezTo>
                  <a:cubicBezTo>
                    <a:pt x="143654" y="92197"/>
                    <a:pt x="143400" y="93205"/>
                    <a:pt x="142646" y="96755"/>
                  </a:cubicBezTo>
                  <a:cubicBezTo>
                    <a:pt x="139102" y="110927"/>
                    <a:pt x="134288" y="128133"/>
                    <a:pt x="123651" y="128133"/>
                  </a:cubicBezTo>
                  <a:cubicBezTo>
                    <a:pt x="118336" y="128133"/>
                    <a:pt x="115802" y="124846"/>
                    <a:pt x="115802" y="116493"/>
                  </a:cubicBezTo>
                  <a:cubicBezTo>
                    <a:pt x="115802" y="110927"/>
                    <a:pt x="118844" y="99034"/>
                    <a:pt x="120870" y="90173"/>
                  </a:cubicBezTo>
                  <a:lnTo>
                    <a:pt x="127957" y="62835"/>
                  </a:lnTo>
                  <a:cubicBezTo>
                    <a:pt x="128720" y="59040"/>
                    <a:pt x="131246" y="49426"/>
                    <a:pt x="132263" y="45629"/>
                  </a:cubicBezTo>
                  <a:cubicBezTo>
                    <a:pt x="133526" y="39809"/>
                    <a:pt x="136059" y="30187"/>
                    <a:pt x="136059" y="28670"/>
                  </a:cubicBezTo>
                  <a:cubicBezTo>
                    <a:pt x="136059" y="24113"/>
                    <a:pt x="132516" y="21835"/>
                    <a:pt x="128720" y="21835"/>
                  </a:cubicBezTo>
                  <a:cubicBezTo>
                    <a:pt x="127448" y="21835"/>
                    <a:pt x="120870" y="22089"/>
                    <a:pt x="118844" y="30696"/>
                  </a:cubicBezTo>
                  <a:cubicBezTo>
                    <a:pt x="114031" y="49171"/>
                    <a:pt x="102885" y="93459"/>
                    <a:pt x="99851" y="106878"/>
                  </a:cubicBezTo>
                  <a:cubicBezTo>
                    <a:pt x="99596" y="107886"/>
                    <a:pt x="89467" y="128133"/>
                    <a:pt x="70981" y="128133"/>
                  </a:cubicBezTo>
                  <a:cubicBezTo>
                    <a:pt x="57809" y="128133"/>
                    <a:pt x="55283" y="116747"/>
                    <a:pt x="55283" y="107387"/>
                  </a:cubicBezTo>
                  <a:cubicBezTo>
                    <a:pt x="55283" y="93205"/>
                    <a:pt x="62369" y="73213"/>
                    <a:pt x="68955" y="55753"/>
                  </a:cubicBezTo>
                  <a:cubicBezTo>
                    <a:pt x="71990" y="48163"/>
                    <a:pt x="73261" y="44614"/>
                    <a:pt x="73261" y="39809"/>
                  </a:cubicBezTo>
                  <a:cubicBezTo>
                    <a:pt x="73261" y="28416"/>
                    <a:pt x="65158" y="19056"/>
                    <a:pt x="52495" y="19056"/>
                  </a:cubicBezTo>
                  <a:cubicBezTo>
                    <a:pt x="28440" y="19056"/>
                    <a:pt x="19066" y="55753"/>
                    <a:pt x="19066" y="58032"/>
                  </a:cubicBezTo>
                  <a:cubicBezTo>
                    <a:pt x="19066" y="60557"/>
                    <a:pt x="21601" y="60557"/>
                    <a:pt x="22109" y="60557"/>
                  </a:cubicBezTo>
                  <a:cubicBezTo>
                    <a:pt x="24642" y="60557"/>
                    <a:pt x="24897" y="60058"/>
                    <a:pt x="26160" y="56007"/>
                  </a:cubicBezTo>
                  <a:cubicBezTo>
                    <a:pt x="32492" y="33991"/>
                    <a:pt x="42112" y="24621"/>
                    <a:pt x="51733" y="24621"/>
                  </a:cubicBezTo>
                  <a:cubicBezTo>
                    <a:pt x="54013" y="24621"/>
                    <a:pt x="58064" y="24876"/>
                    <a:pt x="58064" y="32974"/>
                  </a:cubicBezTo>
                  <a:cubicBezTo>
                    <a:pt x="58064" y="39048"/>
                    <a:pt x="55283" y="46385"/>
                    <a:pt x="53758" y="50187"/>
                  </a:cubicBezTo>
                  <a:cubicBezTo>
                    <a:pt x="44392" y="75238"/>
                    <a:pt x="39077" y="90935"/>
                    <a:pt x="39077" y="103338"/>
                  </a:cubicBezTo>
                  <a:cubicBezTo>
                    <a:pt x="39077" y="127379"/>
                    <a:pt x="56546" y="133708"/>
                    <a:pt x="70218" y="133708"/>
                  </a:cubicBezTo>
                  <a:cubicBezTo>
                    <a:pt x="86933" y="133708"/>
                    <a:pt x="96053" y="122313"/>
                    <a:pt x="100359" y="11674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3" name="Rectangle 30 1">
            <a:extLst>
              <a:ext uri="{FF2B5EF4-FFF2-40B4-BE49-F238E27FC236}">
                <a16:creationId xmlns:a16="http://schemas.microsoft.com/office/drawing/2014/main" id="{EAFF7925-E1BC-4781-BD41-E4B16A8D1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4689" y="2670754"/>
            <a:ext cx="18341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00CC00"/>
                </a:solidFill>
              </a:rPr>
              <a:t>Caetano, </a:t>
            </a:r>
            <a:r>
              <a:rPr lang="en-GB" sz="1100" b="1" dirty="0" err="1">
                <a:solidFill>
                  <a:srgbClr val="00CC00"/>
                </a:solidFill>
              </a:rPr>
              <a:t>Gurdogan</a:t>
            </a:r>
            <a:r>
              <a:rPr lang="en-GB" sz="1100" b="1" dirty="0">
                <a:solidFill>
                  <a:srgbClr val="00CC00"/>
                </a:solidFill>
              </a:rPr>
              <a:t>, V.K. ‘16</a:t>
            </a:r>
          </a:p>
        </p:txBody>
      </p:sp>
      <p:sp>
        <p:nvSpPr>
          <p:cNvPr id="114" name="Rectangle 30 2">
            <a:extLst>
              <a:ext uri="{FF2B5EF4-FFF2-40B4-BE49-F238E27FC236}">
                <a16:creationId xmlns:a16="http://schemas.microsoft.com/office/drawing/2014/main" id="{1C9456E7-EADF-40A1-9DFF-E773A9FA5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142" y="6250682"/>
            <a:ext cx="2598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050" b="1" dirty="0" err="1">
                <a:solidFill>
                  <a:srgbClr val="00CC00"/>
                </a:solidFill>
              </a:rPr>
              <a:t>Chicherin</a:t>
            </a:r>
            <a:r>
              <a:rPr lang="en-GB" sz="1050" b="1" dirty="0">
                <a:solidFill>
                  <a:srgbClr val="00CC00"/>
                </a:solidFill>
              </a:rPr>
              <a:t>, </a:t>
            </a:r>
            <a:r>
              <a:rPr lang="en-GB" sz="1050" b="1" dirty="0" err="1">
                <a:solidFill>
                  <a:srgbClr val="00CC00"/>
                </a:solidFill>
              </a:rPr>
              <a:t>Derkachov</a:t>
            </a:r>
            <a:r>
              <a:rPr lang="en-GB" sz="1050" b="1" dirty="0">
                <a:solidFill>
                  <a:srgbClr val="00CC00"/>
                </a:solidFill>
              </a:rPr>
              <a:t>, </a:t>
            </a:r>
            <a:r>
              <a:rPr lang="en-GB" sz="1050" b="1" dirty="0" err="1">
                <a:solidFill>
                  <a:srgbClr val="00CC00"/>
                </a:solidFill>
              </a:rPr>
              <a:t>Isaev</a:t>
            </a:r>
            <a:r>
              <a:rPr lang="en-GB" sz="1050" b="1" dirty="0">
                <a:solidFill>
                  <a:srgbClr val="00CC00"/>
                </a:solidFill>
              </a:rPr>
              <a:t> ‘12</a:t>
            </a:r>
          </a:p>
          <a:p>
            <a:pPr algn="l"/>
            <a:r>
              <a:rPr lang="en-GB" sz="1050" b="1" dirty="0" err="1">
                <a:solidFill>
                  <a:srgbClr val="00CC00"/>
                </a:solidFill>
              </a:rPr>
              <a:t>Alfimov</a:t>
            </a:r>
            <a:r>
              <a:rPr lang="en-GB" sz="1050" b="1" dirty="0">
                <a:solidFill>
                  <a:srgbClr val="00CC00"/>
                </a:solidFill>
              </a:rPr>
              <a:t>, V.K., </a:t>
            </a:r>
            <a:r>
              <a:rPr lang="en-GB" sz="1050" b="1" dirty="0" err="1">
                <a:solidFill>
                  <a:srgbClr val="00CC00"/>
                </a:solidFill>
              </a:rPr>
              <a:t>Ferrando</a:t>
            </a:r>
            <a:r>
              <a:rPr lang="en-GB" sz="1050" b="1" dirty="0">
                <a:solidFill>
                  <a:srgbClr val="00CC00"/>
                </a:solidFill>
              </a:rPr>
              <a:t>, </a:t>
            </a:r>
            <a:r>
              <a:rPr lang="en-GB" sz="1050" b="1" dirty="0" err="1">
                <a:solidFill>
                  <a:srgbClr val="00CC00"/>
                </a:solidFill>
              </a:rPr>
              <a:t>Olivucci</a:t>
            </a:r>
            <a:r>
              <a:rPr lang="en-GB" sz="1050" b="1" dirty="0">
                <a:solidFill>
                  <a:srgbClr val="00CC00"/>
                </a:solidFill>
              </a:rPr>
              <a:t>, to appear</a:t>
            </a:r>
          </a:p>
        </p:txBody>
      </p:sp>
      <p:pic>
        <p:nvPicPr>
          <p:cNvPr id="98" name="Image 97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w_1=w_2=w_3=1,\quad w_4= 0&#10;$$&#10;\end{document}" title="IguanaTex Bitmap Display">
            <a:extLst>
              <a:ext uri="{FF2B5EF4-FFF2-40B4-BE49-F238E27FC236}">
                <a16:creationId xmlns:a16="http://schemas.microsoft.com/office/drawing/2014/main" id="{9CA2BFAD-F931-4DB4-A0F4-18B09EE533F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85" y="1099509"/>
            <a:ext cx="2992430" cy="18840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0" name="Image 119">
            <a:extLst>
              <a:ext uri="{FF2B5EF4-FFF2-40B4-BE49-F238E27FC236}">
                <a16:creationId xmlns:a16="http://schemas.microsoft.com/office/drawing/2014/main" id="{826A400E-52E0-4A6A-9FDF-C411D2D96B1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546882" y="3158948"/>
            <a:ext cx="2302504" cy="179772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4A682F3-5E04-4700-ADC7-655133B0380E}"/>
              </a:ext>
            </a:extLst>
          </p:cNvPr>
          <p:cNvGrpSpPr/>
          <p:nvPr/>
        </p:nvGrpSpPr>
        <p:grpSpPr>
          <a:xfrm>
            <a:off x="1043608" y="3029548"/>
            <a:ext cx="2478096" cy="1996772"/>
            <a:chOff x="1043608" y="3029548"/>
            <a:chExt cx="2478096" cy="1996772"/>
          </a:xfrm>
        </p:grpSpPr>
        <p:pic>
          <p:nvPicPr>
            <p:cNvPr id="119" name="Image 118">
              <a:extLst>
                <a:ext uri="{FF2B5EF4-FFF2-40B4-BE49-F238E27FC236}">
                  <a16:creationId xmlns:a16="http://schemas.microsoft.com/office/drawing/2014/main" id="{B19B60A7-E51B-4108-A25F-CE156D03C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43608" y="3029548"/>
              <a:ext cx="2478096" cy="1996772"/>
            </a:xfrm>
            <a:prstGeom prst="rect">
              <a:avLst/>
            </a:prstGeom>
          </p:spPr>
        </p:pic>
        <p:sp>
          <p:nvSpPr>
            <p:cNvPr id="115" name="Éclair 114">
              <a:extLst>
                <a:ext uri="{FF2B5EF4-FFF2-40B4-BE49-F238E27FC236}">
                  <a16:creationId xmlns:a16="http://schemas.microsoft.com/office/drawing/2014/main" id="{50D98EAB-5EBE-4FD9-A787-F291FB812A74}"/>
                </a:ext>
              </a:extLst>
            </p:cNvPr>
            <p:cNvSpPr/>
            <p:nvPr/>
          </p:nvSpPr>
          <p:spPr>
            <a:xfrm>
              <a:off x="2961569" y="3941196"/>
              <a:ext cx="225557" cy="205004"/>
            </a:xfrm>
            <a:prstGeom prst="lightningBol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3" name="Éclair 122">
              <a:extLst>
                <a:ext uri="{FF2B5EF4-FFF2-40B4-BE49-F238E27FC236}">
                  <a16:creationId xmlns:a16="http://schemas.microsoft.com/office/drawing/2014/main" id="{D216F62D-84B7-4CF9-ADC8-D12838D8F091}"/>
                </a:ext>
              </a:extLst>
            </p:cNvPr>
            <p:cNvSpPr/>
            <p:nvPr/>
          </p:nvSpPr>
          <p:spPr>
            <a:xfrm>
              <a:off x="2294443" y="3959886"/>
              <a:ext cx="225557" cy="205004"/>
            </a:xfrm>
            <a:prstGeom prst="lightningBol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Éclair 123">
              <a:extLst>
                <a:ext uri="{FF2B5EF4-FFF2-40B4-BE49-F238E27FC236}">
                  <a16:creationId xmlns:a16="http://schemas.microsoft.com/office/drawing/2014/main" id="{C13CE487-3A11-4947-9B20-346F21D790FA}"/>
                </a:ext>
              </a:extLst>
            </p:cNvPr>
            <p:cNvSpPr/>
            <p:nvPr/>
          </p:nvSpPr>
          <p:spPr>
            <a:xfrm>
              <a:off x="1475656" y="4011090"/>
              <a:ext cx="225557" cy="205004"/>
            </a:xfrm>
            <a:prstGeom prst="lightningBol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Éclair 124">
              <a:extLst>
                <a:ext uri="{FF2B5EF4-FFF2-40B4-BE49-F238E27FC236}">
                  <a16:creationId xmlns:a16="http://schemas.microsoft.com/office/drawing/2014/main" id="{E9355B37-5A52-485A-99B6-C2B648E83F1B}"/>
                </a:ext>
              </a:extLst>
            </p:cNvPr>
            <p:cNvSpPr/>
            <p:nvPr/>
          </p:nvSpPr>
          <p:spPr>
            <a:xfrm>
              <a:off x="1362877" y="3289947"/>
              <a:ext cx="225557" cy="205004"/>
            </a:xfrm>
            <a:prstGeom prst="lightningBol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Éclair 125">
              <a:extLst>
                <a:ext uri="{FF2B5EF4-FFF2-40B4-BE49-F238E27FC236}">
                  <a16:creationId xmlns:a16="http://schemas.microsoft.com/office/drawing/2014/main" id="{E6E08E15-6B9C-462F-990B-D57D4C6FA45B}"/>
                </a:ext>
              </a:extLst>
            </p:cNvPr>
            <p:cNvSpPr/>
            <p:nvPr/>
          </p:nvSpPr>
          <p:spPr>
            <a:xfrm>
              <a:off x="2178276" y="3229686"/>
              <a:ext cx="225557" cy="205004"/>
            </a:xfrm>
            <a:prstGeom prst="lightningBol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Éclair 126">
              <a:extLst>
                <a:ext uri="{FF2B5EF4-FFF2-40B4-BE49-F238E27FC236}">
                  <a16:creationId xmlns:a16="http://schemas.microsoft.com/office/drawing/2014/main" id="{4929CA8E-27DB-4375-BB6F-B80A96E7EBB8}"/>
                </a:ext>
              </a:extLst>
            </p:cNvPr>
            <p:cNvSpPr/>
            <p:nvPr/>
          </p:nvSpPr>
          <p:spPr>
            <a:xfrm>
              <a:off x="2915816" y="3132687"/>
              <a:ext cx="225557" cy="205004"/>
            </a:xfrm>
            <a:prstGeom prst="lightningBol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Éclair 127">
              <a:extLst>
                <a:ext uri="{FF2B5EF4-FFF2-40B4-BE49-F238E27FC236}">
                  <a16:creationId xmlns:a16="http://schemas.microsoft.com/office/drawing/2014/main" id="{A70C3A08-1A51-4885-8879-4771DF67AB4B}"/>
                </a:ext>
              </a:extLst>
            </p:cNvPr>
            <p:cNvSpPr/>
            <p:nvPr/>
          </p:nvSpPr>
          <p:spPr>
            <a:xfrm>
              <a:off x="1547664" y="4670409"/>
              <a:ext cx="225557" cy="205004"/>
            </a:xfrm>
            <a:prstGeom prst="lightningBol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Éclair 128">
              <a:extLst>
                <a:ext uri="{FF2B5EF4-FFF2-40B4-BE49-F238E27FC236}">
                  <a16:creationId xmlns:a16="http://schemas.microsoft.com/office/drawing/2014/main" id="{157DF75B-74B4-4AF9-A5FB-F391006DCCCB}"/>
                </a:ext>
              </a:extLst>
            </p:cNvPr>
            <p:cNvSpPr/>
            <p:nvPr/>
          </p:nvSpPr>
          <p:spPr>
            <a:xfrm>
              <a:off x="2327464" y="4650056"/>
              <a:ext cx="225557" cy="205004"/>
            </a:xfrm>
            <a:prstGeom prst="lightningBol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Éclair 129">
              <a:extLst>
                <a:ext uri="{FF2B5EF4-FFF2-40B4-BE49-F238E27FC236}">
                  <a16:creationId xmlns:a16="http://schemas.microsoft.com/office/drawing/2014/main" id="{0D4D30AF-6D6D-47B9-AAC3-FE60A567F5ED}"/>
                </a:ext>
              </a:extLst>
            </p:cNvPr>
            <p:cNvSpPr/>
            <p:nvPr/>
          </p:nvSpPr>
          <p:spPr>
            <a:xfrm>
              <a:off x="3171484" y="4651237"/>
              <a:ext cx="225557" cy="205004"/>
            </a:xfrm>
            <a:prstGeom prst="lightningBol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353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00" grpId="0"/>
      <p:bldP spid="113" grpId="0"/>
      <p:bldP spid="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540" y="2673030"/>
            <a:ext cx="7408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4000" dirty="0"/>
              <a:t>Integrability of planar </a:t>
            </a:r>
            <a:r>
              <a:rPr lang="en-US" sz="4000" i="1" dirty="0">
                <a:solidFill>
                  <a:srgbClr val="FF0000"/>
                </a:solidFill>
                <a:latin typeface="Script MT Bold" panose="03040602040607080904" pitchFamily="66" charset="0"/>
              </a:rPr>
              <a:t>N </a:t>
            </a:r>
            <a:r>
              <a:rPr lang="en-US" altLang="fr-FR" sz="4000" dirty="0">
                <a:solidFill>
                  <a:srgbClr val="FF0000"/>
                </a:solidFill>
              </a:rPr>
              <a:t>=4 SYM</a:t>
            </a:r>
            <a:r>
              <a:rPr lang="en-US" sz="4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106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34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0" y="3005698"/>
            <a:ext cx="3089720" cy="19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711438" y="2350956"/>
            <a:ext cx="1055152" cy="531484"/>
            <a:chOff x="1152228" y="3627860"/>
            <a:chExt cx="1943100" cy="976312"/>
          </a:xfrm>
        </p:grpSpPr>
        <p:sp>
          <p:nvSpPr>
            <p:cNvPr id="9253" name="Oval 4"/>
            <p:cNvSpPr>
              <a:spLocks/>
            </p:cNvSpPr>
            <p:nvPr/>
          </p:nvSpPr>
          <p:spPr bwMode="auto">
            <a:xfrm>
              <a:off x="1152228" y="3699297"/>
              <a:ext cx="1925638" cy="84296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r-FR" sz="1600">
                <a:solidFill>
                  <a:schemeClr val="accent2"/>
                </a:solidFill>
                <a:ea typeface="ＭＳ Ｐゴシック" panose="020B0600070205080204" pitchFamily="34" charset="-128"/>
              </a:endParaRPr>
            </a:p>
          </p:txBody>
        </p:sp>
        <p:pic>
          <p:nvPicPr>
            <p:cNvPr id="9254" name="Picture 33" descr="tmp.bmp"/>
            <p:cNvPicPr>
              <a:picLocks/>
            </p:cNvPicPr>
            <p:nvPr>
              <p:custDataLst>
                <p:tags r:id="rId27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916" y="3627860"/>
              <a:ext cx="2032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Picture 37" descr="tmp.bmp"/>
            <p:cNvPicPr>
              <a:picLocks/>
            </p:cNvPicPr>
            <p:nvPr>
              <p:custDataLst>
                <p:tags r:id="rId28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728" y="3842172"/>
              <a:ext cx="2286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6" name="Picture 38" descr="tmp.bmp"/>
            <p:cNvPicPr>
              <a:picLocks/>
            </p:cNvPicPr>
            <p:nvPr>
              <p:custDataLst>
                <p:tags r:id="rId29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5291" y="4235872"/>
              <a:ext cx="2032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7" name="Picture 40" descr="tmp.bmp"/>
            <p:cNvPicPr>
              <a:picLocks/>
            </p:cNvPicPr>
            <p:nvPr>
              <p:custDataLst>
                <p:tags r:id="rId30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291" y="3627860"/>
              <a:ext cx="2032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8" name="Picture 41" descr="tmp.bmp"/>
            <p:cNvPicPr>
              <a:picLocks/>
            </p:cNvPicPr>
            <p:nvPr>
              <p:custDataLst>
                <p:tags r:id="rId31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291" y="4413672"/>
              <a:ext cx="2032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9" name="Picture 42" descr="tmp.bmp"/>
            <p:cNvPicPr>
              <a:picLocks/>
            </p:cNvPicPr>
            <p:nvPr>
              <p:custDataLst>
                <p:tags r:id="rId32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541" y="3699297"/>
              <a:ext cx="2286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0" name="Picture 43 1" descr="tmp.bmp"/>
            <p:cNvPicPr>
              <a:picLocks/>
            </p:cNvPicPr>
            <p:nvPr>
              <p:custDataLst>
                <p:tags r:id="rId33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791" y="4413672"/>
              <a:ext cx="2032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1" name="Picture 43 2" descr="tmp.bmp"/>
            <p:cNvPicPr>
              <a:picLocks/>
            </p:cNvPicPr>
            <p:nvPr>
              <p:custDataLst>
                <p:tags r:id="rId34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666" y="4283497"/>
              <a:ext cx="2032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2" name="Picture 43 3" descr="tmp.bmp"/>
            <p:cNvPicPr>
              <a:picLocks/>
            </p:cNvPicPr>
            <p:nvPr>
              <p:custDataLst>
                <p:tags r:id="rId35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341" y="3889797"/>
              <a:ext cx="2032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50" name="TextBox 18 1"/>
          <p:cNvSpPr txBox="1">
            <a:spLocks noChangeArrowheads="1"/>
          </p:cNvSpPr>
          <p:nvPr/>
        </p:nvSpPr>
        <p:spPr bwMode="auto">
          <a:xfrm>
            <a:off x="5081607" y="2362037"/>
            <a:ext cx="23022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Anomalous</a:t>
            </a:r>
            <a:r>
              <a:rPr lang="fr-FR" altLang="fr-FR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dimensions</a:t>
            </a:r>
          </a:p>
        </p:txBody>
      </p:sp>
      <p:sp>
        <p:nvSpPr>
          <p:cNvPr id="12303" name="Rectangle 8"/>
          <p:cNvSpPr>
            <a:spLocks noChangeArrowheads="1"/>
          </p:cNvSpPr>
          <p:nvPr/>
        </p:nvSpPr>
        <p:spPr bwMode="auto">
          <a:xfrm>
            <a:off x="343809" y="1641630"/>
            <a:ext cx="3361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super-conformal theory: </a:t>
            </a:r>
            <a:r>
              <a:rPr lang="en-GB" altLang="fr-FR" sz="1200" dirty="0">
                <a:ea typeface="ＭＳ Ｐゴシック" panose="020B0600070205080204" pitchFamily="34" charset="-128"/>
              </a:rPr>
              <a:t>PSU(2,2|4) symmetry</a:t>
            </a:r>
            <a:r>
              <a:rPr lang="en-GB" altLang="fr-FR" sz="1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    </a:t>
            </a:r>
            <a:r>
              <a:rPr lang="el-GR" altLang="fr-FR" sz="1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β</a:t>
            </a:r>
            <a:r>
              <a:rPr lang="en-GB" altLang="fr-FR" sz="1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-function=0, no massive particles</a:t>
            </a:r>
          </a:p>
        </p:txBody>
      </p:sp>
      <p:sp>
        <p:nvSpPr>
          <p:cNvPr id="12307" name="TextBox 14 1"/>
          <p:cNvSpPr txBox="1">
            <a:spLocks noChangeArrowheads="1"/>
          </p:cNvSpPr>
          <p:nvPr/>
        </p:nvSpPr>
        <p:spPr bwMode="auto">
          <a:xfrm>
            <a:off x="322408" y="3594448"/>
            <a:ext cx="43428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fr-FR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Operator product expansion,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structure constants</a:t>
            </a:r>
            <a:r>
              <a:rPr lang="ru-RU" altLang="fr-FR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fr-FR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correlators, amplitudes… </a:t>
            </a:r>
            <a:endParaRPr lang="en-GB" altLang="fr-FR" sz="1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7" name="Text Box 3 1"/>
          <p:cNvSpPr txBox="1">
            <a:spLocks noChangeArrowheads="1"/>
          </p:cNvSpPr>
          <p:nvPr/>
        </p:nvSpPr>
        <p:spPr bwMode="auto">
          <a:xfrm>
            <a:off x="7534246" y="855614"/>
            <a:ext cx="1573164" cy="5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fr-FR" sz="900" dirty="0" err="1">
                <a:solidFill>
                  <a:srgbClr val="00CC00"/>
                </a:solidFill>
                <a:ea typeface="ＭＳ Ｐゴシック" panose="020B0600070205080204" pitchFamily="34" charset="-128"/>
              </a:rPr>
              <a:t>Maldacena</a:t>
            </a:r>
            <a:r>
              <a:rPr lang="en-GB" altLang="fr-FR" sz="900" dirty="0">
                <a:solidFill>
                  <a:srgbClr val="00CC00"/>
                </a:solidFill>
                <a:ea typeface="ＭＳ Ｐゴシック" panose="020B0600070205080204" pitchFamily="34" charset="-128"/>
              </a:rPr>
              <a:t>  ‘97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900" dirty="0" err="1">
                <a:solidFill>
                  <a:srgbClr val="00CC00"/>
                </a:solidFill>
                <a:ea typeface="ＭＳ Ｐゴシック" panose="020B0600070205080204" pitchFamily="34" charset="-128"/>
              </a:rPr>
              <a:t>Gubser,Klebanov,Polyakov</a:t>
            </a:r>
            <a:endParaRPr lang="en-GB" altLang="fr-FR" sz="900" dirty="0">
              <a:solidFill>
                <a:srgbClr val="00CC00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900" dirty="0">
                <a:solidFill>
                  <a:srgbClr val="00CC00"/>
                </a:solidFill>
                <a:ea typeface="ＭＳ Ｐゴシック" panose="020B0600070205080204" pitchFamily="34" charset="-128"/>
              </a:rPr>
              <a:t>Witten</a:t>
            </a:r>
          </a:p>
        </p:txBody>
      </p:sp>
      <p:pic>
        <p:nvPicPr>
          <p:cNvPr id="11" name="Picture 10 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27" y="2446875"/>
            <a:ext cx="408160" cy="23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" y="1074711"/>
            <a:ext cx="4124998" cy="42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grpSp>
        <p:nvGrpSpPr>
          <p:cNvPr id="4096" name="Groupe 4095" descr="\documentclass{slides}\pagestyle{empty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&#10;\def\sG{\,\slash\!\!\!\! G}&#10;\def\sH{\slash\!\!\!\! H}&#10;\def\pint{-\hskip-0.41cm \int}&#10;&#10;\begin{document}&#10;$${\cal O}(\xi x)\,\to\,  {\xi}^{\Delta_{{\cal O}}(\lambda)}{\cal O}(x)&#10;$$&#10;&#10;\end{document}" title="IguanaTex Vector Display">
            <a:extLst>
              <a:ext uri="{FF2B5EF4-FFF2-40B4-BE49-F238E27FC236}">
                <a16:creationId xmlns:a16="http://schemas.microsoft.com/office/drawing/2014/main" id="{E2A64BE9-B693-4946-9CC9-2E8D55BBFE54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>
          <a:xfrm>
            <a:off x="5347027" y="2799691"/>
            <a:ext cx="1930186" cy="238318"/>
            <a:chOff x="3339706" y="-2273354"/>
            <a:chExt cx="2679601" cy="330848"/>
          </a:xfrm>
        </p:grpSpPr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91202A0E-0ACD-4FDD-BB41-B62AD605F51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339706" y="-2185643"/>
              <a:ext cx="203371" cy="190557"/>
            </a:xfrm>
            <a:custGeom>
              <a:avLst/>
              <a:gdLst>
                <a:gd name="connsiteX0" fmla="*/ 201353 w 203370"/>
                <a:gd name="connsiteY0" fmla="*/ 67976 h 190556"/>
                <a:gd name="connsiteX1" fmla="*/ 153208 w 203370"/>
                <a:gd name="connsiteY1" fmla="*/ 9528 h 190556"/>
                <a:gd name="connsiteX2" fmla="*/ 100780 w 203370"/>
                <a:gd name="connsiteY2" fmla="*/ 32204 h 190556"/>
                <a:gd name="connsiteX3" fmla="*/ 71287 w 203370"/>
                <a:gd name="connsiteY3" fmla="*/ 75281 h 190556"/>
                <a:gd name="connsiteX4" fmla="*/ 73555 w 203370"/>
                <a:gd name="connsiteY4" fmla="*/ 77298 h 190556"/>
                <a:gd name="connsiteX5" fmla="*/ 93217 w 203370"/>
                <a:gd name="connsiteY5" fmla="*/ 65455 h 190556"/>
                <a:gd name="connsiteX6" fmla="*/ 111619 w 203370"/>
                <a:gd name="connsiteY6" fmla="*/ 36233 h 190556"/>
                <a:gd name="connsiteX7" fmla="*/ 135314 w 203370"/>
                <a:gd name="connsiteY7" fmla="*/ 24141 h 190556"/>
                <a:gd name="connsiteX8" fmla="*/ 178919 w 203370"/>
                <a:gd name="connsiteY8" fmla="*/ 79061 h 190556"/>
                <a:gd name="connsiteX9" fmla="*/ 92208 w 203370"/>
                <a:gd name="connsiteY9" fmla="*/ 177562 h 190556"/>
                <a:gd name="connsiteX10" fmla="*/ 31967 w 203370"/>
                <a:gd name="connsiteY10" fmla="*/ 111809 h 190556"/>
                <a:gd name="connsiteX11" fmla="*/ 87926 w 203370"/>
                <a:gd name="connsiteY11" fmla="*/ 21369 h 190556"/>
                <a:gd name="connsiteX12" fmla="*/ 98762 w 203370"/>
                <a:gd name="connsiteY12" fmla="*/ 11544 h 190556"/>
                <a:gd name="connsiteX13" fmla="*/ 96244 w 203370"/>
                <a:gd name="connsiteY13" fmla="*/ 9528 h 190556"/>
                <a:gd name="connsiteX14" fmla="*/ 9533 w 203370"/>
                <a:gd name="connsiteY14" fmla="*/ 122896 h 190556"/>
                <a:gd name="connsiteX15" fmla="*/ 74564 w 203370"/>
                <a:gd name="connsiteY15" fmla="*/ 192176 h 190556"/>
                <a:gd name="connsiteX16" fmla="*/ 201353 w 203370"/>
                <a:gd name="connsiteY16" fmla="*/ 67976 h 19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370" h="190556">
                  <a:moveTo>
                    <a:pt x="201353" y="67976"/>
                  </a:moveTo>
                  <a:cubicBezTo>
                    <a:pt x="201353" y="32703"/>
                    <a:pt x="182951" y="9528"/>
                    <a:pt x="153208" y="9528"/>
                  </a:cubicBezTo>
                  <a:cubicBezTo>
                    <a:pt x="133045" y="9528"/>
                    <a:pt x="114138" y="20361"/>
                    <a:pt x="100780" y="32204"/>
                  </a:cubicBezTo>
                  <a:cubicBezTo>
                    <a:pt x="80868" y="50088"/>
                    <a:pt x="71287" y="74273"/>
                    <a:pt x="71287" y="75281"/>
                  </a:cubicBezTo>
                  <a:cubicBezTo>
                    <a:pt x="71287" y="76793"/>
                    <a:pt x="72550" y="77298"/>
                    <a:pt x="73555" y="77298"/>
                  </a:cubicBezTo>
                  <a:cubicBezTo>
                    <a:pt x="78600" y="77298"/>
                    <a:pt x="90194" y="71252"/>
                    <a:pt x="93217" y="65455"/>
                  </a:cubicBezTo>
                  <a:cubicBezTo>
                    <a:pt x="98007" y="55379"/>
                    <a:pt x="102039" y="46813"/>
                    <a:pt x="111619" y="36233"/>
                  </a:cubicBezTo>
                  <a:cubicBezTo>
                    <a:pt x="118678" y="28170"/>
                    <a:pt x="124473" y="24141"/>
                    <a:pt x="135314" y="24141"/>
                  </a:cubicBezTo>
                  <a:cubicBezTo>
                    <a:pt x="163038" y="24141"/>
                    <a:pt x="178919" y="47067"/>
                    <a:pt x="178919" y="79061"/>
                  </a:cubicBezTo>
                  <a:cubicBezTo>
                    <a:pt x="178919" y="130705"/>
                    <a:pt x="140099" y="177562"/>
                    <a:pt x="92208" y="177562"/>
                  </a:cubicBezTo>
                  <a:cubicBezTo>
                    <a:pt x="53897" y="177562"/>
                    <a:pt x="31967" y="148590"/>
                    <a:pt x="31967" y="111809"/>
                  </a:cubicBezTo>
                  <a:cubicBezTo>
                    <a:pt x="31967" y="80069"/>
                    <a:pt x="48602" y="41525"/>
                    <a:pt x="87926" y="21369"/>
                  </a:cubicBezTo>
                  <a:cubicBezTo>
                    <a:pt x="92967" y="18849"/>
                    <a:pt x="98762" y="14314"/>
                    <a:pt x="98762" y="11544"/>
                  </a:cubicBezTo>
                  <a:cubicBezTo>
                    <a:pt x="98762" y="9781"/>
                    <a:pt x="97503" y="9528"/>
                    <a:pt x="96244" y="9528"/>
                  </a:cubicBezTo>
                  <a:cubicBezTo>
                    <a:pt x="86413" y="9528"/>
                    <a:pt x="9533" y="48829"/>
                    <a:pt x="9533" y="122896"/>
                  </a:cubicBezTo>
                  <a:cubicBezTo>
                    <a:pt x="9533" y="160936"/>
                    <a:pt x="32472" y="192176"/>
                    <a:pt x="74564" y="192176"/>
                  </a:cubicBezTo>
                  <a:cubicBezTo>
                    <a:pt x="126491" y="192176"/>
                    <a:pt x="201353" y="142798"/>
                    <a:pt x="201353" y="6797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20CEBF3B-45B7-408B-92A8-33281150288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571406" y="-2200757"/>
              <a:ext cx="88975" cy="254075"/>
            </a:xfrm>
            <a:custGeom>
              <a:avLst/>
              <a:gdLst>
                <a:gd name="connsiteX0" fmla="*/ 78600 w 88974"/>
                <a:gd name="connsiteY0" fmla="*/ 9528 h 254075"/>
                <a:gd name="connsiteX1" fmla="*/ 66501 w 88974"/>
                <a:gd name="connsiteY1" fmla="*/ 14565 h 254075"/>
                <a:gd name="connsiteX2" fmla="*/ 9533 w 88974"/>
                <a:gd name="connsiteY2" fmla="*/ 131964 h 254075"/>
                <a:gd name="connsiteX3" fmla="*/ 67760 w 88974"/>
                <a:gd name="connsiteY3" fmla="*/ 250367 h 254075"/>
                <a:gd name="connsiteX4" fmla="*/ 78600 w 88974"/>
                <a:gd name="connsiteY4" fmla="*/ 254396 h 254075"/>
                <a:gd name="connsiteX5" fmla="*/ 80363 w 88974"/>
                <a:gd name="connsiteY5" fmla="*/ 254396 h 254075"/>
                <a:gd name="connsiteX6" fmla="*/ 87422 w 88974"/>
                <a:gd name="connsiteY6" fmla="*/ 250871 h 254075"/>
                <a:gd name="connsiteX7" fmla="*/ 85404 w 88974"/>
                <a:gd name="connsiteY7" fmla="*/ 247596 h 254075"/>
                <a:gd name="connsiteX8" fmla="*/ 29699 w 88974"/>
                <a:gd name="connsiteY8" fmla="*/ 131964 h 254075"/>
                <a:gd name="connsiteX9" fmla="*/ 86663 w 88974"/>
                <a:gd name="connsiteY9" fmla="*/ 15573 h 254075"/>
                <a:gd name="connsiteX10" fmla="*/ 87422 w 88974"/>
                <a:gd name="connsiteY10" fmla="*/ 13053 h 254075"/>
                <a:gd name="connsiteX11" fmla="*/ 80363 w 88974"/>
                <a:gd name="connsiteY11" fmla="*/ 9528 h 254075"/>
                <a:gd name="connsiteX12" fmla="*/ 78600 w 88974"/>
                <a:gd name="connsiteY12" fmla="*/ 9528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974" h="254075">
                  <a:moveTo>
                    <a:pt x="78600" y="9528"/>
                  </a:moveTo>
                  <a:cubicBezTo>
                    <a:pt x="73809" y="9528"/>
                    <a:pt x="73305" y="9528"/>
                    <a:pt x="66501" y="14565"/>
                  </a:cubicBezTo>
                  <a:cubicBezTo>
                    <a:pt x="26927" y="43787"/>
                    <a:pt x="9533" y="89386"/>
                    <a:pt x="9533" y="131964"/>
                  </a:cubicBezTo>
                  <a:cubicBezTo>
                    <a:pt x="9533" y="180834"/>
                    <a:pt x="31967" y="224924"/>
                    <a:pt x="67760" y="250367"/>
                  </a:cubicBezTo>
                  <a:cubicBezTo>
                    <a:pt x="73555" y="254396"/>
                    <a:pt x="74059" y="254396"/>
                    <a:pt x="78600" y="254396"/>
                  </a:cubicBezTo>
                  <a:lnTo>
                    <a:pt x="80363" y="254396"/>
                  </a:lnTo>
                  <a:cubicBezTo>
                    <a:pt x="84145" y="254396"/>
                    <a:pt x="87422" y="254396"/>
                    <a:pt x="87422" y="250871"/>
                  </a:cubicBezTo>
                  <a:cubicBezTo>
                    <a:pt x="87422" y="249358"/>
                    <a:pt x="86413" y="248350"/>
                    <a:pt x="85404" y="247596"/>
                  </a:cubicBezTo>
                  <a:cubicBezTo>
                    <a:pt x="36253" y="211823"/>
                    <a:pt x="29699" y="159170"/>
                    <a:pt x="29699" y="131964"/>
                  </a:cubicBezTo>
                  <a:cubicBezTo>
                    <a:pt x="29699" y="81073"/>
                    <a:pt x="52384" y="37996"/>
                    <a:pt x="86663" y="15573"/>
                  </a:cubicBezTo>
                  <a:cubicBezTo>
                    <a:pt x="86663" y="15319"/>
                    <a:pt x="87422" y="14314"/>
                    <a:pt x="87422" y="13053"/>
                  </a:cubicBezTo>
                  <a:cubicBezTo>
                    <a:pt x="87422" y="9528"/>
                    <a:pt x="84145" y="9528"/>
                    <a:pt x="80363" y="9528"/>
                  </a:cubicBezTo>
                  <a:lnTo>
                    <a:pt x="78600" y="952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B3445004-06B7-4623-9C93-412317F0BF3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673029" y="-2183878"/>
              <a:ext cx="127107" cy="241372"/>
            </a:xfrm>
            <a:custGeom>
              <a:avLst/>
              <a:gdLst>
                <a:gd name="connsiteX0" fmla="*/ 54652 w 127106"/>
                <a:gd name="connsiteY0" fmla="*/ 110801 h 241371"/>
                <a:gd name="connsiteX1" fmla="*/ 78850 w 127106"/>
                <a:gd name="connsiteY1" fmla="*/ 114326 h 241371"/>
                <a:gd name="connsiteX2" fmla="*/ 103803 w 127106"/>
                <a:gd name="connsiteY2" fmla="*/ 105259 h 241371"/>
                <a:gd name="connsiteX3" fmla="*/ 81622 w 127106"/>
                <a:gd name="connsiteY3" fmla="*/ 97700 h 241371"/>
                <a:gd name="connsiteX4" fmla="*/ 58938 w 127106"/>
                <a:gd name="connsiteY4" fmla="*/ 100975 h 241371"/>
                <a:gd name="connsiteX5" fmla="*/ 51125 w 127106"/>
                <a:gd name="connsiteY5" fmla="*/ 81579 h 241371"/>
                <a:gd name="connsiteX6" fmla="*/ 79354 w 127106"/>
                <a:gd name="connsiteY6" fmla="*/ 40764 h 241371"/>
                <a:gd name="connsiteX7" fmla="*/ 96748 w 127106"/>
                <a:gd name="connsiteY7" fmla="*/ 46559 h 241371"/>
                <a:gd name="connsiteX8" fmla="*/ 120692 w 127106"/>
                <a:gd name="connsiteY8" fmla="*/ 37489 h 241371"/>
                <a:gd name="connsiteX9" fmla="*/ 98258 w 127106"/>
                <a:gd name="connsiteY9" fmla="*/ 29934 h 241371"/>
                <a:gd name="connsiteX10" fmla="*/ 82631 w 127106"/>
                <a:gd name="connsiteY10" fmla="*/ 30938 h 241371"/>
                <a:gd name="connsiteX11" fmla="*/ 81372 w 127106"/>
                <a:gd name="connsiteY11" fmla="*/ 23383 h 241371"/>
                <a:gd name="connsiteX12" fmla="*/ 82377 w 127106"/>
                <a:gd name="connsiteY12" fmla="*/ 14817 h 241371"/>
                <a:gd name="connsiteX13" fmla="*/ 82631 w 127106"/>
                <a:gd name="connsiteY13" fmla="*/ 13303 h 241371"/>
                <a:gd name="connsiteX14" fmla="*/ 79104 w 127106"/>
                <a:gd name="connsiteY14" fmla="*/ 9528 h 241371"/>
                <a:gd name="connsiteX15" fmla="*/ 73555 w 127106"/>
                <a:gd name="connsiteY15" fmla="*/ 23129 h 241371"/>
                <a:gd name="connsiteX16" fmla="*/ 75068 w 127106"/>
                <a:gd name="connsiteY16" fmla="*/ 32705 h 241371"/>
                <a:gd name="connsiteX17" fmla="*/ 29445 w 127106"/>
                <a:gd name="connsiteY17" fmla="*/ 80066 h 241371"/>
                <a:gd name="connsiteX18" fmla="*/ 45830 w 127106"/>
                <a:gd name="connsiteY18" fmla="*/ 106767 h 241371"/>
                <a:gd name="connsiteX19" fmla="*/ 9533 w 127106"/>
                <a:gd name="connsiteY19" fmla="*/ 159171 h 241371"/>
                <a:gd name="connsiteX20" fmla="*/ 40789 w 127106"/>
                <a:gd name="connsiteY20" fmla="*/ 193431 h 241371"/>
                <a:gd name="connsiteX21" fmla="*/ 67760 w 127106"/>
                <a:gd name="connsiteY21" fmla="*/ 203007 h 241371"/>
                <a:gd name="connsiteX22" fmla="*/ 85654 w 127106"/>
                <a:gd name="connsiteY22" fmla="*/ 210057 h 241371"/>
                <a:gd name="connsiteX23" fmla="*/ 89690 w 127106"/>
                <a:gd name="connsiteY23" fmla="*/ 217616 h 241371"/>
                <a:gd name="connsiteX24" fmla="*/ 78345 w 127106"/>
                <a:gd name="connsiteY24" fmla="*/ 229458 h 241371"/>
                <a:gd name="connsiteX25" fmla="*/ 55911 w 127106"/>
                <a:gd name="connsiteY25" fmla="*/ 222908 h 241371"/>
                <a:gd name="connsiteX26" fmla="*/ 51879 w 127106"/>
                <a:gd name="connsiteY26" fmla="*/ 220891 h 241371"/>
                <a:gd name="connsiteX27" fmla="*/ 48352 w 127106"/>
                <a:gd name="connsiteY27" fmla="*/ 224420 h 241371"/>
                <a:gd name="connsiteX28" fmla="*/ 78600 w 127106"/>
                <a:gd name="connsiteY28" fmla="*/ 236513 h 241371"/>
                <a:gd name="connsiteX29" fmla="*/ 105570 w 127106"/>
                <a:gd name="connsiteY29" fmla="*/ 209053 h 241371"/>
                <a:gd name="connsiteX30" fmla="*/ 100780 w 127106"/>
                <a:gd name="connsiteY30" fmla="*/ 196202 h 241371"/>
                <a:gd name="connsiteX31" fmla="*/ 80109 w 127106"/>
                <a:gd name="connsiteY31" fmla="*/ 186377 h 241371"/>
                <a:gd name="connsiteX32" fmla="*/ 37763 w 127106"/>
                <a:gd name="connsiteY32" fmla="*/ 170505 h 241371"/>
                <a:gd name="connsiteX33" fmla="*/ 24404 w 127106"/>
                <a:gd name="connsiteY33" fmla="*/ 151862 h 241371"/>
                <a:gd name="connsiteX34" fmla="*/ 54652 w 127106"/>
                <a:gd name="connsiteY34" fmla="*/ 110801 h 241371"/>
                <a:gd name="connsiteX35" fmla="*/ 111115 w 127106"/>
                <a:gd name="connsiteY35" fmla="*/ 38246 h 241371"/>
                <a:gd name="connsiteX36" fmla="*/ 96998 w 127106"/>
                <a:gd name="connsiteY36" fmla="*/ 39505 h 241371"/>
                <a:gd name="connsiteX37" fmla="*/ 87672 w 127106"/>
                <a:gd name="connsiteY37" fmla="*/ 37992 h 241371"/>
                <a:gd name="connsiteX38" fmla="*/ 98762 w 127106"/>
                <a:gd name="connsiteY38" fmla="*/ 36985 h 241371"/>
                <a:gd name="connsiteX39" fmla="*/ 111115 w 127106"/>
                <a:gd name="connsiteY39" fmla="*/ 37992 h 241371"/>
                <a:gd name="connsiteX40" fmla="*/ 111115 w 127106"/>
                <a:gd name="connsiteY40" fmla="*/ 38246 h 241371"/>
                <a:gd name="connsiteX41" fmla="*/ 94226 w 127106"/>
                <a:gd name="connsiteY41" fmla="*/ 106013 h 241371"/>
                <a:gd name="connsiteX42" fmla="*/ 79605 w 127106"/>
                <a:gd name="connsiteY42" fmla="*/ 107272 h 241371"/>
                <a:gd name="connsiteX43" fmla="*/ 68264 w 127106"/>
                <a:gd name="connsiteY43" fmla="*/ 106013 h 241371"/>
                <a:gd name="connsiteX44" fmla="*/ 81372 w 127106"/>
                <a:gd name="connsiteY44" fmla="*/ 104755 h 241371"/>
                <a:gd name="connsiteX45" fmla="*/ 94226 w 127106"/>
                <a:gd name="connsiteY45" fmla="*/ 105763 h 241371"/>
                <a:gd name="connsiteX46" fmla="*/ 94226 w 127106"/>
                <a:gd name="connsiteY46" fmla="*/ 106013 h 24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7106" h="241371">
                  <a:moveTo>
                    <a:pt x="54652" y="110801"/>
                  </a:moveTo>
                  <a:cubicBezTo>
                    <a:pt x="63978" y="114326"/>
                    <a:pt x="73305" y="114326"/>
                    <a:pt x="78850" y="114326"/>
                  </a:cubicBezTo>
                  <a:cubicBezTo>
                    <a:pt x="87422" y="114326"/>
                    <a:pt x="103803" y="114326"/>
                    <a:pt x="103803" y="105259"/>
                  </a:cubicBezTo>
                  <a:cubicBezTo>
                    <a:pt x="103803" y="97700"/>
                    <a:pt x="90194" y="97700"/>
                    <a:pt x="81622" y="97700"/>
                  </a:cubicBezTo>
                  <a:cubicBezTo>
                    <a:pt x="76582" y="97700"/>
                    <a:pt x="68769" y="97700"/>
                    <a:pt x="58938" y="100975"/>
                  </a:cubicBezTo>
                  <a:cubicBezTo>
                    <a:pt x="53393" y="95683"/>
                    <a:pt x="51125" y="88629"/>
                    <a:pt x="51125" y="81579"/>
                  </a:cubicBezTo>
                  <a:cubicBezTo>
                    <a:pt x="51125" y="67469"/>
                    <a:pt x="60956" y="49580"/>
                    <a:pt x="79354" y="40764"/>
                  </a:cubicBezTo>
                  <a:cubicBezTo>
                    <a:pt x="84899" y="46559"/>
                    <a:pt x="91453" y="46559"/>
                    <a:pt x="96748" y="46559"/>
                  </a:cubicBezTo>
                  <a:cubicBezTo>
                    <a:pt x="106325" y="46559"/>
                    <a:pt x="120692" y="46055"/>
                    <a:pt x="120692" y="37489"/>
                  </a:cubicBezTo>
                  <a:cubicBezTo>
                    <a:pt x="120692" y="29934"/>
                    <a:pt x="107080" y="29934"/>
                    <a:pt x="98258" y="29934"/>
                  </a:cubicBezTo>
                  <a:cubicBezTo>
                    <a:pt x="93976" y="29934"/>
                    <a:pt x="89690" y="29934"/>
                    <a:pt x="82631" y="30938"/>
                  </a:cubicBezTo>
                  <a:cubicBezTo>
                    <a:pt x="82127" y="29176"/>
                    <a:pt x="81372" y="26659"/>
                    <a:pt x="81372" y="23383"/>
                  </a:cubicBezTo>
                  <a:cubicBezTo>
                    <a:pt x="81372" y="19854"/>
                    <a:pt x="82377" y="15575"/>
                    <a:pt x="82377" y="14817"/>
                  </a:cubicBezTo>
                  <a:cubicBezTo>
                    <a:pt x="82631" y="14566"/>
                    <a:pt x="82631" y="13557"/>
                    <a:pt x="82631" y="13303"/>
                  </a:cubicBezTo>
                  <a:cubicBezTo>
                    <a:pt x="82631" y="11037"/>
                    <a:pt x="80868" y="9528"/>
                    <a:pt x="79104" y="9528"/>
                  </a:cubicBezTo>
                  <a:cubicBezTo>
                    <a:pt x="73555" y="9528"/>
                    <a:pt x="73555" y="20862"/>
                    <a:pt x="73555" y="23129"/>
                  </a:cubicBezTo>
                  <a:cubicBezTo>
                    <a:pt x="73555" y="27917"/>
                    <a:pt x="74818" y="32201"/>
                    <a:pt x="75068" y="32705"/>
                  </a:cubicBezTo>
                  <a:cubicBezTo>
                    <a:pt x="46839" y="40009"/>
                    <a:pt x="29445" y="60165"/>
                    <a:pt x="29445" y="80066"/>
                  </a:cubicBezTo>
                  <a:cubicBezTo>
                    <a:pt x="29445" y="92663"/>
                    <a:pt x="36253" y="101225"/>
                    <a:pt x="45830" y="106767"/>
                  </a:cubicBezTo>
                  <a:cubicBezTo>
                    <a:pt x="18859" y="122135"/>
                    <a:pt x="9533" y="147582"/>
                    <a:pt x="9533" y="159171"/>
                  </a:cubicBezTo>
                  <a:cubicBezTo>
                    <a:pt x="9533" y="182093"/>
                    <a:pt x="32722" y="190410"/>
                    <a:pt x="40789" y="193431"/>
                  </a:cubicBezTo>
                  <a:cubicBezTo>
                    <a:pt x="54906" y="198723"/>
                    <a:pt x="55407" y="198723"/>
                    <a:pt x="67760" y="203007"/>
                  </a:cubicBezTo>
                  <a:cubicBezTo>
                    <a:pt x="73809" y="205274"/>
                    <a:pt x="83890" y="209053"/>
                    <a:pt x="85654" y="210057"/>
                  </a:cubicBezTo>
                  <a:cubicBezTo>
                    <a:pt x="89690" y="212578"/>
                    <a:pt x="89690" y="216103"/>
                    <a:pt x="89690" y="217616"/>
                  </a:cubicBezTo>
                  <a:cubicBezTo>
                    <a:pt x="89690" y="222150"/>
                    <a:pt x="86413" y="229458"/>
                    <a:pt x="78345" y="229458"/>
                  </a:cubicBezTo>
                  <a:cubicBezTo>
                    <a:pt x="76327" y="229458"/>
                    <a:pt x="65996" y="228954"/>
                    <a:pt x="55911" y="222908"/>
                  </a:cubicBezTo>
                  <a:cubicBezTo>
                    <a:pt x="53393" y="221145"/>
                    <a:pt x="53138" y="220891"/>
                    <a:pt x="51879" y="220891"/>
                  </a:cubicBezTo>
                  <a:cubicBezTo>
                    <a:pt x="49107" y="220891"/>
                    <a:pt x="48352" y="223412"/>
                    <a:pt x="48352" y="224420"/>
                  </a:cubicBezTo>
                  <a:cubicBezTo>
                    <a:pt x="48352" y="228450"/>
                    <a:pt x="64483" y="236513"/>
                    <a:pt x="78600" y="236513"/>
                  </a:cubicBezTo>
                  <a:cubicBezTo>
                    <a:pt x="95235" y="236513"/>
                    <a:pt x="105570" y="220641"/>
                    <a:pt x="105570" y="209053"/>
                  </a:cubicBezTo>
                  <a:cubicBezTo>
                    <a:pt x="105570" y="204515"/>
                    <a:pt x="103803" y="199732"/>
                    <a:pt x="100780" y="196202"/>
                  </a:cubicBezTo>
                  <a:cubicBezTo>
                    <a:pt x="97503" y="192677"/>
                    <a:pt x="94226" y="191415"/>
                    <a:pt x="80109" y="186377"/>
                  </a:cubicBezTo>
                  <a:cubicBezTo>
                    <a:pt x="58179" y="178568"/>
                    <a:pt x="41798" y="172776"/>
                    <a:pt x="37763" y="170505"/>
                  </a:cubicBezTo>
                  <a:cubicBezTo>
                    <a:pt x="29699" y="166225"/>
                    <a:pt x="24404" y="160179"/>
                    <a:pt x="24404" y="151862"/>
                  </a:cubicBezTo>
                  <a:cubicBezTo>
                    <a:pt x="24404" y="141536"/>
                    <a:pt x="33731" y="122135"/>
                    <a:pt x="54652" y="110801"/>
                  </a:cubicBezTo>
                  <a:close/>
                  <a:moveTo>
                    <a:pt x="111115" y="38246"/>
                  </a:moveTo>
                  <a:cubicBezTo>
                    <a:pt x="108593" y="38750"/>
                    <a:pt x="106074" y="39505"/>
                    <a:pt x="96998" y="39505"/>
                  </a:cubicBezTo>
                  <a:cubicBezTo>
                    <a:pt x="91703" y="39505"/>
                    <a:pt x="90699" y="39505"/>
                    <a:pt x="87672" y="37992"/>
                  </a:cubicBezTo>
                  <a:cubicBezTo>
                    <a:pt x="91703" y="36985"/>
                    <a:pt x="94226" y="36985"/>
                    <a:pt x="98762" y="36985"/>
                  </a:cubicBezTo>
                  <a:cubicBezTo>
                    <a:pt x="105570" y="36985"/>
                    <a:pt x="107334" y="37239"/>
                    <a:pt x="111115" y="37992"/>
                  </a:cubicBezTo>
                  <a:lnTo>
                    <a:pt x="111115" y="38246"/>
                  </a:lnTo>
                  <a:close/>
                  <a:moveTo>
                    <a:pt x="94226" y="106013"/>
                  </a:moveTo>
                  <a:cubicBezTo>
                    <a:pt x="91958" y="106517"/>
                    <a:pt x="89435" y="107272"/>
                    <a:pt x="79605" y="107272"/>
                  </a:cubicBezTo>
                  <a:cubicBezTo>
                    <a:pt x="74818" y="107272"/>
                    <a:pt x="72296" y="107272"/>
                    <a:pt x="68264" y="106013"/>
                  </a:cubicBezTo>
                  <a:cubicBezTo>
                    <a:pt x="73809" y="104755"/>
                    <a:pt x="76832" y="104755"/>
                    <a:pt x="81372" y="104755"/>
                  </a:cubicBezTo>
                  <a:cubicBezTo>
                    <a:pt x="88681" y="104755"/>
                    <a:pt x="90699" y="105005"/>
                    <a:pt x="94226" y="105763"/>
                  </a:cubicBezTo>
                  <a:lnTo>
                    <a:pt x="94226" y="10601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E862905-C3E3-4217-B06E-41D910ACEC1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802601" y="-2119386"/>
              <a:ext cx="139817" cy="127038"/>
            </a:xfrm>
            <a:custGeom>
              <a:avLst/>
              <a:gdLst>
                <a:gd name="connsiteX0" fmla="*/ 127750 w 139817"/>
                <a:gd name="connsiteY0" fmla="*/ 20107 h 127037"/>
                <a:gd name="connsiteX1" fmla="*/ 116155 w 139817"/>
                <a:gd name="connsiteY1" fmla="*/ 33713 h 127037"/>
                <a:gd name="connsiteX2" fmla="*/ 125982 w 139817"/>
                <a:gd name="connsiteY2" fmla="*/ 43034 h 127037"/>
                <a:gd name="connsiteX3" fmla="*/ 140100 w 139817"/>
                <a:gd name="connsiteY3" fmla="*/ 27916 h 127037"/>
                <a:gd name="connsiteX4" fmla="*/ 114892 w 139817"/>
                <a:gd name="connsiteY4" fmla="*/ 9528 h 127037"/>
                <a:gd name="connsiteX5" fmla="*/ 87672 w 139817"/>
                <a:gd name="connsiteY5" fmla="*/ 27666 h 127037"/>
                <a:gd name="connsiteX6" fmla="*/ 58684 w 139817"/>
                <a:gd name="connsiteY6" fmla="*/ 9528 h 127037"/>
                <a:gd name="connsiteX7" fmla="*/ 15832 w 139817"/>
                <a:gd name="connsiteY7" fmla="*/ 48072 h 127037"/>
                <a:gd name="connsiteX8" fmla="*/ 19614 w 139817"/>
                <a:gd name="connsiteY8" fmla="*/ 51347 h 127037"/>
                <a:gd name="connsiteX9" fmla="*/ 23900 w 139817"/>
                <a:gd name="connsiteY9" fmla="*/ 47063 h 127037"/>
                <a:gd name="connsiteX10" fmla="*/ 57929 w 139817"/>
                <a:gd name="connsiteY10" fmla="*/ 16582 h 127037"/>
                <a:gd name="connsiteX11" fmla="*/ 72546 w 139817"/>
                <a:gd name="connsiteY11" fmla="*/ 32704 h 127037"/>
                <a:gd name="connsiteX12" fmla="*/ 67505 w 139817"/>
                <a:gd name="connsiteY12" fmla="*/ 57393 h 127037"/>
                <a:gd name="connsiteX13" fmla="*/ 58938 w 139817"/>
                <a:gd name="connsiteY13" fmla="*/ 91908 h 127037"/>
                <a:gd name="connsiteX14" fmla="*/ 34990 w 139817"/>
                <a:gd name="connsiteY14" fmla="*/ 116093 h 127037"/>
                <a:gd name="connsiteX15" fmla="*/ 22136 w 139817"/>
                <a:gd name="connsiteY15" fmla="*/ 112563 h 127037"/>
                <a:gd name="connsiteX16" fmla="*/ 33730 w 139817"/>
                <a:gd name="connsiteY16" fmla="*/ 98962 h 127037"/>
                <a:gd name="connsiteX17" fmla="*/ 23646 w 139817"/>
                <a:gd name="connsiteY17" fmla="*/ 89641 h 127037"/>
                <a:gd name="connsiteX18" fmla="*/ 9533 w 139817"/>
                <a:gd name="connsiteY18" fmla="*/ 105008 h 127037"/>
                <a:gd name="connsiteX19" fmla="*/ 34739 w 139817"/>
                <a:gd name="connsiteY19" fmla="*/ 123147 h 127037"/>
                <a:gd name="connsiteX20" fmla="*/ 61961 w 139817"/>
                <a:gd name="connsiteY20" fmla="*/ 105008 h 127037"/>
                <a:gd name="connsiteX21" fmla="*/ 91199 w 139817"/>
                <a:gd name="connsiteY21" fmla="*/ 123147 h 127037"/>
                <a:gd name="connsiteX22" fmla="*/ 133799 w 139817"/>
                <a:gd name="connsiteY22" fmla="*/ 84599 h 127037"/>
                <a:gd name="connsiteX23" fmla="*/ 130018 w 139817"/>
                <a:gd name="connsiteY23" fmla="*/ 81324 h 127037"/>
                <a:gd name="connsiteX24" fmla="*/ 125733 w 139817"/>
                <a:gd name="connsiteY24" fmla="*/ 85607 h 127037"/>
                <a:gd name="connsiteX25" fmla="*/ 91704 w 139817"/>
                <a:gd name="connsiteY25" fmla="*/ 116093 h 127037"/>
                <a:gd name="connsiteX26" fmla="*/ 77337 w 139817"/>
                <a:gd name="connsiteY26" fmla="*/ 99967 h 127037"/>
                <a:gd name="connsiteX27" fmla="*/ 82377 w 139817"/>
                <a:gd name="connsiteY27" fmla="*/ 75027 h 127037"/>
                <a:gd name="connsiteX28" fmla="*/ 90949 w 139817"/>
                <a:gd name="connsiteY28" fmla="*/ 40513 h 127037"/>
                <a:gd name="connsiteX29" fmla="*/ 114643 w 139817"/>
                <a:gd name="connsiteY29" fmla="*/ 16582 h 127037"/>
                <a:gd name="connsiteX30" fmla="*/ 127750 w 139817"/>
                <a:gd name="connsiteY30" fmla="*/ 20107 h 12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9817" h="127037">
                  <a:moveTo>
                    <a:pt x="127750" y="20107"/>
                  </a:moveTo>
                  <a:cubicBezTo>
                    <a:pt x="116656" y="22879"/>
                    <a:pt x="116155" y="32704"/>
                    <a:pt x="116155" y="33713"/>
                  </a:cubicBezTo>
                  <a:cubicBezTo>
                    <a:pt x="116155" y="39255"/>
                    <a:pt x="120437" y="43034"/>
                    <a:pt x="125982" y="43034"/>
                  </a:cubicBezTo>
                  <a:cubicBezTo>
                    <a:pt x="131531" y="43034"/>
                    <a:pt x="140100" y="38750"/>
                    <a:pt x="140100" y="27916"/>
                  </a:cubicBezTo>
                  <a:cubicBezTo>
                    <a:pt x="140100" y="13557"/>
                    <a:pt x="124219" y="9528"/>
                    <a:pt x="114892" y="9528"/>
                  </a:cubicBezTo>
                  <a:cubicBezTo>
                    <a:pt x="103048" y="9528"/>
                    <a:pt x="93467" y="17841"/>
                    <a:pt x="87672" y="27666"/>
                  </a:cubicBezTo>
                  <a:cubicBezTo>
                    <a:pt x="82126" y="14315"/>
                    <a:pt x="69019" y="9528"/>
                    <a:pt x="58684" y="9528"/>
                  </a:cubicBezTo>
                  <a:cubicBezTo>
                    <a:pt x="31208" y="9528"/>
                    <a:pt x="15832" y="41017"/>
                    <a:pt x="15832" y="48072"/>
                  </a:cubicBezTo>
                  <a:cubicBezTo>
                    <a:pt x="15832" y="50339"/>
                    <a:pt x="17597" y="51347"/>
                    <a:pt x="19614" y="51347"/>
                  </a:cubicBezTo>
                  <a:cubicBezTo>
                    <a:pt x="22640" y="51347"/>
                    <a:pt x="23141" y="50089"/>
                    <a:pt x="23900" y="47063"/>
                  </a:cubicBezTo>
                  <a:cubicBezTo>
                    <a:pt x="29695" y="28675"/>
                    <a:pt x="44820" y="16582"/>
                    <a:pt x="57929" y="16582"/>
                  </a:cubicBezTo>
                  <a:cubicBezTo>
                    <a:pt x="67759" y="16582"/>
                    <a:pt x="72546" y="23637"/>
                    <a:pt x="72546" y="32704"/>
                  </a:cubicBezTo>
                  <a:cubicBezTo>
                    <a:pt x="72546" y="37742"/>
                    <a:pt x="69524" y="49330"/>
                    <a:pt x="67505" y="57393"/>
                  </a:cubicBezTo>
                  <a:cubicBezTo>
                    <a:pt x="65742" y="64698"/>
                    <a:pt x="60196" y="87120"/>
                    <a:pt x="58938" y="91908"/>
                  </a:cubicBezTo>
                  <a:cubicBezTo>
                    <a:pt x="55406" y="105509"/>
                    <a:pt x="46334" y="116093"/>
                    <a:pt x="34990" y="116093"/>
                  </a:cubicBezTo>
                  <a:cubicBezTo>
                    <a:pt x="33981" y="116093"/>
                    <a:pt x="27427" y="116093"/>
                    <a:pt x="22136" y="112563"/>
                  </a:cubicBezTo>
                  <a:cubicBezTo>
                    <a:pt x="33730" y="109792"/>
                    <a:pt x="33730" y="99213"/>
                    <a:pt x="33730" y="98962"/>
                  </a:cubicBezTo>
                  <a:cubicBezTo>
                    <a:pt x="33730" y="93166"/>
                    <a:pt x="29190" y="89641"/>
                    <a:pt x="23646" y="89641"/>
                  </a:cubicBezTo>
                  <a:cubicBezTo>
                    <a:pt x="16842" y="89641"/>
                    <a:pt x="9533" y="95433"/>
                    <a:pt x="9533" y="105008"/>
                  </a:cubicBezTo>
                  <a:cubicBezTo>
                    <a:pt x="9533" y="116597"/>
                    <a:pt x="21881" y="123147"/>
                    <a:pt x="34739" y="123147"/>
                  </a:cubicBezTo>
                  <a:cubicBezTo>
                    <a:pt x="48097" y="123147"/>
                    <a:pt x="57424" y="113067"/>
                    <a:pt x="61961" y="105008"/>
                  </a:cubicBezTo>
                  <a:cubicBezTo>
                    <a:pt x="67505" y="117351"/>
                    <a:pt x="79100" y="123147"/>
                    <a:pt x="91199" y="123147"/>
                  </a:cubicBezTo>
                  <a:cubicBezTo>
                    <a:pt x="118673" y="123147"/>
                    <a:pt x="133799" y="91654"/>
                    <a:pt x="133799" y="84599"/>
                  </a:cubicBezTo>
                  <a:cubicBezTo>
                    <a:pt x="133799" y="82082"/>
                    <a:pt x="131782" y="81324"/>
                    <a:pt x="130018" y="81324"/>
                  </a:cubicBezTo>
                  <a:cubicBezTo>
                    <a:pt x="126991" y="81324"/>
                    <a:pt x="126486" y="83091"/>
                    <a:pt x="125733" y="85607"/>
                  </a:cubicBezTo>
                  <a:cubicBezTo>
                    <a:pt x="120692" y="102487"/>
                    <a:pt x="106325" y="116093"/>
                    <a:pt x="91704" y="116093"/>
                  </a:cubicBezTo>
                  <a:cubicBezTo>
                    <a:pt x="83386" y="116093"/>
                    <a:pt x="77337" y="110551"/>
                    <a:pt x="77337" y="99967"/>
                  </a:cubicBezTo>
                  <a:cubicBezTo>
                    <a:pt x="77337" y="94929"/>
                    <a:pt x="78849" y="89137"/>
                    <a:pt x="82377" y="75027"/>
                  </a:cubicBezTo>
                  <a:cubicBezTo>
                    <a:pt x="84141" y="67469"/>
                    <a:pt x="89685" y="45301"/>
                    <a:pt x="90949" y="40513"/>
                  </a:cubicBezTo>
                  <a:cubicBezTo>
                    <a:pt x="94476" y="27412"/>
                    <a:pt x="103298" y="16582"/>
                    <a:pt x="114643" y="16582"/>
                  </a:cubicBezTo>
                  <a:cubicBezTo>
                    <a:pt x="115901" y="16582"/>
                    <a:pt x="122455" y="16582"/>
                    <a:pt x="127750" y="2010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284E3C8E-DF8C-448E-BF5D-CDC46620837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962961" y="-2200757"/>
              <a:ext cx="88975" cy="254075"/>
            </a:xfrm>
            <a:custGeom>
              <a:avLst/>
              <a:gdLst>
                <a:gd name="connsiteX0" fmla="*/ 16591 w 88974"/>
                <a:gd name="connsiteY0" fmla="*/ 9528 h 254075"/>
                <a:gd name="connsiteX1" fmla="*/ 9533 w 88974"/>
                <a:gd name="connsiteY1" fmla="*/ 13053 h 254075"/>
                <a:gd name="connsiteX2" fmla="*/ 11046 w 88974"/>
                <a:gd name="connsiteY2" fmla="*/ 16328 h 254075"/>
                <a:gd name="connsiteX3" fmla="*/ 50871 w 88974"/>
                <a:gd name="connsiteY3" fmla="*/ 62181 h 254075"/>
                <a:gd name="connsiteX4" fmla="*/ 67005 w 88974"/>
                <a:gd name="connsiteY4" fmla="*/ 131964 h 254075"/>
                <a:gd name="connsiteX5" fmla="*/ 12810 w 88974"/>
                <a:gd name="connsiteY5" fmla="*/ 246588 h 254075"/>
                <a:gd name="connsiteX6" fmla="*/ 9533 w 88974"/>
                <a:gd name="connsiteY6" fmla="*/ 250871 h 254075"/>
                <a:gd name="connsiteX7" fmla="*/ 16591 w 88974"/>
                <a:gd name="connsiteY7" fmla="*/ 254396 h 254075"/>
                <a:gd name="connsiteX8" fmla="*/ 18105 w 88974"/>
                <a:gd name="connsiteY8" fmla="*/ 254396 h 254075"/>
                <a:gd name="connsiteX9" fmla="*/ 30204 w 88974"/>
                <a:gd name="connsiteY9" fmla="*/ 249358 h 254075"/>
                <a:gd name="connsiteX10" fmla="*/ 87167 w 88974"/>
                <a:gd name="connsiteY10" fmla="*/ 131964 h 254075"/>
                <a:gd name="connsiteX11" fmla="*/ 28941 w 88974"/>
                <a:gd name="connsiteY11" fmla="*/ 13557 h 254075"/>
                <a:gd name="connsiteX12" fmla="*/ 18105 w 88974"/>
                <a:gd name="connsiteY12" fmla="*/ 9528 h 254075"/>
                <a:gd name="connsiteX13" fmla="*/ 16591 w 88974"/>
                <a:gd name="connsiteY13" fmla="*/ 9528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74" h="254075">
                  <a:moveTo>
                    <a:pt x="16591" y="9528"/>
                  </a:moveTo>
                  <a:cubicBezTo>
                    <a:pt x="12560" y="9528"/>
                    <a:pt x="9533" y="9528"/>
                    <a:pt x="9533" y="13053"/>
                  </a:cubicBezTo>
                  <a:cubicBezTo>
                    <a:pt x="9533" y="13307"/>
                    <a:pt x="9533" y="14815"/>
                    <a:pt x="11046" y="16328"/>
                  </a:cubicBezTo>
                  <a:cubicBezTo>
                    <a:pt x="18859" y="21870"/>
                    <a:pt x="37513" y="35475"/>
                    <a:pt x="50871" y="62181"/>
                  </a:cubicBezTo>
                  <a:cubicBezTo>
                    <a:pt x="62970" y="86365"/>
                    <a:pt x="67005" y="110800"/>
                    <a:pt x="67005" y="131964"/>
                  </a:cubicBezTo>
                  <a:cubicBezTo>
                    <a:pt x="67005" y="160178"/>
                    <a:pt x="59442" y="212073"/>
                    <a:pt x="12810" y="246588"/>
                  </a:cubicBezTo>
                  <a:cubicBezTo>
                    <a:pt x="10038" y="248604"/>
                    <a:pt x="9533" y="249108"/>
                    <a:pt x="9533" y="250871"/>
                  </a:cubicBezTo>
                  <a:cubicBezTo>
                    <a:pt x="9533" y="254396"/>
                    <a:pt x="12560" y="254396"/>
                    <a:pt x="16591" y="254396"/>
                  </a:cubicBezTo>
                  <a:lnTo>
                    <a:pt x="18105" y="254396"/>
                  </a:lnTo>
                  <a:cubicBezTo>
                    <a:pt x="22891" y="254396"/>
                    <a:pt x="23396" y="254396"/>
                    <a:pt x="30204" y="249358"/>
                  </a:cubicBezTo>
                  <a:cubicBezTo>
                    <a:pt x="69778" y="220136"/>
                    <a:pt x="87167" y="174537"/>
                    <a:pt x="87167" y="131964"/>
                  </a:cubicBezTo>
                  <a:cubicBezTo>
                    <a:pt x="87167" y="83090"/>
                    <a:pt x="64733" y="39001"/>
                    <a:pt x="28941" y="13557"/>
                  </a:cubicBezTo>
                  <a:cubicBezTo>
                    <a:pt x="23146" y="9528"/>
                    <a:pt x="22641" y="9528"/>
                    <a:pt x="18105" y="9528"/>
                  </a:cubicBezTo>
                  <a:lnTo>
                    <a:pt x="16591" y="952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B4E74349-C655-4A18-8919-C04C7DDF231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201781" y="-2137778"/>
              <a:ext cx="254213" cy="139741"/>
            </a:xfrm>
            <a:custGeom>
              <a:avLst/>
              <a:gdLst>
                <a:gd name="connsiteX0" fmla="*/ 214711 w 254213"/>
                <a:gd name="connsiteY0" fmla="*/ 81832 h 139741"/>
                <a:gd name="connsiteX1" fmla="*/ 192277 w 254213"/>
                <a:gd name="connsiteY1" fmla="*/ 105262 h 139741"/>
                <a:gd name="connsiteX2" fmla="*/ 178668 w 254213"/>
                <a:gd name="connsiteY2" fmla="*/ 138768 h 139741"/>
                <a:gd name="connsiteX3" fmla="*/ 184464 w 254213"/>
                <a:gd name="connsiteY3" fmla="*/ 142544 h 139741"/>
                <a:gd name="connsiteX4" fmla="*/ 190262 w 254213"/>
                <a:gd name="connsiteY4" fmla="*/ 139269 h 139741"/>
                <a:gd name="connsiteX5" fmla="*/ 243445 w 254213"/>
                <a:gd name="connsiteY5" fmla="*/ 79815 h 139741"/>
                <a:gd name="connsiteX6" fmla="*/ 247481 w 254213"/>
                <a:gd name="connsiteY6" fmla="*/ 76035 h 139741"/>
                <a:gd name="connsiteX7" fmla="*/ 244204 w 254213"/>
                <a:gd name="connsiteY7" fmla="*/ 72510 h 139741"/>
                <a:gd name="connsiteX8" fmla="*/ 190767 w 254213"/>
                <a:gd name="connsiteY8" fmla="*/ 15323 h 139741"/>
                <a:gd name="connsiteX9" fmla="*/ 184464 w 254213"/>
                <a:gd name="connsiteY9" fmla="*/ 9528 h 139741"/>
                <a:gd name="connsiteX10" fmla="*/ 178668 w 254213"/>
                <a:gd name="connsiteY10" fmla="*/ 13307 h 139741"/>
                <a:gd name="connsiteX11" fmla="*/ 192277 w 254213"/>
                <a:gd name="connsiteY11" fmla="*/ 47067 h 139741"/>
                <a:gd name="connsiteX12" fmla="*/ 214711 w 254213"/>
                <a:gd name="connsiteY12" fmla="*/ 70243 h 139741"/>
                <a:gd name="connsiteX13" fmla="*/ 19109 w 254213"/>
                <a:gd name="connsiteY13" fmla="*/ 70243 h 139741"/>
                <a:gd name="connsiteX14" fmla="*/ 9533 w 254213"/>
                <a:gd name="connsiteY14" fmla="*/ 76035 h 139741"/>
                <a:gd name="connsiteX15" fmla="*/ 19109 w 254213"/>
                <a:gd name="connsiteY15" fmla="*/ 81832 h 139741"/>
                <a:gd name="connsiteX16" fmla="*/ 214711 w 254213"/>
                <a:gd name="connsiteY16" fmla="*/ 81832 h 13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213" h="139741">
                  <a:moveTo>
                    <a:pt x="214711" y="81832"/>
                  </a:moveTo>
                  <a:cubicBezTo>
                    <a:pt x="206143" y="88128"/>
                    <a:pt x="198326" y="96191"/>
                    <a:pt x="192277" y="105262"/>
                  </a:cubicBezTo>
                  <a:cubicBezTo>
                    <a:pt x="181441" y="121634"/>
                    <a:pt x="178668" y="137760"/>
                    <a:pt x="178668" y="138768"/>
                  </a:cubicBezTo>
                  <a:cubicBezTo>
                    <a:pt x="178668" y="142544"/>
                    <a:pt x="182195" y="142544"/>
                    <a:pt x="184464" y="142544"/>
                  </a:cubicBezTo>
                  <a:cubicBezTo>
                    <a:pt x="187236" y="142544"/>
                    <a:pt x="189503" y="142544"/>
                    <a:pt x="190262" y="139269"/>
                  </a:cubicBezTo>
                  <a:cubicBezTo>
                    <a:pt x="196817" y="111308"/>
                    <a:pt x="212947" y="90145"/>
                    <a:pt x="243445" y="79815"/>
                  </a:cubicBezTo>
                  <a:cubicBezTo>
                    <a:pt x="245462" y="79311"/>
                    <a:pt x="247481" y="78557"/>
                    <a:pt x="247481" y="76035"/>
                  </a:cubicBezTo>
                  <a:cubicBezTo>
                    <a:pt x="247481" y="73519"/>
                    <a:pt x="245213" y="72761"/>
                    <a:pt x="244204" y="72510"/>
                  </a:cubicBezTo>
                  <a:cubicBezTo>
                    <a:pt x="210680" y="61172"/>
                    <a:pt x="196058" y="37491"/>
                    <a:pt x="190767" y="15323"/>
                  </a:cubicBezTo>
                  <a:cubicBezTo>
                    <a:pt x="189503" y="10286"/>
                    <a:pt x="189503" y="9528"/>
                    <a:pt x="184464" y="9528"/>
                  </a:cubicBezTo>
                  <a:cubicBezTo>
                    <a:pt x="182195" y="9528"/>
                    <a:pt x="178668" y="9528"/>
                    <a:pt x="178668" y="13307"/>
                  </a:cubicBezTo>
                  <a:cubicBezTo>
                    <a:pt x="178668" y="13811"/>
                    <a:pt x="181187" y="30437"/>
                    <a:pt x="192277" y="47067"/>
                  </a:cubicBezTo>
                  <a:cubicBezTo>
                    <a:pt x="199590" y="57647"/>
                    <a:pt x="208411" y="65456"/>
                    <a:pt x="214711" y="70243"/>
                  </a:cubicBezTo>
                  <a:lnTo>
                    <a:pt x="19109" y="70243"/>
                  </a:lnTo>
                  <a:cubicBezTo>
                    <a:pt x="15078" y="70243"/>
                    <a:pt x="9533" y="70243"/>
                    <a:pt x="9533" y="76035"/>
                  </a:cubicBezTo>
                  <a:cubicBezTo>
                    <a:pt x="9533" y="81832"/>
                    <a:pt x="15078" y="81832"/>
                    <a:pt x="19109" y="81832"/>
                  </a:cubicBezTo>
                  <a:lnTo>
                    <a:pt x="214711" y="8183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289FCCD0-E939-4BCB-AA1B-2F4DC8C2BE7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579846" y="-2183878"/>
              <a:ext cx="127107" cy="241372"/>
            </a:xfrm>
            <a:custGeom>
              <a:avLst/>
              <a:gdLst>
                <a:gd name="connsiteX0" fmla="*/ 54652 w 127106"/>
                <a:gd name="connsiteY0" fmla="*/ 110801 h 241371"/>
                <a:gd name="connsiteX1" fmla="*/ 78850 w 127106"/>
                <a:gd name="connsiteY1" fmla="*/ 114326 h 241371"/>
                <a:gd name="connsiteX2" fmla="*/ 103803 w 127106"/>
                <a:gd name="connsiteY2" fmla="*/ 105259 h 241371"/>
                <a:gd name="connsiteX3" fmla="*/ 81622 w 127106"/>
                <a:gd name="connsiteY3" fmla="*/ 97700 h 241371"/>
                <a:gd name="connsiteX4" fmla="*/ 58938 w 127106"/>
                <a:gd name="connsiteY4" fmla="*/ 100975 h 241371"/>
                <a:gd name="connsiteX5" fmla="*/ 51125 w 127106"/>
                <a:gd name="connsiteY5" fmla="*/ 81579 h 241371"/>
                <a:gd name="connsiteX6" fmla="*/ 79354 w 127106"/>
                <a:gd name="connsiteY6" fmla="*/ 40764 h 241371"/>
                <a:gd name="connsiteX7" fmla="*/ 96748 w 127106"/>
                <a:gd name="connsiteY7" fmla="*/ 46559 h 241371"/>
                <a:gd name="connsiteX8" fmla="*/ 120692 w 127106"/>
                <a:gd name="connsiteY8" fmla="*/ 37489 h 241371"/>
                <a:gd name="connsiteX9" fmla="*/ 98257 w 127106"/>
                <a:gd name="connsiteY9" fmla="*/ 29934 h 241371"/>
                <a:gd name="connsiteX10" fmla="*/ 82631 w 127106"/>
                <a:gd name="connsiteY10" fmla="*/ 30938 h 241371"/>
                <a:gd name="connsiteX11" fmla="*/ 81372 w 127106"/>
                <a:gd name="connsiteY11" fmla="*/ 23383 h 241371"/>
                <a:gd name="connsiteX12" fmla="*/ 82377 w 127106"/>
                <a:gd name="connsiteY12" fmla="*/ 14817 h 241371"/>
                <a:gd name="connsiteX13" fmla="*/ 82631 w 127106"/>
                <a:gd name="connsiteY13" fmla="*/ 13303 h 241371"/>
                <a:gd name="connsiteX14" fmla="*/ 79104 w 127106"/>
                <a:gd name="connsiteY14" fmla="*/ 9528 h 241371"/>
                <a:gd name="connsiteX15" fmla="*/ 73555 w 127106"/>
                <a:gd name="connsiteY15" fmla="*/ 23129 h 241371"/>
                <a:gd name="connsiteX16" fmla="*/ 75069 w 127106"/>
                <a:gd name="connsiteY16" fmla="*/ 32705 h 241371"/>
                <a:gd name="connsiteX17" fmla="*/ 29445 w 127106"/>
                <a:gd name="connsiteY17" fmla="*/ 80066 h 241371"/>
                <a:gd name="connsiteX18" fmla="*/ 45830 w 127106"/>
                <a:gd name="connsiteY18" fmla="*/ 106767 h 241371"/>
                <a:gd name="connsiteX19" fmla="*/ 9533 w 127106"/>
                <a:gd name="connsiteY19" fmla="*/ 159171 h 241371"/>
                <a:gd name="connsiteX20" fmla="*/ 40789 w 127106"/>
                <a:gd name="connsiteY20" fmla="*/ 193431 h 241371"/>
                <a:gd name="connsiteX21" fmla="*/ 67760 w 127106"/>
                <a:gd name="connsiteY21" fmla="*/ 203007 h 241371"/>
                <a:gd name="connsiteX22" fmla="*/ 85654 w 127106"/>
                <a:gd name="connsiteY22" fmla="*/ 210057 h 241371"/>
                <a:gd name="connsiteX23" fmla="*/ 89690 w 127106"/>
                <a:gd name="connsiteY23" fmla="*/ 217616 h 241371"/>
                <a:gd name="connsiteX24" fmla="*/ 78345 w 127106"/>
                <a:gd name="connsiteY24" fmla="*/ 229458 h 241371"/>
                <a:gd name="connsiteX25" fmla="*/ 55911 w 127106"/>
                <a:gd name="connsiteY25" fmla="*/ 222908 h 241371"/>
                <a:gd name="connsiteX26" fmla="*/ 51879 w 127106"/>
                <a:gd name="connsiteY26" fmla="*/ 220891 h 241371"/>
                <a:gd name="connsiteX27" fmla="*/ 48352 w 127106"/>
                <a:gd name="connsiteY27" fmla="*/ 224420 h 241371"/>
                <a:gd name="connsiteX28" fmla="*/ 78600 w 127106"/>
                <a:gd name="connsiteY28" fmla="*/ 236513 h 241371"/>
                <a:gd name="connsiteX29" fmla="*/ 105570 w 127106"/>
                <a:gd name="connsiteY29" fmla="*/ 209053 h 241371"/>
                <a:gd name="connsiteX30" fmla="*/ 100780 w 127106"/>
                <a:gd name="connsiteY30" fmla="*/ 196202 h 241371"/>
                <a:gd name="connsiteX31" fmla="*/ 80109 w 127106"/>
                <a:gd name="connsiteY31" fmla="*/ 186377 h 241371"/>
                <a:gd name="connsiteX32" fmla="*/ 37762 w 127106"/>
                <a:gd name="connsiteY32" fmla="*/ 170505 h 241371"/>
                <a:gd name="connsiteX33" fmla="*/ 24404 w 127106"/>
                <a:gd name="connsiteY33" fmla="*/ 151862 h 241371"/>
                <a:gd name="connsiteX34" fmla="*/ 54652 w 127106"/>
                <a:gd name="connsiteY34" fmla="*/ 110801 h 241371"/>
                <a:gd name="connsiteX35" fmla="*/ 111115 w 127106"/>
                <a:gd name="connsiteY35" fmla="*/ 38246 h 241371"/>
                <a:gd name="connsiteX36" fmla="*/ 96998 w 127106"/>
                <a:gd name="connsiteY36" fmla="*/ 39505 h 241371"/>
                <a:gd name="connsiteX37" fmla="*/ 87672 w 127106"/>
                <a:gd name="connsiteY37" fmla="*/ 37992 h 241371"/>
                <a:gd name="connsiteX38" fmla="*/ 98762 w 127106"/>
                <a:gd name="connsiteY38" fmla="*/ 36985 h 241371"/>
                <a:gd name="connsiteX39" fmla="*/ 111115 w 127106"/>
                <a:gd name="connsiteY39" fmla="*/ 37992 h 241371"/>
                <a:gd name="connsiteX40" fmla="*/ 111115 w 127106"/>
                <a:gd name="connsiteY40" fmla="*/ 38246 h 241371"/>
                <a:gd name="connsiteX41" fmla="*/ 94226 w 127106"/>
                <a:gd name="connsiteY41" fmla="*/ 106013 h 241371"/>
                <a:gd name="connsiteX42" fmla="*/ 79604 w 127106"/>
                <a:gd name="connsiteY42" fmla="*/ 107272 h 241371"/>
                <a:gd name="connsiteX43" fmla="*/ 68264 w 127106"/>
                <a:gd name="connsiteY43" fmla="*/ 106013 h 241371"/>
                <a:gd name="connsiteX44" fmla="*/ 81372 w 127106"/>
                <a:gd name="connsiteY44" fmla="*/ 104755 h 241371"/>
                <a:gd name="connsiteX45" fmla="*/ 94226 w 127106"/>
                <a:gd name="connsiteY45" fmla="*/ 105763 h 241371"/>
                <a:gd name="connsiteX46" fmla="*/ 94226 w 127106"/>
                <a:gd name="connsiteY46" fmla="*/ 106013 h 24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7106" h="241371">
                  <a:moveTo>
                    <a:pt x="54652" y="110801"/>
                  </a:moveTo>
                  <a:cubicBezTo>
                    <a:pt x="63978" y="114326"/>
                    <a:pt x="73305" y="114326"/>
                    <a:pt x="78850" y="114326"/>
                  </a:cubicBezTo>
                  <a:cubicBezTo>
                    <a:pt x="87422" y="114326"/>
                    <a:pt x="103803" y="114326"/>
                    <a:pt x="103803" y="105259"/>
                  </a:cubicBezTo>
                  <a:cubicBezTo>
                    <a:pt x="103803" y="97700"/>
                    <a:pt x="90194" y="97700"/>
                    <a:pt x="81622" y="97700"/>
                  </a:cubicBezTo>
                  <a:cubicBezTo>
                    <a:pt x="76582" y="97700"/>
                    <a:pt x="68769" y="97700"/>
                    <a:pt x="58938" y="100975"/>
                  </a:cubicBezTo>
                  <a:cubicBezTo>
                    <a:pt x="53393" y="95683"/>
                    <a:pt x="51125" y="88629"/>
                    <a:pt x="51125" y="81579"/>
                  </a:cubicBezTo>
                  <a:cubicBezTo>
                    <a:pt x="51125" y="67469"/>
                    <a:pt x="60956" y="49580"/>
                    <a:pt x="79354" y="40764"/>
                  </a:cubicBezTo>
                  <a:cubicBezTo>
                    <a:pt x="84899" y="46559"/>
                    <a:pt x="91453" y="46559"/>
                    <a:pt x="96748" y="46559"/>
                  </a:cubicBezTo>
                  <a:cubicBezTo>
                    <a:pt x="106325" y="46559"/>
                    <a:pt x="120692" y="46055"/>
                    <a:pt x="120692" y="37489"/>
                  </a:cubicBezTo>
                  <a:cubicBezTo>
                    <a:pt x="120692" y="29934"/>
                    <a:pt x="107080" y="29934"/>
                    <a:pt x="98257" y="29934"/>
                  </a:cubicBezTo>
                  <a:cubicBezTo>
                    <a:pt x="93976" y="29934"/>
                    <a:pt x="89690" y="29934"/>
                    <a:pt x="82631" y="30938"/>
                  </a:cubicBezTo>
                  <a:cubicBezTo>
                    <a:pt x="82127" y="29176"/>
                    <a:pt x="81372" y="26659"/>
                    <a:pt x="81372" y="23383"/>
                  </a:cubicBezTo>
                  <a:cubicBezTo>
                    <a:pt x="81372" y="19854"/>
                    <a:pt x="82377" y="15575"/>
                    <a:pt x="82377" y="14817"/>
                  </a:cubicBezTo>
                  <a:cubicBezTo>
                    <a:pt x="82631" y="14566"/>
                    <a:pt x="82631" y="13557"/>
                    <a:pt x="82631" y="13303"/>
                  </a:cubicBezTo>
                  <a:cubicBezTo>
                    <a:pt x="82631" y="11037"/>
                    <a:pt x="80868" y="9528"/>
                    <a:pt x="79104" y="9528"/>
                  </a:cubicBezTo>
                  <a:cubicBezTo>
                    <a:pt x="73555" y="9528"/>
                    <a:pt x="73555" y="20862"/>
                    <a:pt x="73555" y="23129"/>
                  </a:cubicBezTo>
                  <a:cubicBezTo>
                    <a:pt x="73555" y="27917"/>
                    <a:pt x="74818" y="32201"/>
                    <a:pt x="75069" y="32705"/>
                  </a:cubicBezTo>
                  <a:cubicBezTo>
                    <a:pt x="46839" y="40009"/>
                    <a:pt x="29445" y="60165"/>
                    <a:pt x="29445" y="80066"/>
                  </a:cubicBezTo>
                  <a:cubicBezTo>
                    <a:pt x="29445" y="92663"/>
                    <a:pt x="36253" y="101225"/>
                    <a:pt x="45830" y="106767"/>
                  </a:cubicBezTo>
                  <a:cubicBezTo>
                    <a:pt x="18859" y="122135"/>
                    <a:pt x="9533" y="147582"/>
                    <a:pt x="9533" y="159171"/>
                  </a:cubicBezTo>
                  <a:cubicBezTo>
                    <a:pt x="9533" y="182093"/>
                    <a:pt x="32722" y="190410"/>
                    <a:pt x="40789" y="193431"/>
                  </a:cubicBezTo>
                  <a:cubicBezTo>
                    <a:pt x="54906" y="198723"/>
                    <a:pt x="55406" y="198723"/>
                    <a:pt x="67760" y="203007"/>
                  </a:cubicBezTo>
                  <a:cubicBezTo>
                    <a:pt x="73809" y="205274"/>
                    <a:pt x="83890" y="209053"/>
                    <a:pt x="85654" y="210057"/>
                  </a:cubicBezTo>
                  <a:cubicBezTo>
                    <a:pt x="89690" y="212578"/>
                    <a:pt x="89690" y="216103"/>
                    <a:pt x="89690" y="217616"/>
                  </a:cubicBezTo>
                  <a:cubicBezTo>
                    <a:pt x="89690" y="222150"/>
                    <a:pt x="86413" y="229458"/>
                    <a:pt x="78345" y="229458"/>
                  </a:cubicBezTo>
                  <a:cubicBezTo>
                    <a:pt x="76328" y="229458"/>
                    <a:pt x="65996" y="228954"/>
                    <a:pt x="55911" y="222908"/>
                  </a:cubicBezTo>
                  <a:cubicBezTo>
                    <a:pt x="53393" y="221145"/>
                    <a:pt x="53139" y="220891"/>
                    <a:pt x="51879" y="220891"/>
                  </a:cubicBezTo>
                  <a:cubicBezTo>
                    <a:pt x="49107" y="220891"/>
                    <a:pt x="48352" y="223412"/>
                    <a:pt x="48352" y="224420"/>
                  </a:cubicBezTo>
                  <a:cubicBezTo>
                    <a:pt x="48352" y="228450"/>
                    <a:pt x="64483" y="236513"/>
                    <a:pt x="78600" y="236513"/>
                  </a:cubicBezTo>
                  <a:cubicBezTo>
                    <a:pt x="95235" y="236513"/>
                    <a:pt x="105570" y="220641"/>
                    <a:pt x="105570" y="209053"/>
                  </a:cubicBezTo>
                  <a:cubicBezTo>
                    <a:pt x="105570" y="204515"/>
                    <a:pt x="103803" y="199732"/>
                    <a:pt x="100780" y="196202"/>
                  </a:cubicBezTo>
                  <a:cubicBezTo>
                    <a:pt x="97503" y="192677"/>
                    <a:pt x="94226" y="191415"/>
                    <a:pt x="80109" y="186377"/>
                  </a:cubicBezTo>
                  <a:cubicBezTo>
                    <a:pt x="58179" y="178568"/>
                    <a:pt x="41798" y="172776"/>
                    <a:pt x="37762" y="170505"/>
                  </a:cubicBezTo>
                  <a:cubicBezTo>
                    <a:pt x="29699" y="166225"/>
                    <a:pt x="24404" y="160179"/>
                    <a:pt x="24404" y="151862"/>
                  </a:cubicBezTo>
                  <a:cubicBezTo>
                    <a:pt x="24404" y="141536"/>
                    <a:pt x="33731" y="122135"/>
                    <a:pt x="54652" y="110801"/>
                  </a:cubicBezTo>
                  <a:close/>
                  <a:moveTo>
                    <a:pt x="111115" y="38246"/>
                  </a:moveTo>
                  <a:cubicBezTo>
                    <a:pt x="108593" y="38750"/>
                    <a:pt x="106074" y="39505"/>
                    <a:pt x="96998" y="39505"/>
                  </a:cubicBezTo>
                  <a:cubicBezTo>
                    <a:pt x="91704" y="39505"/>
                    <a:pt x="90699" y="39505"/>
                    <a:pt x="87672" y="37992"/>
                  </a:cubicBezTo>
                  <a:cubicBezTo>
                    <a:pt x="91704" y="36985"/>
                    <a:pt x="94226" y="36985"/>
                    <a:pt x="98762" y="36985"/>
                  </a:cubicBezTo>
                  <a:cubicBezTo>
                    <a:pt x="105570" y="36985"/>
                    <a:pt x="107334" y="37239"/>
                    <a:pt x="111115" y="37992"/>
                  </a:cubicBezTo>
                  <a:lnTo>
                    <a:pt x="111115" y="38246"/>
                  </a:lnTo>
                  <a:close/>
                  <a:moveTo>
                    <a:pt x="94226" y="106013"/>
                  </a:moveTo>
                  <a:cubicBezTo>
                    <a:pt x="91958" y="106517"/>
                    <a:pt x="89436" y="107272"/>
                    <a:pt x="79604" y="107272"/>
                  </a:cubicBezTo>
                  <a:cubicBezTo>
                    <a:pt x="74818" y="107272"/>
                    <a:pt x="72296" y="107272"/>
                    <a:pt x="68264" y="106013"/>
                  </a:cubicBezTo>
                  <a:cubicBezTo>
                    <a:pt x="73809" y="104755"/>
                    <a:pt x="76832" y="104755"/>
                    <a:pt x="81372" y="104755"/>
                  </a:cubicBezTo>
                  <a:cubicBezTo>
                    <a:pt x="88681" y="104755"/>
                    <a:pt x="90699" y="105005"/>
                    <a:pt x="94226" y="105763"/>
                  </a:cubicBezTo>
                  <a:lnTo>
                    <a:pt x="94226" y="10601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B0144FEF-6CB6-4570-AFAD-C067589389E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715658" y="-2258658"/>
              <a:ext cx="203371" cy="152445"/>
            </a:xfrm>
            <a:custGeom>
              <a:avLst/>
              <a:gdLst>
                <a:gd name="connsiteX0" fmla="*/ 120028 w 203370"/>
                <a:gd name="connsiteY0" fmla="*/ 17293 h 152445"/>
                <a:gd name="connsiteX1" fmla="*/ 104692 w 203370"/>
                <a:gd name="connsiteY1" fmla="*/ 9528 h 152445"/>
                <a:gd name="connsiteX2" fmla="*/ 89777 w 203370"/>
                <a:gd name="connsiteY2" fmla="*/ 16455 h 152445"/>
                <a:gd name="connsiteX3" fmla="*/ 11424 w 203370"/>
                <a:gd name="connsiteY3" fmla="*/ 146626 h 152445"/>
                <a:gd name="connsiteX4" fmla="*/ 9533 w 203370"/>
                <a:gd name="connsiteY4" fmla="*/ 150822 h 152445"/>
                <a:gd name="connsiteX5" fmla="*/ 16675 w 203370"/>
                <a:gd name="connsiteY5" fmla="*/ 155232 h 152445"/>
                <a:gd name="connsiteX6" fmla="*/ 192500 w 203370"/>
                <a:gd name="connsiteY6" fmla="*/ 155232 h 152445"/>
                <a:gd name="connsiteX7" fmla="*/ 199641 w 203370"/>
                <a:gd name="connsiteY7" fmla="*/ 150822 h 152445"/>
                <a:gd name="connsiteX8" fmla="*/ 198382 w 203370"/>
                <a:gd name="connsiteY8" fmla="*/ 147463 h 152445"/>
                <a:gd name="connsiteX9" fmla="*/ 120028 w 203370"/>
                <a:gd name="connsiteY9" fmla="*/ 17293 h 152445"/>
                <a:gd name="connsiteX10" fmla="*/ 102174 w 203370"/>
                <a:gd name="connsiteY10" fmla="*/ 26321 h 152445"/>
                <a:gd name="connsiteX11" fmla="*/ 168762 w 203370"/>
                <a:gd name="connsiteY11" fmla="*/ 136756 h 152445"/>
                <a:gd name="connsiteX12" fmla="*/ 35582 w 203370"/>
                <a:gd name="connsiteY12" fmla="*/ 136756 h 152445"/>
                <a:gd name="connsiteX13" fmla="*/ 102174 w 203370"/>
                <a:gd name="connsiteY13" fmla="*/ 26321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152445">
                  <a:moveTo>
                    <a:pt x="120028" y="17293"/>
                  </a:moveTo>
                  <a:cubicBezTo>
                    <a:pt x="115405" y="9528"/>
                    <a:pt x="109733" y="9528"/>
                    <a:pt x="104692" y="9528"/>
                  </a:cubicBezTo>
                  <a:cubicBezTo>
                    <a:pt x="99862" y="9528"/>
                    <a:pt x="93979" y="9528"/>
                    <a:pt x="89777" y="16455"/>
                  </a:cubicBezTo>
                  <a:lnTo>
                    <a:pt x="11424" y="146626"/>
                  </a:lnTo>
                  <a:cubicBezTo>
                    <a:pt x="9744" y="149353"/>
                    <a:pt x="9533" y="149563"/>
                    <a:pt x="9533" y="150822"/>
                  </a:cubicBezTo>
                  <a:cubicBezTo>
                    <a:pt x="9533" y="155232"/>
                    <a:pt x="13736" y="155232"/>
                    <a:pt x="16675" y="155232"/>
                  </a:cubicBezTo>
                  <a:lnTo>
                    <a:pt x="192500" y="155232"/>
                  </a:lnTo>
                  <a:cubicBezTo>
                    <a:pt x="195442" y="155232"/>
                    <a:pt x="199641" y="155232"/>
                    <a:pt x="199641" y="150822"/>
                  </a:cubicBezTo>
                  <a:cubicBezTo>
                    <a:pt x="199641" y="149774"/>
                    <a:pt x="199014" y="148305"/>
                    <a:pt x="198382" y="147463"/>
                  </a:cubicBezTo>
                  <a:lnTo>
                    <a:pt x="120028" y="17293"/>
                  </a:lnTo>
                  <a:close/>
                  <a:moveTo>
                    <a:pt x="102174" y="26321"/>
                  </a:moveTo>
                  <a:lnTo>
                    <a:pt x="168762" y="136756"/>
                  </a:lnTo>
                  <a:lnTo>
                    <a:pt x="35582" y="136756"/>
                  </a:lnTo>
                  <a:lnTo>
                    <a:pt x="102174" y="2632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7B2BB909-DF6D-432D-A100-53E9508BEAB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930524" y="-2188879"/>
              <a:ext cx="139817" cy="139741"/>
            </a:xfrm>
            <a:custGeom>
              <a:avLst/>
              <a:gdLst>
                <a:gd name="connsiteX0" fmla="*/ 142696 w 139817"/>
                <a:gd name="connsiteY0" fmla="*/ 50101 h 139741"/>
                <a:gd name="connsiteX1" fmla="*/ 109272 w 139817"/>
                <a:gd name="connsiteY1" fmla="*/ 9528 h 139741"/>
                <a:gd name="connsiteX2" fmla="*/ 72876 w 139817"/>
                <a:gd name="connsiteY2" fmla="*/ 25265 h 139741"/>
                <a:gd name="connsiteX3" fmla="*/ 52404 w 139817"/>
                <a:gd name="connsiteY3" fmla="*/ 55170 h 139741"/>
                <a:gd name="connsiteX4" fmla="*/ 53980 w 139817"/>
                <a:gd name="connsiteY4" fmla="*/ 56572 h 139741"/>
                <a:gd name="connsiteX5" fmla="*/ 67629 w 139817"/>
                <a:gd name="connsiteY5" fmla="*/ 48350 h 139741"/>
                <a:gd name="connsiteX6" fmla="*/ 80403 w 139817"/>
                <a:gd name="connsiteY6" fmla="*/ 28064 h 139741"/>
                <a:gd name="connsiteX7" fmla="*/ 96851 w 139817"/>
                <a:gd name="connsiteY7" fmla="*/ 19671 h 139741"/>
                <a:gd name="connsiteX8" fmla="*/ 127122 w 139817"/>
                <a:gd name="connsiteY8" fmla="*/ 57795 h 139741"/>
                <a:gd name="connsiteX9" fmla="*/ 66930 w 139817"/>
                <a:gd name="connsiteY9" fmla="*/ 126177 h 139741"/>
                <a:gd name="connsiteX10" fmla="*/ 25108 w 139817"/>
                <a:gd name="connsiteY10" fmla="*/ 80530 h 139741"/>
                <a:gd name="connsiteX11" fmla="*/ 63954 w 139817"/>
                <a:gd name="connsiteY11" fmla="*/ 17746 h 139741"/>
                <a:gd name="connsiteX12" fmla="*/ 71478 w 139817"/>
                <a:gd name="connsiteY12" fmla="*/ 10926 h 139741"/>
                <a:gd name="connsiteX13" fmla="*/ 69726 w 139817"/>
                <a:gd name="connsiteY13" fmla="*/ 9528 h 139741"/>
                <a:gd name="connsiteX14" fmla="*/ 9533 w 139817"/>
                <a:gd name="connsiteY14" fmla="*/ 88228 h 139741"/>
                <a:gd name="connsiteX15" fmla="*/ 54680 w 139817"/>
                <a:gd name="connsiteY15" fmla="*/ 136320 h 139741"/>
                <a:gd name="connsiteX16" fmla="*/ 142696 w 139817"/>
                <a:gd name="connsiteY16" fmla="*/ 50101 h 13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17" h="139741">
                  <a:moveTo>
                    <a:pt x="142696" y="50101"/>
                  </a:moveTo>
                  <a:cubicBezTo>
                    <a:pt x="142696" y="25618"/>
                    <a:pt x="129922" y="9528"/>
                    <a:pt x="109272" y="9528"/>
                  </a:cubicBezTo>
                  <a:cubicBezTo>
                    <a:pt x="95274" y="9528"/>
                    <a:pt x="82150" y="17047"/>
                    <a:pt x="72876" y="25265"/>
                  </a:cubicBezTo>
                  <a:cubicBezTo>
                    <a:pt x="59053" y="37683"/>
                    <a:pt x="52404" y="54472"/>
                    <a:pt x="52404" y="55170"/>
                  </a:cubicBezTo>
                  <a:cubicBezTo>
                    <a:pt x="52404" y="56223"/>
                    <a:pt x="53278" y="56572"/>
                    <a:pt x="53980" y="56572"/>
                  </a:cubicBezTo>
                  <a:cubicBezTo>
                    <a:pt x="57480" y="56572"/>
                    <a:pt x="65527" y="52376"/>
                    <a:pt x="67629" y="48350"/>
                  </a:cubicBezTo>
                  <a:cubicBezTo>
                    <a:pt x="70953" y="41355"/>
                    <a:pt x="73754" y="35408"/>
                    <a:pt x="80403" y="28064"/>
                  </a:cubicBezTo>
                  <a:cubicBezTo>
                    <a:pt x="85301" y="22470"/>
                    <a:pt x="89324" y="19671"/>
                    <a:pt x="96851" y="19671"/>
                  </a:cubicBezTo>
                  <a:cubicBezTo>
                    <a:pt x="116096" y="19671"/>
                    <a:pt x="127122" y="35587"/>
                    <a:pt x="127122" y="57795"/>
                  </a:cubicBezTo>
                  <a:cubicBezTo>
                    <a:pt x="127122" y="93647"/>
                    <a:pt x="100176" y="126177"/>
                    <a:pt x="66930" y="126177"/>
                  </a:cubicBezTo>
                  <a:cubicBezTo>
                    <a:pt x="40329" y="126177"/>
                    <a:pt x="25108" y="106065"/>
                    <a:pt x="25108" y="80530"/>
                  </a:cubicBezTo>
                  <a:cubicBezTo>
                    <a:pt x="25108" y="58493"/>
                    <a:pt x="36655" y="31736"/>
                    <a:pt x="63954" y="17746"/>
                  </a:cubicBezTo>
                  <a:cubicBezTo>
                    <a:pt x="67454" y="15999"/>
                    <a:pt x="71478" y="12851"/>
                    <a:pt x="71478" y="10926"/>
                  </a:cubicBezTo>
                  <a:cubicBezTo>
                    <a:pt x="71478" y="9703"/>
                    <a:pt x="70604" y="9528"/>
                    <a:pt x="69726" y="9528"/>
                  </a:cubicBezTo>
                  <a:cubicBezTo>
                    <a:pt x="62902" y="9528"/>
                    <a:pt x="9533" y="36809"/>
                    <a:pt x="9533" y="88228"/>
                  </a:cubicBezTo>
                  <a:cubicBezTo>
                    <a:pt x="9533" y="114636"/>
                    <a:pt x="25457" y="136320"/>
                    <a:pt x="54680" y="136320"/>
                  </a:cubicBezTo>
                  <a:cubicBezTo>
                    <a:pt x="90726" y="136320"/>
                    <a:pt x="142696" y="102043"/>
                    <a:pt x="142696" y="5010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3FF63EDE-1431-4037-AD05-FE1EDD0F5AB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101473" y="-2273354"/>
              <a:ext cx="76264" cy="215964"/>
            </a:xfrm>
            <a:custGeom>
              <a:avLst/>
              <a:gdLst>
                <a:gd name="connsiteX0" fmla="*/ 67089 w 76264"/>
                <a:gd name="connsiteY0" fmla="*/ 9528 h 215964"/>
                <a:gd name="connsiteX1" fmla="*/ 57008 w 76264"/>
                <a:gd name="connsiteY1" fmla="*/ 13723 h 215964"/>
                <a:gd name="connsiteX2" fmla="*/ 9533 w 76264"/>
                <a:gd name="connsiteY2" fmla="*/ 111562 h 215964"/>
                <a:gd name="connsiteX3" fmla="*/ 58056 w 76264"/>
                <a:gd name="connsiteY3" fmla="*/ 210239 h 215964"/>
                <a:gd name="connsiteX4" fmla="*/ 67089 w 76264"/>
                <a:gd name="connsiteY4" fmla="*/ 213597 h 215964"/>
                <a:gd name="connsiteX5" fmla="*/ 68558 w 76264"/>
                <a:gd name="connsiteY5" fmla="*/ 213597 h 215964"/>
                <a:gd name="connsiteX6" fmla="*/ 74441 w 76264"/>
                <a:gd name="connsiteY6" fmla="*/ 210659 h 215964"/>
                <a:gd name="connsiteX7" fmla="*/ 72761 w 76264"/>
                <a:gd name="connsiteY7" fmla="*/ 207928 h 215964"/>
                <a:gd name="connsiteX8" fmla="*/ 26339 w 76264"/>
                <a:gd name="connsiteY8" fmla="*/ 111562 h 215964"/>
                <a:gd name="connsiteX9" fmla="*/ 73813 w 76264"/>
                <a:gd name="connsiteY9" fmla="*/ 14565 h 215964"/>
                <a:gd name="connsiteX10" fmla="*/ 74441 w 76264"/>
                <a:gd name="connsiteY10" fmla="*/ 12465 h 215964"/>
                <a:gd name="connsiteX11" fmla="*/ 68558 w 76264"/>
                <a:gd name="connsiteY11" fmla="*/ 9528 h 215964"/>
                <a:gd name="connsiteX12" fmla="*/ 67089 w 76264"/>
                <a:gd name="connsiteY12" fmla="*/ 9528 h 21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64" h="215964">
                  <a:moveTo>
                    <a:pt x="67089" y="9528"/>
                  </a:moveTo>
                  <a:cubicBezTo>
                    <a:pt x="63097" y="9528"/>
                    <a:pt x="62679" y="9528"/>
                    <a:pt x="57008" y="13723"/>
                  </a:cubicBezTo>
                  <a:cubicBezTo>
                    <a:pt x="24027" y="38080"/>
                    <a:pt x="9533" y="76079"/>
                    <a:pt x="9533" y="111562"/>
                  </a:cubicBezTo>
                  <a:cubicBezTo>
                    <a:pt x="9533" y="152294"/>
                    <a:pt x="28230" y="189035"/>
                    <a:pt x="58056" y="210239"/>
                  </a:cubicBezTo>
                  <a:cubicBezTo>
                    <a:pt x="62890" y="213597"/>
                    <a:pt x="63307" y="213597"/>
                    <a:pt x="67089" y="213597"/>
                  </a:cubicBezTo>
                  <a:lnTo>
                    <a:pt x="68558" y="213597"/>
                  </a:lnTo>
                  <a:cubicBezTo>
                    <a:pt x="71712" y="213597"/>
                    <a:pt x="74441" y="213597"/>
                    <a:pt x="74441" y="210659"/>
                  </a:cubicBezTo>
                  <a:cubicBezTo>
                    <a:pt x="74441" y="209397"/>
                    <a:pt x="73603" y="208559"/>
                    <a:pt x="72761" y="207928"/>
                  </a:cubicBezTo>
                  <a:cubicBezTo>
                    <a:pt x="31801" y="178118"/>
                    <a:pt x="26339" y="134238"/>
                    <a:pt x="26339" y="111562"/>
                  </a:cubicBezTo>
                  <a:cubicBezTo>
                    <a:pt x="26339" y="69151"/>
                    <a:pt x="45242" y="33252"/>
                    <a:pt x="73813" y="14565"/>
                  </a:cubicBezTo>
                  <a:cubicBezTo>
                    <a:pt x="73813" y="14355"/>
                    <a:pt x="74441" y="13512"/>
                    <a:pt x="74441" y="12465"/>
                  </a:cubicBezTo>
                  <a:cubicBezTo>
                    <a:pt x="74441" y="9528"/>
                    <a:pt x="71712" y="9528"/>
                    <a:pt x="68558" y="9528"/>
                  </a:cubicBezTo>
                  <a:lnTo>
                    <a:pt x="67089" y="952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6EA2C737-6FE5-470F-976B-6E7031C57BC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192668" y="-2258658"/>
              <a:ext cx="127107" cy="165149"/>
            </a:xfrm>
            <a:custGeom>
              <a:avLst/>
              <a:gdLst>
                <a:gd name="connsiteX0" fmla="*/ 76963 w 127106"/>
                <a:gd name="connsiteY0" fmla="*/ 94977 h 165149"/>
                <a:gd name="connsiteX1" fmla="*/ 99858 w 127106"/>
                <a:gd name="connsiteY1" fmla="*/ 152084 h 165149"/>
                <a:gd name="connsiteX2" fmla="*/ 112672 w 127106"/>
                <a:gd name="connsiteY2" fmla="*/ 157332 h 165149"/>
                <a:gd name="connsiteX3" fmla="*/ 120446 w 127106"/>
                <a:gd name="connsiteY3" fmla="*/ 154812 h 165149"/>
                <a:gd name="connsiteX4" fmla="*/ 119187 w 127106"/>
                <a:gd name="connsiteY4" fmla="*/ 152501 h 165149"/>
                <a:gd name="connsiteX5" fmla="*/ 114146 w 127106"/>
                <a:gd name="connsiteY5" fmla="*/ 143473 h 165149"/>
                <a:gd name="connsiteX6" fmla="*/ 66878 w 127106"/>
                <a:gd name="connsiteY6" fmla="*/ 23593 h 165149"/>
                <a:gd name="connsiteX7" fmla="*/ 39781 w 127106"/>
                <a:gd name="connsiteY7" fmla="*/ 9528 h 165149"/>
                <a:gd name="connsiteX8" fmla="*/ 34529 w 127106"/>
                <a:gd name="connsiteY8" fmla="*/ 12466 h 165149"/>
                <a:gd name="connsiteX9" fmla="*/ 37679 w 127106"/>
                <a:gd name="connsiteY9" fmla="*/ 15403 h 165149"/>
                <a:gd name="connsiteX10" fmla="*/ 50704 w 127106"/>
                <a:gd name="connsiteY10" fmla="*/ 28632 h 165149"/>
                <a:gd name="connsiteX11" fmla="*/ 65830 w 127106"/>
                <a:gd name="connsiteY11" fmla="*/ 66425 h 165149"/>
                <a:gd name="connsiteX12" fmla="*/ 74020 w 127106"/>
                <a:gd name="connsiteY12" fmla="*/ 87628 h 165149"/>
                <a:gd name="connsiteX13" fmla="*/ 13942 w 127106"/>
                <a:gd name="connsiteY13" fmla="*/ 143267 h 165149"/>
                <a:gd name="connsiteX14" fmla="*/ 9533 w 127106"/>
                <a:gd name="connsiteY14" fmla="*/ 150822 h 165149"/>
                <a:gd name="connsiteX15" fmla="*/ 16675 w 127106"/>
                <a:gd name="connsiteY15" fmla="*/ 157753 h 165149"/>
                <a:gd name="connsiteX16" fmla="*/ 24448 w 127106"/>
                <a:gd name="connsiteY16" fmla="*/ 153343 h 165149"/>
                <a:gd name="connsiteX17" fmla="*/ 76963 w 127106"/>
                <a:gd name="connsiteY17" fmla="*/ 94977 h 16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106" h="165149">
                  <a:moveTo>
                    <a:pt x="76963" y="94977"/>
                  </a:moveTo>
                  <a:cubicBezTo>
                    <a:pt x="84737" y="114080"/>
                    <a:pt x="97550" y="148305"/>
                    <a:pt x="99858" y="152084"/>
                  </a:cubicBezTo>
                  <a:cubicBezTo>
                    <a:pt x="103429" y="157332"/>
                    <a:pt x="107631" y="157332"/>
                    <a:pt x="112672" y="157332"/>
                  </a:cubicBezTo>
                  <a:cubicBezTo>
                    <a:pt x="118765" y="157332"/>
                    <a:pt x="120446" y="157332"/>
                    <a:pt x="120446" y="154812"/>
                  </a:cubicBezTo>
                  <a:cubicBezTo>
                    <a:pt x="120446" y="153763"/>
                    <a:pt x="120024" y="153132"/>
                    <a:pt x="119187" y="152501"/>
                  </a:cubicBezTo>
                  <a:cubicBezTo>
                    <a:pt x="116664" y="149563"/>
                    <a:pt x="115616" y="147463"/>
                    <a:pt x="114146" y="143473"/>
                  </a:cubicBezTo>
                  <a:lnTo>
                    <a:pt x="66878" y="23593"/>
                  </a:lnTo>
                  <a:cubicBezTo>
                    <a:pt x="65408" y="19605"/>
                    <a:pt x="61416" y="9528"/>
                    <a:pt x="39781" y="9528"/>
                  </a:cubicBezTo>
                  <a:cubicBezTo>
                    <a:pt x="37679" y="9528"/>
                    <a:pt x="34529" y="9528"/>
                    <a:pt x="34529" y="12466"/>
                  </a:cubicBezTo>
                  <a:cubicBezTo>
                    <a:pt x="34529" y="14986"/>
                    <a:pt x="36631" y="15197"/>
                    <a:pt x="37679" y="15403"/>
                  </a:cubicBezTo>
                  <a:cubicBezTo>
                    <a:pt x="41882" y="16035"/>
                    <a:pt x="45874" y="16455"/>
                    <a:pt x="50704" y="28632"/>
                  </a:cubicBezTo>
                  <a:lnTo>
                    <a:pt x="65830" y="66425"/>
                  </a:lnTo>
                  <a:lnTo>
                    <a:pt x="74020" y="87628"/>
                  </a:lnTo>
                  <a:lnTo>
                    <a:pt x="13942" y="143267"/>
                  </a:lnTo>
                  <a:cubicBezTo>
                    <a:pt x="11634" y="145363"/>
                    <a:pt x="9533" y="147884"/>
                    <a:pt x="9533" y="150822"/>
                  </a:cubicBezTo>
                  <a:cubicBezTo>
                    <a:pt x="9533" y="155022"/>
                    <a:pt x="13104" y="157753"/>
                    <a:pt x="16675" y="157753"/>
                  </a:cubicBezTo>
                  <a:cubicBezTo>
                    <a:pt x="19614" y="157753"/>
                    <a:pt x="22557" y="155443"/>
                    <a:pt x="24448" y="153343"/>
                  </a:cubicBezTo>
                  <a:lnTo>
                    <a:pt x="76963" y="9497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6D604806-26FA-4D26-A31C-B75088F6272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326025" y="-2273354"/>
              <a:ext cx="76264" cy="215964"/>
            </a:xfrm>
            <a:custGeom>
              <a:avLst/>
              <a:gdLst>
                <a:gd name="connsiteX0" fmla="*/ 15415 w 76264"/>
                <a:gd name="connsiteY0" fmla="*/ 9528 h 215964"/>
                <a:gd name="connsiteX1" fmla="*/ 9533 w 76264"/>
                <a:gd name="connsiteY1" fmla="*/ 12465 h 215964"/>
                <a:gd name="connsiteX2" fmla="*/ 10792 w 76264"/>
                <a:gd name="connsiteY2" fmla="*/ 15196 h 215964"/>
                <a:gd name="connsiteX3" fmla="*/ 43983 w 76264"/>
                <a:gd name="connsiteY3" fmla="*/ 53406 h 215964"/>
                <a:gd name="connsiteX4" fmla="*/ 57428 w 76264"/>
                <a:gd name="connsiteY4" fmla="*/ 111562 h 215964"/>
                <a:gd name="connsiteX5" fmla="*/ 12261 w 76264"/>
                <a:gd name="connsiteY5" fmla="*/ 207091 h 215964"/>
                <a:gd name="connsiteX6" fmla="*/ 9533 w 76264"/>
                <a:gd name="connsiteY6" fmla="*/ 210659 h 215964"/>
                <a:gd name="connsiteX7" fmla="*/ 15415 w 76264"/>
                <a:gd name="connsiteY7" fmla="*/ 213597 h 215964"/>
                <a:gd name="connsiteX8" fmla="*/ 16675 w 76264"/>
                <a:gd name="connsiteY8" fmla="*/ 213597 h 215964"/>
                <a:gd name="connsiteX9" fmla="*/ 26760 w 76264"/>
                <a:gd name="connsiteY9" fmla="*/ 209397 h 215964"/>
                <a:gd name="connsiteX10" fmla="*/ 74234 w 76264"/>
                <a:gd name="connsiteY10" fmla="*/ 111562 h 215964"/>
                <a:gd name="connsiteX11" fmla="*/ 25707 w 76264"/>
                <a:gd name="connsiteY11" fmla="*/ 12885 h 215964"/>
                <a:gd name="connsiteX12" fmla="*/ 16675 w 76264"/>
                <a:gd name="connsiteY12" fmla="*/ 9528 h 215964"/>
                <a:gd name="connsiteX13" fmla="*/ 15415 w 76264"/>
                <a:gd name="connsiteY13" fmla="*/ 9528 h 21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64" h="215964">
                  <a:moveTo>
                    <a:pt x="15415" y="9528"/>
                  </a:moveTo>
                  <a:cubicBezTo>
                    <a:pt x="12055" y="9528"/>
                    <a:pt x="9533" y="9528"/>
                    <a:pt x="9533" y="12465"/>
                  </a:cubicBezTo>
                  <a:cubicBezTo>
                    <a:pt x="9533" y="12676"/>
                    <a:pt x="9533" y="13934"/>
                    <a:pt x="10792" y="15196"/>
                  </a:cubicBezTo>
                  <a:cubicBezTo>
                    <a:pt x="17306" y="19812"/>
                    <a:pt x="32849" y="31151"/>
                    <a:pt x="43983" y="53406"/>
                  </a:cubicBezTo>
                  <a:cubicBezTo>
                    <a:pt x="54068" y="73562"/>
                    <a:pt x="57428" y="93928"/>
                    <a:pt x="57428" y="111562"/>
                  </a:cubicBezTo>
                  <a:cubicBezTo>
                    <a:pt x="57428" y="135076"/>
                    <a:pt x="51125" y="178325"/>
                    <a:pt x="12261" y="207091"/>
                  </a:cubicBezTo>
                  <a:cubicBezTo>
                    <a:pt x="9954" y="208770"/>
                    <a:pt x="9533" y="209190"/>
                    <a:pt x="9533" y="210659"/>
                  </a:cubicBezTo>
                  <a:cubicBezTo>
                    <a:pt x="9533" y="213597"/>
                    <a:pt x="12055" y="213597"/>
                    <a:pt x="15415" y="213597"/>
                  </a:cubicBezTo>
                  <a:lnTo>
                    <a:pt x="16675" y="213597"/>
                  </a:lnTo>
                  <a:cubicBezTo>
                    <a:pt x="20666" y="213597"/>
                    <a:pt x="21088" y="213597"/>
                    <a:pt x="26760" y="209397"/>
                  </a:cubicBezTo>
                  <a:cubicBezTo>
                    <a:pt x="59740" y="185046"/>
                    <a:pt x="74234" y="147046"/>
                    <a:pt x="74234" y="111562"/>
                  </a:cubicBezTo>
                  <a:cubicBezTo>
                    <a:pt x="74234" y="70831"/>
                    <a:pt x="55537" y="34089"/>
                    <a:pt x="25707" y="12885"/>
                  </a:cubicBezTo>
                  <a:cubicBezTo>
                    <a:pt x="20877" y="9528"/>
                    <a:pt x="20456" y="9528"/>
                    <a:pt x="16675" y="9528"/>
                  </a:cubicBezTo>
                  <a:lnTo>
                    <a:pt x="15415" y="952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6AED280B-3DF9-46A8-ABCA-2946DC8A5A4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434653" y="-2185643"/>
              <a:ext cx="203371" cy="190557"/>
            </a:xfrm>
            <a:custGeom>
              <a:avLst/>
              <a:gdLst>
                <a:gd name="connsiteX0" fmla="*/ 201353 w 203370"/>
                <a:gd name="connsiteY0" fmla="*/ 67976 h 190556"/>
                <a:gd name="connsiteX1" fmla="*/ 153207 w 203370"/>
                <a:gd name="connsiteY1" fmla="*/ 9528 h 190556"/>
                <a:gd name="connsiteX2" fmla="*/ 100780 w 203370"/>
                <a:gd name="connsiteY2" fmla="*/ 32204 h 190556"/>
                <a:gd name="connsiteX3" fmla="*/ 71287 w 203370"/>
                <a:gd name="connsiteY3" fmla="*/ 75281 h 190556"/>
                <a:gd name="connsiteX4" fmla="*/ 73555 w 203370"/>
                <a:gd name="connsiteY4" fmla="*/ 77298 h 190556"/>
                <a:gd name="connsiteX5" fmla="*/ 93217 w 203370"/>
                <a:gd name="connsiteY5" fmla="*/ 65455 h 190556"/>
                <a:gd name="connsiteX6" fmla="*/ 111619 w 203370"/>
                <a:gd name="connsiteY6" fmla="*/ 36233 h 190556"/>
                <a:gd name="connsiteX7" fmla="*/ 135312 w 203370"/>
                <a:gd name="connsiteY7" fmla="*/ 24141 h 190556"/>
                <a:gd name="connsiteX8" fmla="*/ 178919 w 203370"/>
                <a:gd name="connsiteY8" fmla="*/ 79061 h 190556"/>
                <a:gd name="connsiteX9" fmla="*/ 92208 w 203370"/>
                <a:gd name="connsiteY9" fmla="*/ 177562 h 190556"/>
                <a:gd name="connsiteX10" fmla="*/ 31967 w 203370"/>
                <a:gd name="connsiteY10" fmla="*/ 111809 h 190556"/>
                <a:gd name="connsiteX11" fmla="*/ 87926 w 203370"/>
                <a:gd name="connsiteY11" fmla="*/ 21369 h 190556"/>
                <a:gd name="connsiteX12" fmla="*/ 98762 w 203370"/>
                <a:gd name="connsiteY12" fmla="*/ 11544 h 190556"/>
                <a:gd name="connsiteX13" fmla="*/ 96244 w 203370"/>
                <a:gd name="connsiteY13" fmla="*/ 9528 h 190556"/>
                <a:gd name="connsiteX14" fmla="*/ 9533 w 203370"/>
                <a:gd name="connsiteY14" fmla="*/ 122896 h 190556"/>
                <a:gd name="connsiteX15" fmla="*/ 74564 w 203370"/>
                <a:gd name="connsiteY15" fmla="*/ 192176 h 190556"/>
                <a:gd name="connsiteX16" fmla="*/ 201353 w 203370"/>
                <a:gd name="connsiteY16" fmla="*/ 67976 h 19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370" h="190556">
                  <a:moveTo>
                    <a:pt x="201353" y="67976"/>
                  </a:moveTo>
                  <a:cubicBezTo>
                    <a:pt x="201353" y="32703"/>
                    <a:pt x="182949" y="9528"/>
                    <a:pt x="153207" y="9528"/>
                  </a:cubicBezTo>
                  <a:cubicBezTo>
                    <a:pt x="133045" y="9528"/>
                    <a:pt x="114138" y="20361"/>
                    <a:pt x="100780" y="32204"/>
                  </a:cubicBezTo>
                  <a:cubicBezTo>
                    <a:pt x="80868" y="50088"/>
                    <a:pt x="71287" y="74273"/>
                    <a:pt x="71287" y="75281"/>
                  </a:cubicBezTo>
                  <a:cubicBezTo>
                    <a:pt x="71287" y="76793"/>
                    <a:pt x="72550" y="77298"/>
                    <a:pt x="73555" y="77298"/>
                  </a:cubicBezTo>
                  <a:cubicBezTo>
                    <a:pt x="78600" y="77298"/>
                    <a:pt x="90194" y="71252"/>
                    <a:pt x="93217" y="65455"/>
                  </a:cubicBezTo>
                  <a:cubicBezTo>
                    <a:pt x="98007" y="55379"/>
                    <a:pt x="102039" y="46813"/>
                    <a:pt x="111619" y="36233"/>
                  </a:cubicBezTo>
                  <a:cubicBezTo>
                    <a:pt x="118678" y="28170"/>
                    <a:pt x="124473" y="24141"/>
                    <a:pt x="135312" y="24141"/>
                  </a:cubicBezTo>
                  <a:cubicBezTo>
                    <a:pt x="163038" y="24141"/>
                    <a:pt x="178919" y="47067"/>
                    <a:pt x="178919" y="79061"/>
                  </a:cubicBezTo>
                  <a:cubicBezTo>
                    <a:pt x="178919" y="130705"/>
                    <a:pt x="140099" y="177562"/>
                    <a:pt x="92208" y="177562"/>
                  </a:cubicBezTo>
                  <a:cubicBezTo>
                    <a:pt x="53897" y="177562"/>
                    <a:pt x="31967" y="148590"/>
                    <a:pt x="31967" y="111809"/>
                  </a:cubicBezTo>
                  <a:cubicBezTo>
                    <a:pt x="31967" y="80069"/>
                    <a:pt x="48602" y="41525"/>
                    <a:pt x="87926" y="21369"/>
                  </a:cubicBezTo>
                  <a:cubicBezTo>
                    <a:pt x="92967" y="18849"/>
                    <a:pt x="98762" y="14314"/>
                    <a:pt x="98762" y="11544"/>
                  </a:cubicBezTo>
                  <a:cubicBezTo>
                    <a:pt x="98762" y="9781"/>
                    <a:pt x="97503" y="9528"/>
                    <a:pt x="96244" y="9528"/>
                  </a:cubicBezTo>
                  <a:cubicBezTo>
                    <a:pt x="86413" y="9528"/>
                    <a:pt x="9533" y="48829"/>
                    <a:pt x="9533" y="122896"/>
                  </a:cubicBezTo>
                  <a:cubicBezTo>
                    <a:pt x="9533" y="160936"/>
                    <a:pt x="32471" y="192176"/>
                    <a:pt x="74564" y="192176"/>
                  </a:cubicBezTo>
                  <a:cubicBezTo>
                    <a:pt x="126491" y="192176"/>
                    <a:pt x="201353" y="142798"/>
                    <a:pt x="201353" y="6797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D1AFD259-0EEF-4AFB-9F1B-4DB510E983C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666342" y="-2200757"/>
              <a:ext cx="88975" cy="254075"/>
            </a:xfrm>
            <a:custGeom>
              <a:avLst/>
              <a:gdLst>
                <a:gd name="connsiteX0" fmla="*/ 78600 w 88974"/>
                <a:gd name="connsiteY0" fmla="*/ 9528 h 254075"/>
                <a:gd name="connsiteX1" fmla="*/ 66500 w 88974"/>
                <a:gd name="connsiteY1" fmla="*/ 14565 h 254075"/>
                <a:gd name="connsiteX2" fmla="*/ 9533 w 88974"/>
                <a:gd name="connsiteY2" fmla="*/ 131964 h 254075"/>
                <a:gd name="connsiteX3" fmla="*/ 67759 w 88974"/>
                <a:gd name="connsiteY3" fmla="*/ 250367 h 254075"/>
                <a:gd name="connsiteX4" fmla="*/ 78600 w 88974"/>
                <a:gd name="connsiteY4" fmla="*/ 254396 h 254075"/>
                <a:gd name="connsiteX5" fmla="*/ 80363 w 88974"/>
                <a:gd name="connsiteY5" fmla="*/ 254396 h 254075"/>
                <a:gd name="connsiteX6" fmla="*/ 87422 w 88974"/>
                <a:gd name="connsiteY6" fmla="*/ 250871 h 254075"/>
                <a:gd name="connsiteX7" fmla="*/ 85404 w 88974"/>
                <a:gd name="connsiteY7" fmla="*/ 247596 h 254075"/>
                <a:gd name="connsiteX8" fmla="*/ 29699 w 88974"/>
                <a:gd name="connsiteY8" fmla="*/ 131964 h 254075"/>
                <a:gd name="connsiteX9" fmla="*/ 86663 w 88974"/>
                <a:gd name="connsiteY9" fmla="*/ 15573 h 254075"/>
                <a:gd name="connsiteX10" fmla="*/ 87422 w 88974"/>
                <a:gd name="connsiteY10" fmla="*/ 13053 h 254075"/>
                <a:gd name="connsiteX11" fmla="*/ 80363 w 88974"/>
                <a:gd name="connsiteY11" fmla="*/ 9528 h 254075"/>
                <a:gd name="connsiteX12" fmla="*/ 78600 w 88974"/>
                <a:gd name="connsiteY12" fmla="*/ 9528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974" h="254075">
                  <a:moveTo>
                    <a:pt x="78600" y="9528"/>
                  </a:moveTo>
                  <a:cubicBezTo>
                    <a:pt x="73809" y="9528"/>
                    <a:pt x="73305" y="9528"/>
                    <a:pt x="66500" y="14565"/>
                  </a:cubicBezTo>
                  <a:cubicBezTo>
                    <a:pt x="26926" y="43787"/>
                    <a:pt x="9533" y="89386"/>
                    <a:pt x="9533" y="131964"/>
                  </a:cubicBezTo>
                  <a:cubicBezTo>
                    <a:pt x="9533" y="180834"/>
                    <a:pt x="31967" y="224924"/>
                    <a:pt x="67759" y="250367"/>
                  </a:cubicBezTo>
                  <a:cubicBezTo>
                    <a:pt x="73555" y="254396"/>
                    <a:pt x="74059" y="254396"/>
                    <a:pt x="78600" y="254396"/>
                  </a:cubicBezTo>
                  <a:lnTo>
                    <a:pt x="80363" y="254396"/>
                  </a:lnTo>
                  <a:cubicBezTo>
                    <a:pt x="84145" y="254396"/>
                    <a:pt x="87422" y="254396"/>
                    <a:pt x="87422" y="250871"/>
                  </a:cubicBezTo>
                  <a:cubicBezTo>
                    <a:pt x="87422" y="249358"/>
                    <a:pt x="86413" y="248350"/>
                    <a:pt x="85404" y="247596"/>
                  </a:cubicBezTo>
                  <a:cubicBezTo>
                    <a:pt x="36253" y="211823"/>
                    <a:pt x="29699" y="159170"/>
                    <a:pt x="29699" y="131964"/>
                  </a:cubicBezTo>
                  <a:cubicBezTo>
                    <a:pt x="29699" y="81073"/>
                    <a:pt x="52384" y="37996"/>
                    <a:pt x="86663" y="15573"/>
                  </a:cubicBezTo>
                  <a:cubicBezTo>
                    <a:pt x="86663" y="15319"/>
                    <a:pt x="87422" y="14314"/>
                    <a:pt x="87422" y="13053"/>
                  </a:cubicBezTo>
                  <a:cubicBezTo>
                    <a:pt x="87422" y="9528"/>
                    <a:pt x="84145" y="9528"/>
                    <a:pt x="80363" y="9528"/>
                  </a:cubicBezTo>
                  <a:lnTo>
                    <a:pt x="78600" y="952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430CCE49-B3ED-4719-B2F3-2D6D0B6E433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769982" y="-2119386"/>
              <a:ext cx="139817" cy="127038"/>
            </a:xfrm>
            <a:custGeom>
              <a:avLst/>
              <a:gdLst>
                <a:gd name="connsiteX0" fmla="*/ 127750 w 139817"/>
                <a:gd name="connsiteY0" fmla="*/ 20107 h 127037"/>
                <a:gd name="connsiteX1" fmla="*/ 116156 w 139817"/>
                <a:gd name="connsiteY1" fmla="*/ 33713 h 127037"/>
                <a:gd name="connsiteX2" fmla="*/ 125983 w 139817"/>
                <a:gd name="connsiteY2" fmla="*/ 43034 h 127037"/>
                <a:gd name="connsiteX3" fmla="*/ 140099 w 139817"/>
                <a:gd name="connsiteY3" fmla="*/ 27916 h 127037"/>
                <a:gd name="connsiteX4" fmla="*/ 114893 w 139817"/>
                <a:gd name="connsiteY4" fmla="*/ 9528 h 127037"/>
                <a:gd name="connsiteX5" fmla="*/ 87672 w 139817"/>
                <a:gd name="connsiteY5" fmla="*/ 27666 h 127037"/>
                <a:gd name="connsiteX6" fmla="*/ 58684 w 139817"/>
                <a:gd name="connsiteY6" fmla="*/ 9528 h 127037"/>
                <a:gd name="connsiteX7" fmla="*/ 15833 w 139817"/>
                <a:gd name="connsiteY7" fmla="*/ 48072 h 127037"/>
                <a:gd name="connsiteX8" fmla="*/ 19614 w 139817"/>
                <a:gd name="connsiteY8" fmla="*/ 51347 h 127037"/>
                <a:gd name="connsiteX9" fmla="*/ 23900 w 139817"/>
                <a:gd name="connsiteY9" fmla="*/ 47063 h 127037"/>
                <a:gd name="connsiteX10" fmla="*/ 57929 w 139817"/>
                <a:gd name="connsiteY10" fmla="*/ 16582 h 127037"/>
                <a:gd name="connsiteX11" fmla="*/ 72546 w 139817"/>
                <a:gd name="connsiteY11" fmla="*/ 32704 h 127037"/>
                <a:gd name="connsiteX12" fmla="*/ 67506 w 139817"/>
                <a:gd name="connsiteY12" fmla="*/ 57393 h 127037"/>
                <a:gd name="connsiteX13" fmla="*/ 58938 w 139817"/>
                <a:gd name="connsiteY13" fmla="*/ 91908 h 127037"/>
                <a:gd name="connsiteX14" fmla="*/ 34990 w 139817"/>
                <a:gd name="connsiteY14" fmla="*/ 116093 h 127037"/>
                <a:gd name="connsiteX15" fmla="*/ 22137 w 139817"/>
                <a:gd name="connsiteY15" fmla="*/ 112563 h 127037"/>
                <a:gd name="connsiteX16" fmla="*/ 33731 w 139817"/>
                <a:gd name="connsiteY16" fmla="*/ 98962 h 127037"/>
                <a:gd name="connsiteX17" fmla="*/ 23646 w 139817"/>
                <a:gd name="connsiteY17" fmla="*/ 89641 h 127037"/>
                <a:gd name="connsiteX18" fmla="*/ 9533 w 139817"/>
                <a:gd name="connsiteY18" fmla="*/ 105008 h 127037"/>
                <a:gd name="connsiteX19" fmla="*/ 34740 w 139817"/>
                <a:gd name="connsiteY19" fmla="*/ 123147 h 127037"/>
                <a:gd name="connsiteX20" fmla="*/ 61961 w 139817"/>
                <a:gd name="connsiteY20" fmla="*/ 105008 h 127037"/>
                <a:gd name="connsiteX21" fmla="*/ 91199 w 139817"/>
                <a:gd name="connsiteY21" fmla="*/ 123147 h 127037"/>
                <a:gd name="connsiteX22" fmla="*/ 133800 w 139817"/>
                <a:gd name="connsiteY22" fmla="*/ 84599 h 127037"/>
                <a:gd name="connsiteX23" fmla="*/ 130019 w 139817"/>
                <a:gd name="connsiteY23" fmla="*/ 81324 h 127037"/>
                <a:gd name="connsiteX24" fmla="*/ 125732 w 139817"/>
                <a:gd name="connsiteY24" fmla="*/ 85607 h 127037"/>
                <a:gd name="connsiteX25" fmla="*/ 91704 w 139817"/>
                <a:gd name="connsiteY25" fmla="*/ 116093 h 127037"/>
                <a:gd name="connsiteX26" fmla="*/ 77337 w 139817"/>
                <a:gd name="connsiteY26" fmla="*/ 99967 h 127037"/>
                <a:gd name="connsiteX27" fmla="*/ 82377 w 139817"/>
                <a:gd name="connsiteY27" fmla="*/ 75027 h 127037"/>
                <a:gd name="connsiteX28" fmla="*/ 90949 w 139817"/>
                <a:gd name="connsiteY28" fmla="*/ 40513 h 127037"/>
                <a:gd name="connsiteX29" fmla="*/ 114642 w 139817"/>
                <a:gd name="connsiteY29" fmla="*/ 16582 h 127037"/>
                <a:gd name="connsiteX30" fmla="*/ 127750 w 139817"/>
                <a:gd name="connsiteY30" fmla="*/ 20107 h 12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9817" h="127037">
                  <a:moveTo>
                    <a:pt x="127750" y="20107"/>
                  </a:moveTo>
                  <a:cubicBezTo>
                    <a:pt x="116656" y="22879"/>
                    <a:pt x="116156" y="32704"/>
                    <a:pt x="116156" y="33713"/>
                  </a:cubicBezTo>
                  <a:cubicBezTo>
                    <a:pt x="116156" y="39255"/>
                    <a:pt x="120438" y="43034"/>
                    <a:pt x="125983" y="43034"/>
                  </a:cubicBezTo>
                  <a:cubicBezTo>
                    <a:pt x="131531" y="43034"/>
                    <a:pt x="140099" y="38750"/>
                    <a:pt x="140099" y="27916"/>
                  </a:cubicBezTo>
                  <a:cubicBezTo>
                    <a:pt x="140099" y="13557"/>
                    <a:pt x="124219" y="9528"/>
                    <a:pt x="114893" y="9528"/>
                  </a:cubicBezTo>
                  <a:cubicBezTo>
                    <a:pt x="103048" y="9528"/>
                    <a:pt x="93467" y="17841"/>
                    <a:pt x="87672" y="27666"/>
                  </a:cubicBezTo>
                  <a:cubicBezTo>
                    <a:pt x="82127" y="14315"/>
                    <a:pt x="69019" y="9528"/>
                    <a:pt x="58684" y="9528"/>
                  </a:cubicBezTo>
                  <a:cubicBezTo>
                    <a:pt x="31209" y="9528"/>
                    <a:pt x="15833" y="41017"/>
                    <a:pt x="15833" y="48072"/>
                  </a:cubicBezTo>
                  <a:cubicBezTo>
                    <a:pt x="15833" y="50339"/>
                    <a:pt x="17597" y="51347"/>
                    <a:pt x="19614" y="51347"/>
                  </a:cubicBezTo>
                  <a:cubicBezTo>
                    <a:pt x="22641" y="51347"/>
                    <a:pt x="23142" y="50089"/>
                    <a:pt x="23900" y="47063"/>
                  </a:cubicBezTo>
                  <a:cubicBezTo>
                    <a:pt x="29696" y="28675"/>
                    <a:pt x="44821" y="16582"/>
                    <a:pt x="57929" y="16582"/>
                  </a:cubicBezTo>
                  <a:cubicBezTo>
                    <a:pt x="67760" y="16582"/>
                    <a:pt x="72546" y="23637"/>
                    <a:pt x="72546" y="32704"/>
                  </a:cubicBezTo>
                  <a:cubicBezTo>
                    <a:pt x="72546" y="37742"/>
                    <a:pt x="69524" y="49330"/>
                    <a:pt x="67506" y="57393"/>
                  </a:cubicBezTo>
                  <a:cubicBezTo>
                    <a:pt x="65742" y="64698"/>
                    <a:pt x="60197" y="87120"/>
                    <a:pt x="58938" y="91908"/>
                  </a:cubicBezTo>
                  <a:cubicBezTo>
                    <a:pt x="55407" y="105509"/>
                    <a:pt x="46335" y="116093"/>
                    <a:pt x="34990" y="116093"/>
                  </a:cubicBezTo>
                  <a:cubicBezTo>
                    <a:pt x="33982" y="116093"/>
                    <a:pt x="27428" y="116093"/>
                    <a:pt x="22137" y="112563"/>
                  </a:cubicBezTo>
                  <a:cubicBezTo>
                    <a:pt x="33731" y="109792"/>
                    <a:pt x="33731" y="99213"/>
                    <a:pt x="33731" y="98962"/>
                  </a:cubicBezTo>
                  <a:cubicBezTo>
                    <a:pt x="33731" y="93166"/>
                    <a:pt x="29191" y="89641"/>
                    <a:pt x="23646" y="89641"/>
                  </a:cubicBezTo>
                  <a:cubicBezTo>
                    <a:pt x="16842" y="89641"/>
                    <a:pt x="9533" y="95433"/>
                    <a:pt x="9533" y="105008"/>
                  </a:cubicBezTo>
                  <a:cubicBezTo>
                    <a:pt x="9533" y="116597"/>
                    <a:pt x="21883" y="123147"/>
                    <a:pt x="34740" y="123147"/>
                  </a:cubicBezTo>
                  <a:cubicBezTo>
                    <a:pt x="48098" y="123147"/>
                    <a:pt x="57425" y="113067"/>
                    <a:pt x="61961" y="105008"/>
                  </a:cubicBezTo>
                  <a:cubicBezTo>
                    <a:pt x="67506" y="117351"/>
                    <a:pt x="79100" y="123147"/>
                    <a:pt x="91199" y="123147"/>
                  </a:cubicBezTo>
                  <a:cubicBezTo>
                    <a:pt x="118674" y="123147"/>
                    <a:pt x="133800" y="91654"/>
                    <a:pt x="133800" y="84599"/>
                  </a:cubicBezTo>
                  <a:cubicBezTo>
                    <a:pt x="133800" y="82082"/>
                    <a:pt x="131782" y="81324"/>
                    <a:pt x="130019" y="81324"/>
                  </a:cubicBezTo>
                  <a:cubicBezTo>
                    <a:pt x="126992" y="81324"/>
                    <a:pt x="126487" y="83091"/>
                    <a:pt x="125732" y="85607"/>
                  </a:cubicBezTo>
                  <a:cubicBezTo>
                    <a:pt x="120692" y="102487"/>
                    <a:pt x="106325" y="116093"/>
                    <a:pt x="91704" y="116093"/>
                  </a:cubicBezTo>
                  <a:cubicBezTo>
                    <a:pt x="83386" y="116093"/>
                    <a:pt x="77337" y="110551"/>
                    <a:pt x="77337" y="99967"/>
                  </a:cubicBezTo>
                  <a:cubicBezTo>
                    <a:pt x="77337" y="94929"/>
                    <a:pt x="78850" y="89137"/>
                    <a:pt x="82377" y="75027"/>
                  </a:cubicBezTo>
                  <a:cubicBezTo>
                    <a:pt x="84141" y="67469"/>
                    <a:pt x="89686" y="45301"/>
                    <a:pt x="90949" y="40513"/>
                  </a:cubicBezTo>
                  <a:cubicBezTo>
                    <a:pt x="94476" y="27412"/>
                    <a:pt x="103298" y="16582"/>
                    <a:pt x="114642" y="16582"/>
                  </a:cubicBezTo>
                  <a:cubicBezTo>
                    <a:pt x="115901" y="16582"/>
                    <a:pt x="122455" y="16582"/>
                    <a:pt x="127750" y="2010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69ACED1F-092F-4DCD-A0FD-EA1BB0398BB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930332" y="-2200757"/>
              <a:ext cx="88975" cy="254075"/>
            </a:xfrm>
            <a:custGeom>
              <a:avLst/>
              <a:gdLst>
                <a:gd name="connsiteX0" fmla="*/ 16592 w 88974"/>
                <a:gd name="connsiteY0" fmla="*/ 9528 h 254075"/>
                <a:gd name="connsiteX1" fmla="*/ 9533 w 88974"/>
                <a:gd name="connsiteY1" fmla="*/ 13053 h 254075"/>
                <a:gd name="connsiteX2" fmla="*/ 11047 w 88974"/>
                <a:gd name="connsiteY2" fmla="*/ 16328 h 254075"/>
                <a:gd name="connsiteX3" fmla="*/ 50871 w 88974"/>
                <a:gd name="connsiteY3" fmla="*/ 62181 h 254075"/>
                <a:gd name="connsiteX4" fmla="*/ 67005 w 88974"/>
                <a:gd name="connsiteY4" fmla="*/ 131964 h 254075"/>
                <a:gd name="connsiteX5" fmla="*/ 12810 w 88974"/>
                <a:gd name="connsiteY5" fmla="*/ 246588 h 254075"/>
                <a:gd name="connsiteX6" fmla="*/ 9533 w 88974"/>
                <a:gd name="connsiteY6" fmla="*/ 250871 h 254075"/>
                <a:gd name="connsiteX7" fmla="*/ 16592 w 88974"/>
                <a:gd name="connsiteY7" fmla="*/ 254396 h 254075"/>
                <a:gd name="connsiteX8" fmla="*/ 18105 w 88974"/>
                <a:gd name="connsiteY8" fmla="*/ 254396 h 254075"/>
                <a:gd name="connsiteX9" fmla="*/ 30204 w 88974"/>
                <a:gd name="connsiteY9" fmla="*/ 249358 h 254075"/>
                <a:gd name="connsiteX10" fmla="*/ 87167 w 88974"/>
                <a:gd name="connsiteY10" fmla="*/ 131964 h 254075"/>
                <a:gd name="connsiteX11" fmla="*/ 28941 w 88974"/>
                <a:gd name="connsiteY11" fmla="*/ 13557 h 254075"/>
                <a:gd name="connsiteX12" fmla="*/ 18105 w 88974"/>
                <a:gd name="connsiteY12" fmla="*/ 9528 h 254075"/>
                <a:gd name="connsiteX13" fmla="*/ 16592 w 88974"/>
                <a:gd name="connsiteY13" fmla="*/ 9528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74" h="254075">
                  <a:moveTo>
                    <a:pt x="16592" y="9528"/>
                  </a:moveTo>
                  <a:cubicBezTo>
                    <a:pt x="12560" y="9528"/>
                    <a:pt x="9533" y="9528"/>
                    <a:pt x="9533" y="13053"/>
                  </a:cubicBezTo>
                  <a:cubicBezTo>
                    <a:pt x="9533" y="13307"/>
                    <a:pt x="9533" y="14815"/>
                    <a:pt x="11047" y="16328"/>
                  </a:cubicBezTo>
                  <a:cubicBezTo>
                    <a:pt x="18860" y="21870"/>
                    <a:pt x="37513" y="35475"/>
                    <a:pt x="50871" y="62181"/>
                  </a:cubicBezTo>
                  <a:cubicBezTo>
                    <a:pt x="62970" y="86365"/>
                    <a:pt x="67005" y="110800"/>
                    <a:pt x="67005" y="131964"/>
                  </a:cubicBezTo>
                  <a:cubicBezTo>
                    <a:pt x="67005" y="160178"/>
                    <a:pt x="59442" y="212073"/>
                    <a:pt x="12810" y="246588"/>
                  </a:cubicBezTo>
                  <a:cubicBezTo>
                    <a:pt x="10038" y="248604"/>
                    <a:pt x="9533" y="249108"/>
                    <a:pt x="9533" y="250871"/>
                  </a:cubicBezTo>
                  <a:cubicBezTo>
                    <a:pt x="9533" y="254396"/>
                    <a:pt x="12560" y="254396"/>
                    <a:pt x="16592" y="254396"/>
                  </a:cubicBezTo>
                  <a:lnTo>
                    <a:pt x="18105" y="254396"/>
                  </a:lnTo>
                  <a:cubicBezTo>
                    <a:pt x="22891" y="254396"/>
                    <a:pt x="23396" y="254396"/>
                    <a:pt x="30204" y="249358"/>
                  </a:cubicBezTo>
                  <a:cubicBezTo>
                    <a:pt x="69778" y="220136"/>
                    <a:pt x="87167" y="174537"/>
                    <a:pt x="87167" y="131964"/>
                  </a:cubicBezTo>
                  <a:cubicBezTo>
                    <a:pt x="87167" y="83090"/>
                    <a:pt x="64733" y="39001"/>
                    <a:pt x="28941" y="13557"/>
                  </a:cubicBezTo>
                  <a:cubicBezTo>
                    <a:pt x="23146" y="9528"/>
                    <a:pt x="22641" y="9528"/>
                    <a:pt x="18105" y="9528"/>
                  </a:cubicBezTo>
                  <a:lnTo>
                    <a:pt x="16592" y="952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sp>
        <p:nvSpPr>
          <p:cNvPr id="59" name="TextBox 18 3"/>
          <p:cNvSpPr txBox="1">
            <a:spLocks noChangeArrowheads="1"/>
          </p:cNvSpPr>
          <p:nvPr/>
        </p:nvSpPr>
        <p:spPr bwMode="auto">
          <a:xfrm>
            <a:off x="324923" y="2425041"/>
            <a:ext cx="10518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operators</a:t>
            </a:r>
            <a:endParaRPr lang="fr-FR" altLang="fr-FR" sz="1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3" name="Picture 4">
            <a:extLst>
              <a:ext uri="{FF2B5EF4-FFF2-40B4-BE49-F238E27FC236}">
                <a16:creationId xmlns:a16="http://schemas.microsoft.com/office/drawing/2014/main" id="{F1006E52-4233-4955-B4F9-580797B04E7A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68" y="3642014"/>
            <a:ext cx="3478220" cy="35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sp>
        <p:nvSpPr>
          <p:cNvPr id="26" name="Freeform 25 2">
            <a:extLst>
              <a:ext uri="{FF2B5EF4-FFF2-40B4-BE49-F238E27FC236}">
                <a16:creationId xmlns:a16="http://schemas.microsoft.com/office/drawing/2014/main" id="{047DB425-85A4-41D9-8CAF-CF89E93E422B}"/>
              </a:ext>
            </a:extLst>
          </p:cNvPr>
          <p:cNvSpPr/>
          <p:nvPr/>
        </p:nvSpPr>
        <p:spPr>
          <a:xfrm>
            <a:off x="4925857" y="-2192047"/>
            <a:ext cx="139817" cy="139741"/>
          </a:xfrm>
          <a:custGeom>
            <a:avLst/>
            <a:gdLst>
              <a:gd name="connsiteX0" fmla="*/ 142696 w 139817"/>
              <a:gd name="connsiteY0" fmla="*/ 50101 h 139741"/>
              <a:gd name="connsiteX1" fmla="*/ 109272 w 139817"/>
              <a:gd name="connsiteY1" fmla="*/ 9528 h 139741"/>
              <a:gd name="connsiteX2" fmla="*/ 72876 w 139817"/>
              <a:gd name="connsiteY2" fmla="*/ 25265 h 139741"/>
              <a:gd name="connsiteX3" fmla="*/ 52404 w 139817"/>
              <a:gd name="connsiteY3" fmla="*/ 55170 h 139741"/>
              <a:gd name="connsiteX4" fmla="*/ 53980 w 139817"/>
              <a:gd name="connsiteY4" fmla="*/ 56572 h 139741"/>
              <a:gd name="connsiteX5" fmla="*/ 67629 w 139817"/>
              <a:gd name="connsiteY5" fmla="*/ 48350 h 139741"/>
              <a:gd name="connsiteX6" fmla="*/ 80403 w 139817"/>
              <a:gd name="connsiteY6" fmla="*/ 28064 h 139741"/>
              <a:gd name="connsiteX7" fmla="*/ 96851 w 139817"/>
              <a:gd name="connsiteY7" fmla="*/ 19671 h 139741"/>
              <a:gd name="connsiteX8" fmla="*/ 127122 w 139817"/>
              <a:gd name="connsiteY8" fmla="*/ 57795 h 139741"/>
              <a:gd name="connsiteX9" fmla="*/ 66930 w 139817"/>
              <a:gd name="connsiteY9" fmla="*/ 126177 h 139741"/>
              <a:gd name="connsiteX10" fmla="*/ 25108 w 139817"/>
              <a:gd name="connsiteY10" fmla="*/ 80530 h 139741"/>
              <a:gd name="connsiteX11" fmla="*/ 63954 w 139817"/>
              <a:gd name="connsiteY11" fmla="*/ 17746 h 139741"/>
              <a:gd name="connsiteX12" fmla="*/ 71478 w 139817"/>
              <a:gd name="connsiteY12" fmla="*/ 10926 h 139741"/>
              <a:gd name="connsiteX13" fmla="*/ 69726 w 139817"/>
              <a:gd name="connsiteY13" fmla="*/ 9528 h 139741"/>
              <a:gd name="connsiteX14" fmla="*/ 9533 w 139817"/>
              <a:gd name="connsiteY14" fmla="*/ 88228 h 139741"/>
              <a:gd name="connsiteX15" fmla="*/ 54680 w 139817"/>
              <a:gd name="connsiteY15" fmla="*/ 136320 h 139741"/>
              <a:gd name="connsiteX16" fmla="*/ 142696 w 139817"/>
              <a:gd name="connsiteY16" fmla="*/ 50101 h 13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817" h="139741">
                <a:moveTo>
                  <a:pt x="142696" y="50101"/>
                </a:moveTo>
                <a:cubicBezTo>
                  <a:pt x="142696" y="25618"/>
                  <a:pt x="129922" y="9528"/>
                  <a:pt x="109272" y="9528"/>
                </a:cubicBezTo>
                <a:cubicBezTo>
                  <a:pt x="95274" y="9528"/>
                  <a:pt x="82150" y="17047"/>
                  <a:pt x="72876" y="25265"/>
                </a:cubicBezTo>
                <a:cubicBezTo>
                  <a:pt x="59053" y="37683"/>
                  <a:pt x="52404" y="54472"/>
                  <a:pt x="52404" y="55170"/>
                </a:cubicBezTo>
                <a:cubicBezTo>
                  <a:pt x="52404" y="56223"/>
                  <a:pt x="53278" y="56572"/>
                  <a:pt x="53980" y="56572"/>
                </a:cubicBezTo>
                <a:cubicBezTo>
                  <a:pt x="57480" y="56572"/>
                  <a:pt x="65527" y="52376"/>
                  <a:pt x="67629" y="48350"/>
                </a:cubicBezTo>
                <a:cubicBezTo>
                  <a:pt x="70953" y="41355"/>
                  <a:pt x="73754" y="35408"/>
                  <a:pt x="80403" y="28064"/>
                </a:cubicBezTo>
                <a:cubicBezTo>
                  <a:pt x="85301" y="22470"/>
                  <a:pt x="89324" y="19671"/>
                  <a:pt x="96851" y="19671"/>
                </a:cubicBezTo>
                <a:cubicBezTo>
                  <a:pt x="116096" y="19671"/>
                  <a:pt x="127122" y="35587"/>
                  <a:pt x="127122" y="57795"/>
                </a:cubicBezTo>
                <a:cubicBezTo>
                  <a:pt x="127122" y="93647"/>
                  <a:pt x="100176" y="126177"/>
                  <a:pt x="66930" y="126177"/>
                </a:cubicBezTo>
                <a:cubicBezTo>
                  <a:pt x="40329" y="126177"/>
                  <a:pt x="25108" y="106065"/>
                  <a:pt x="25108" y="80530"/>
                </a:cubicBezTo>
                <a:cubicBezTo>
                  <a:pt x="25108" y="58493"/>
                  <a:pt x="36655" y="31736"/>
                  <a:pt x="63954" y="17746"/>
                </a:cubicBezTo>
                <a:cubicBezTo>
                  <a:pt x="67454" y="15999"/>
                  <a:pt x="71478" y="12851"/>
                  <a:pt x="71478" y="10926"/>
                </a:cubicBezTo>
                <a:cubicBezTo>
                  <a:pt x="71478" y="9703"/>
                  <a:pt x="70604" y="9528"/>
                  <a:pt x="69726" y="9528"/>
                </a:cubicBezTo>
                <a:cubicBezTo>
                  <a:pt x="62902" y="9528"/>
                  <a:pt x="9533" y="36809"/>
                  <a:pt x="9533" y="88228"/>
                </a:cubicBezTo>
                <a:cubicBezTo>
                  <a:pt x="9533" y="114636"/>
                  <a:pt x="25457" y="136320"/>
                  <a:pt x="54680" y="136320"/>
                </a:cubicBezTo>
                <a:cubicBezTo>
                  <a:pt x="90726" y="136320"/>
                  <a:pt x="142696" y="102043"/>
                  <a:pt x="142696" y="50101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337895-11BA-49DD-9619-6D153C1D1B9E}"/>
              </a:ext>
            </a:extLst>
          </p:cNvPr>
          <p:cNvSpPr/>
          <p:nvPr/>
        </p:nvSpPr>
        <p:spPr>
          <a:xfrm>
            <a:off x="533780" y="342711"/>
            <a:ext cx="8170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Script MT Bold" panose="03040602040607080904" pitchFamily="66" charset="0"/>
              </a:rPr>
              <a:t>N </a:t>
            </a:r>
            <a:r>
              <a:rPr lang="en-US" altLang="fr-FR" dirty="0">
                <a:solidFill>
                  <a:srgbClr val="FF0000"/>
                </a:solidFill>
              </a:rPr>
              <a:t>=4 SYM: </a:t>
            </a:r>
            <a:r>
              <a:rPr lang="en-US" altLang="fr-FR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planar integrability  from </a:t>
            </a:r>
            <a:r>
              <a:rPr lang="en-US" altLang="fr-FR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AdS</a:t>
            </a:r>
            <a:r>
              <a:rPr lang="en-US" altLang="fr-FR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/CFT duality</a:t>
            </a:r>
            <a:endParaRPr lang="fr-F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0E59922-6FCF-4AB0-B797-33ED5AC39E27}"/>
              </a:ext>
            </a:extLst>
          </p:cNvPr>
          <p:cNvSpPr/>
          <p:nvPr/>
        </p:nvSpPr>
        <p:spPr>
          <a:xfrm>
            <a:off x="-4129" y="4361297"/>
            <a:ext cx="297193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1400" dirty="0">
                <a:solidFill>
                  <a:srgbClr val="801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and 2-loop integrability </a:t>
            </a:r>
          </a:p>
          <a:p>
            <a:pPr>
              <a:defRPr/>
            </a:pPr>
            <a:r>
              <a:rPr lang="en-GB" altLang="en-US" sz="1400" dirty="0">
                <a:solidFill>
                  <a:srgbClr val="801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 integrability</a:t>
            </a:r>
          </a:p>
          <a:p>
            <a:pPr>
              <a:defRPr/>
            </a:pPr>
            <a:r>
              <a:rPr lang="en-GB" altLang="en-US" sz="1400" dirty="0">
                <a:solidFill>
                  <a:srgbClr val="801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S-matrix, asymptotic Bethe ansatz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82186D-B4FD-4366-BFDE-A4651A1A4390}"/>
              </a:ext>
            </a:extLst>
          </p:cNvPr>
          <p:cNvSpPr/>
          <p:nvPr/>
        </p:nvSpPr>
        <p:spPr>
          <a:xfrm>
            <a:off x="3391357" y="4441190"/>
            <a:ext cx="967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1400" dirty="0">
                <a:solidFill>
                  <a:srgbClr val="801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Y-system</a:t>
            </a:r>
          </a:p>
        </p:txBody>
      </p:sp>
      <p:sp>
        <p:nvSpPr>
          <p:cNvPr id="57" name="Right Arrow 46">
            <a:extLst>
              <a:ext uri="{FF2B5EF4-FFF2-40B4-BE49-F238E27FC236}">
                <a16:creationId xmlns:a16="http://schemas.microsoft.com/office/drawing/2014/main" id="{297AC88B-F05F-40F7-9571-FE2D26D8773A}"/>
              </a:ext>
            </a:extLst>
          </p:cNvPr>
          <p:cNvSpPr/>
          <p:nvPr/>
        </p:nvSpPr>
        <p:spPr>
          <a:xfrm>
            <a:off x="2624682" y="4511738"/>
            <a:ext cx="658722" cy="182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48">
            <a:extLst>
              <a:ext uri="{FF2B5EF4-FFF2-40B4-BE49-F238E27FC236}">
                <a16:creationId xmlns:a16="http://schemas.microsoft.com/office/drawing/2014/main" id="{17C20F3C-2D6E-42D1-A5C3-7F1F12B334F9}"/>
              </a:ext>
            </a:extLst>
          </p:cNvPr>
          <p:cNvSpPr/>
          <p:nvPr/>
        </p:nvSpPr>
        <p:spPr>
          <a:xfrm>
            <a:off x="6728158" y="4566168"/>
            <a:ext cx="658722" cy="182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8B351A2-A9F1-4581-A77E-AA82FDC90C86}"/>
              </a:ext>
            </a:extLst>
          </p:cNvPr>
          <p:cNvSpPr/>
          <p:nvPr/>
        </p:nvSpPr>
        <p:spPr>
          <a:xfrm>
            <a:off x="7386880" y="4423261"/>
            <a:ext cx="1879039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1600" dirty="0">
                <a:solidFill>
                  <a:srgbClr val="801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spectral</a:t>
            </a:r>
          </a:p>
          <a:p>
            <a:pPr>
              <a:defRPr/>
            </a:pPr>
            <a:r>
              <a:rPr lang="en-GB" altLang="en-US" sz="1600" dirty="0">
                <a:solidFill>
                  <a:srgbClr val="801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   (QSC)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1D2A886-BD04-4583-8F97-FE58012B2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0" y="5169125"/>
            <a:ext cx="21259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Bena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Roiban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Polchinski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02’</a:t>
            </a:r>
          </a:p>
          <a:p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Metsaev-Tseytlin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 02’</a:t>
            </a:r>
          </a:p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Minahan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Zarembo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03’</a:t>
            </a:r>
          </a:p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Beisert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Kristjansen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Staudacher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03’</a:t>
            </a:r>
          </a:p>
          <a:p>
            <a:pPr eaLnBrk="1" hangingPunct="1"/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V.K.,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Marshakov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Minahan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Zarembo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 04’</a:t>
            </a:r>
          </a:p>
          <a:p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Beisert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V.K.,Sakai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Zarembo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 05’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76E90E-B061-480C-858B-F26665EEF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5266" y="5165990"/>
            <a:ext cx="1722117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Beisert,Staudacher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04’</a:t>
            </a:r>
          </a:p>
          <a:p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Beisert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05’</a:t>
            </a:r>
          </a:p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Janik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05’</a:t>
            </a:r>
          </a:p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Beisert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Eden,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Staudacher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‘06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ACAF571-21D5-4DB4-892B-0E7930437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9592" y="4838861"/>
            <a:ext cx="14905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Gromov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V.K,, Vieira ‘09</a:t>
            </a:r>
          </a:p>
        </p:txBody>
      </p:sp>
      <p:sp>
        <p:nvSpPr>
          <p:cNvPr id="66" name="Rectangle 30">
            <a:extLst>
              <a:ext uri="{FF2B5EF4-FFF2-40B4-BE49-F238E27FC236}">
                <a16:creationId xmlns:a16="http://schemas.microsoft.com/office/drawing/2014/main" id="{3A418522-F7CF-4C7C-8645-24508E253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505" y="5064951"/>
            <a:ext cx="1776448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Bombardelli,Fioravanti,Tateo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‘09</a:t>
            </a:r>
          </a:p>
          <a:p>
            <a:pPr eaLnBrk="1" hangingPunct="1"/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Gromov,V.K.,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Kozak,Vieira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‘09</a:t>
            </a:r>
          </a:p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Arutyunov,Frolov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‘09</a:t>
            </a:r>
          </a:p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Cavaglia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Fioravanti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Tateo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‘09</a:t>
            </a:r>
          </a:p>
        </p:txBody>
      </p:sp>
      <p:sp>
        <p:nvSpPr>
          <p:cNvPr id="67" name="Rectangle 30">
            <a:extLst>
              <a:ext uri="{FF2B5EF4-FFF2-40B4-BE49-F238E27FC236}">
                <a16:creationId xmlns:a16="http://schemas.microsoft.com/office/drawing/2014/main" id="{1243E6C1-833D-4D7B-82F3-DD4F127F4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015" y="5147468"/>
            <a:ext cx="1982985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Gromov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V.K.,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Leurent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Volin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’13, ’14</a:t>
            </a:r>
          </a:p>
          <a:p>
            <a:pPr eaLnBrk="1" hangingPunct="1"/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V.K.,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Leurent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  <a:latin typeface="Arial" panose="020B0604020202020204" pitchFamily="34" charset="0"/>
              </a:rPr>
              <a:t>Volin</a:t>
            </a:r>
            <a:r>
              <a:rPr lang="en-GB" altLang="en-US" sz="800" b="1" dirty="0">
                <a:solidFill>
                  <a:srgbClr val="00CC00"/>
                </a:solidFill>
                <a:latin typeface="Arial" panose="020B0604020202020204" pitchFamily="34" charset="0"/>
              </a:rPr>
              <a:t> ‘15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CFD733C-E834-4969-B19B-AD4EA58FA389}"/>
              </a:ext>
            </a:extLst>
          </p:cNvPr>
          <p:cNvSpPr/>
          <p:nvPr/>
        </p:nvSpPr>
        <p:spPr>
          <a:xfrm>
            <a:off x="5017090" y="4411382"/>
            <a:ext cx="186263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1400" dirty="0" err="1">
                <a:solidFill>
                  <a:srgbClr val="801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Thermodynamical</a:t>
            </a:r>
            <a:r>
              <a:rPr lang="en-GB" altLang="en-US" sz="1400" dirty="0">
                <a:solidFill>
                  <a:srgbClr val="801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GB" altLang="en-US" sz="1400" dirty="0">
                <a:solidFill>
                  <a:srgbClr val="801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Bethe ansatz  (TBA)</a:t>
            </a:r>
          </a:p>
        </p:txBody>
      </p:sp>
      <p:sp>
        <p:nvSpPr>
          <p:cNvPr id="69" name="Right Arrow 55">
            <a:extLst>
              <a:ext uri="{FF2B5EF4-FFF2-40B4-BE49-F238E27FC236}">
                <a16:creationId xmlns:a16="http://schemas.microsoft.com/office/drawing/2014/main" id="{D50FB67E-5508-48A6-8F87-16C4A954A60A}"/>
              </a:ext>
            </a:extLst>
          </p:cNvPr>
          <p:cNvSpPr/>
          <p:nvPr/>
        </p:nvSpPr>
        <p:spPr>
          <a:xfrm>
            <a:off x="4349514" y="4528310"/>
            <a:ext cx="658722" cy="182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17">
            <a:extLst>
              <a:ext uri="{FF2B5EF4-FFF2-40B4-BE49-F238E27FC236}">
                <a16:creationId xmlns:a16="http://schemas.microsoft.com/office/drawing/2014/main" id="{48A6B522-74D7-4535-80F7-2B23B3784448}"/>
              </a:ext>
            </a:extLst>
          </p:cNvPr>
          <p:cNvGrpSpPr>
            <a:grpSpLocks/>
          </p:cNvGrpSpPr>
          <p:nvPr/>
        </p:nvGrpSpPr>
        <p:grpSpPr bwMode="auto">
          <a:xfrm>
            <a:off x="5754885" y="916914"/>
            <a:ext cx="1730476" cy="1052838"/>
            <a:chOff x="6500813" y="2595563"/>
            <a:chExt cx="2643187" cy="1608137"/>
          </a:xfrm>
        </p:grpSpPr>
        <p:pic>
          <p:nvPicPr>
            <p:cNvPr id="73" name="Содержимое 3" descr="sstmp.bmp">
              <a:extLst>
                <a:ext uri="{FF2B5EF4-FFF2-40B4-BE49-F238E27FC236}">
                  <a16:creationId xmlns:a16="http://schemas.microsoft.com/office/drawing/2014/main" id="{8B3150FF-0EB8-4192-AEFE-CF15518027F7}"/>
                </a:ext>
              </a:extLst>
            </p:cNvPr>
            <p:cNvPicPr>
              <a:picLocks/>
            </p:cNvPicPr>
            <p:nvPr>
              <p:custDataLst>
                <p:tags r:id="rId6"/>
              </p:custDataLst>
            </p:nvPr>
          </p:nvPicPr>
          <p:blipFill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813" y="2738438"/>
              <a:ext cx="971550" cy="96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Рисунок 4" descr="sstmp.bmp">
              <a:extLst>
                <a:ext uri="{FF2B5EF4-FFF2-40B4-BE49-F238E27FC236}">
                  <a16:creationId xmlns:a16="http://schemas.microsoft.com/office/drawing/2014/main" id="{7791E65C-7A8D-4B95-B6FC-0E6029F8C50C}"/>
                </a:ext>
              </a:extLst>
            </p:cNvPr>
            <p:cNvPicPr>
              <a:picLocks/>
            </p:cNvPicPr>
            <p:nvPr>
              <p:custDataLst>
                <p:tags r:id="rId7"/>
              </p:custDataLst>
            </p:nvPr>
          </p:nvPicPr>
          <p:blipFill>
            <a:blip r:embed="rId4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0350" y="2595563"/>
              <a:ext cx="1263650" cy="160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Рисунок 5" descr="tmp.bmp">
              <a:extLst>
                <a:ext uri="{FF2B5EF4-FFF2-40B4-BE49-F238E27FC236}">
                  <a16:creationId xmlns:a16="http://schemas.microsoft.com/office/drawing/2014/main" id="{CE6DE201-CDAB-4C53-95FE-7CA3E73BECF5}"/>
                </a:ext>
              </a:extLst>
            </p:cNvPr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4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813" y="3159125"/>
              <a:ext cx="269875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TextBox 50">
              <a:extLst>
                <a:ext uri="{FF2B5EF4-FFF2-40B4-BE49-F238E27FC236}">
                  <a16:creationId xmlns:a16="http://schemas.microsoft.com/office/drawing/2014/main" id="{0BC48F58-BB01-4A16-B291-117B9EC2B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3688" y="3667125"/>
              <a:ext cx="185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endParaRPr lang="ru-RU" altLang="fr-FR" sz="1600"/>
            </a:p>
          </p:txBody>
        </p:sp>
        <p:pic>
          <p:nvPicPr>
            <p:cNvPr id="77" name="Рисунок 7" descr="tmp.bmp">
              <a:extLst>
                <a:ext uri="{FF2B5EF4-FFF2-40B4-BE49-F238E27FC236}">
                  <a16:creationId xmlns:a16="http://schemas.microsoft.com/office/drawing/2014/main" id="{11C65D46-A0F9-403B-B50B-FFE406CAB6FE}"/>
                </a:ext>
              </a:extLst>
            </p:cNvPr>
            <p:cNvPicPr>
              <a:picLocks/>
            </p:cNvPicPr>
            <p:nvPr>
              <p:custDataLst>
                <p:tags r:id="rId9"/>
              </p:custDataLst>
            </p:nvPr>
          </p:nvPicPr>
          <p:blipFill>
            <a:blip r:embed="rId4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0" y="2881313"/>
              <a:ext cx="438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Рисунок 8" descr="tmp.bmp">
              <a:extLst>
                <a:ext uri="{FF2B5EF4-FFF2-40B4-BE49-F238E27FC236}">
                  <a16:creationId xmlns:a16="http://schemas.microsoft.com/office/drawing/2014/main" id="{45BBEF13-468C-41A2-A872-B61ADADC65AA}"/>
                </a:ext>
              </a:extLst>
            </p:cNvPr>
            <p:cNvPicPr>
              <a:picLocks/>
            </p:cNvPicPr>
            <p:nvPr>
              <p:custDataLst>
                <p:tags r:id="rId10"/>
              </p:custDataLst>
            </p:nvPr>
          </p:nvPicPr>
          <p:blipFill>
            <a:blip r:embed="rId4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825" y="2916238"/>
              <a:ext cx="73342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FD67457C-DECC-4F54-B25B-A5377403E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9125" y="3575050"/>
              <a:ext cx="542925" cy="306388"/>
            </a:xfrm>
            <a:custGeom>
              <a:avLst/>
              <a:gdLst>
                <a:gd name="T0" fmla="*/ 3 w 647205"/>
                <a:gd name="T1" fmla="*/ 3 h 366156"/>
                <a:gd name="T2" fmla="*/ 3 w 647205"/>
                <a:gd name="T3" fmla="*/ 3 h 366156"/>
                <a:gd name="T4" fmla="*/ 3 w 647205"/>
                <a:gd name="T5" fmla="*/ 3 h 366156"/>
                <a:gd name="T6" fmla="*/ 3 w 647205"/>
                <a:gd name="T7" fmla="*/ 3 h 366156"/>
                <a:gd name="T8" fmla="*/ 3 w 647205"/>
                <a:gd name="T9" fmla="*/ 3 h 366156"/>
                <a:gd name="T10" fmla="*/ 3 w 647205"/>
                <a:gd name="T11" fmla="*/ 3 h 366156"/>
                <a:gd name="T12" fmla="*/ 3 w 647205"/>
                <a:gd name="T13" fmla="*/ 3 h 366156"/>
                <a:gd name="T14" fmla="*/ 3 w 647205"/>
                <a:gd name="T15" fmla="*/ 3 h 366156"/>
                <a:gd name="T16" fmla="*/ 3 w 647205"/>
                <a:gd name="T17" fmla="*/ 3 h 366156"/>
                <a:gd name="T18" fmla="*/ 3 w 647205"/>
                <a:gd name="T19" fmla="*/ 3 h 366156"/>
                <a:gd name="T20" fmla="*/ 3 w 647205"/>
                <a:gd name="T21" fmla="*/ 3 h 3661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7205"/>
                <a:gd name="T34" fmla="*/ 0 h 366156"/>
                <a:gd name="T35" fmla="*/ 647205 w 647205"/>
                <a:gd name="T36" fmla="*/ 366156 h 3661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7205" h="366156">
                  <a:moveTo>
                    <a:pt x="35626" y="174172"/>
                  </a:moveTo>
                  <a:cubicBezTo>
                    <a:pt x="71252" y="166255"/>
                    <a:pt x="235528" y="227611"/>
                    <a:pt x="285008" y="233548"/>
                  </a:cubicBezTo>
                  <a:cubicBezTo>
                    <a:pt x="334488" y="239485"/>
                    <a:pt x="298862" y="245423"/>
                    <a:pt x="332509" y="209797"/>
                  </a:cubicBezTo>
                  <a:cubicBezTo>
                    <a:pt x="366156" y="174171"/>
                    <a:pt x="437408" y="39584"/>
                    <a:pt x="486888" y="19792"/>
                  </a:cubicBezTo>
                  <a:cubicBezTo>
                    <a:pt x="536368" y="0"/>
                    <a:pt x="611579" y="47501"/>
                    <a:pt x="629392" y="91044"/>
                  </a:cubicBezTo>
                  <a:cubicBezTo>
                    <a:pt x="647205" y="134587"/>
                    <a:pt x="619496" y="237506"/>
                    <a:pt x="593766" y="281049"/>
                  </a:cubicBezTo>
                  <a:cubicBezTo>
                    <a:pt x="568036" y="324592"/>
                    <a:pt x="526473" y="338446"/>
                    <a:pt x="475013" y="352301"/>
                  </a:cubicBezTo>
                  <a:cubicBezTo>
                    <a:pt x="423553" y="366156"/>
                    <a:pt x="342405" y="366156"/>
                    <a:pt x="285008" y="364177"/>
                  </a:cubicBezTo>
                  <a:cubicBezTo>
                    <a:pt x="227611" y="362198"/>
                    <a:pt x="166255" y="354281"/>
                    <a:pt x="130629" y="340426"/>
                  </a:cubicBezTo>
                  <a:cubicBezTo>
                    <a:pt x="95003" y="326571"/>
                    <a:pt x="89065" y="306779"/>
                    <a:pt x="71252" y="281049"/>
                  </a:cubicBezTo>
                  <a:cubicBezTo>
                    <a:pt x="53439" y="255319"/>
                    <a:pt x="0" y="182089"/>
                    <a:pt x="35626" y="174172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" name="Freeform 25">
              <a:extLst>
                <a:ext uri="{FF2B5EF4-FFF2-40B4-BE49-F238E27FC236}">
                  <a16:creationId xmlns:a16="http://schemas.microsoft.com/office/drawing/2014/main" id="{3C145D67-3D0F-46D3-A7B1-1B49A4525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0875" y="3001963"/>
              <a:ext cx="285750" cy="509587"/>
            </a:xfrm>
            <a:custGeom>
              <a:avLst/>
              <a:gdLst>
                <a:gd name="T0" fmla="*/ 2147483647 w 221673"/>
                <a:gd name="T1" fmla="*/ 2147483647 h 395843"/>
                <a:gd name="T2" fmla="*/ 2147483647 w 221673"/>
                <a:gd name="T3" fmla="*/ 2147483647 h 395843"/>
                <a:gd name="T4" fmla="*/ 2147483647 w 221673"/>
                <a:gd name="T5" fmla="*/ 2147483647 h 395843"/>
                <a:gd name="T6" fmla="*/ 2147483647 w 221673"/>
                <a:gd name="T7" fmla="*/ 2147483647 h 395843"/>
                <a:gd name="T8" fmla="*/ 2147483647 w 221673"/>
                <a:gd name="T9" fmla="*/ 2147483647 h 395843"/>
                <a:gd name="T10" fmla="*/ 0 w 221673"/>
                <a:gd name="T11" fmla="*/ 2147483647 h 395843"/>
                <a:gd name="T12" fmla="*/ 2147483647 w 221673"/>
                <a:gd name="T13" fmla="*/ 2147483647 h 395843"/>
                <a:gd name="T14" fmla="*/ 2147483647 w 221673"/>
                <a:gd name="T15" fmla="*/ 2147483647 h 3958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1673"/>
                <a:gd name="T25" fmla="*/ 0 h 395843"/>
                <a:gd name="T26" fmla="*/ 221673 w 221673"/>
                <a:gd name="T27" fmla="*/ 395843 h 3958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1673" h="395843">
                  <a:moveTo>
                    <a:pt x="95003" y="263236"/>
                  </a:moveTo>
                  <a:cubicBezTo>
                    <a:pt x="87086" y="217714"/>
                    <a:pt x="39585" y="164275"/>
                    <a:pt x="47502" y="120732"/>
                  </a:cubicBezTo>
                  <a:cubicBezTo>
                    <a:pt x="55419" y="77189"/>
                    <a:pt x="114795" y="3958"/>
                    <a:pt x="142504" y="1979"/>
                  </a:cubicBezTo>
                  <a:cubicBezTo>
                    <a:pt x="170213" y="0"/>
                    <a:pt x="221673" y="79168"/>
                    <a:pt x="213756" y="108856"/>
                  </a:cubicBezTo>
                  <a:cubicBezTo>
                    <a:pt x="205839" y="138544"/>
                    <a:pt x="130629" y="150420"/>
                    <a:pt x="95003" y="180108"/>
                  </a:cubicBezTo>
                  <a:cubicBezTo>
                    <a:pt x="59377" y="209796"/>
                    <a:pt x="0" y="251360"/>
                    <a:pt x="0" y="286986"/>
                  </a:cubicBezTo>
                  <a:cubicBezTo>
                    <a:pt x="0" y="322612"/>
                    <a:pt x="75211" y="391885"/>
                    <a:pt x="95003" y="393864"/>
                  </a:cubicBezTo>
                  <a:cubicBezTo>
                    <a:pt x="114795" y="395843"/>
                    <a:pt x="102920" y="308758"/>
                    <a:pt x="95003" y="263236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70" name="TextBox 18 3">
            <a:extLst>
              <a:ext uri="{FF2B5EF4-FFF2-40B4-BE49-F238E27FC236}">
                <a16:creationId xmlns:a16="http://schemas.microsoft.com/office/drawing/2014/main" id="{AE878AB0-85BB-4806-8EE4-22B00F300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223" y="1103942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dual to</a:t>
            </a:r>
          </a:p>
        </p:txBody>
      </p:sp>
    </p:spTree>
    <p:extLst>
      <p:ext uri="{BB962C8B-B14F-4D97-AF65-F5344CB8AC3E}">
        <p14:creationId xmlns:p14="http://schemas.microsoft.com/office/powerpoint/2010/main" val="12439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0" grpId="0"/>
      <p:bldP spid="12303" grpId="0"/>
      <p:bldP spid="12307" grpId="0"/>
      <p:bldP spid="47" grpId="0"/>
      <p:bldP spid="59" grpId="0"/>
      <p:bldP spid="48" grpId="0"/>
      <p:bldP spid="51" grpId="0"/>
      <p:bldP spid="57" grpId="0" animBg="1"/>
      <p:bldP spid="60" grpId="0" animBg="1"/>
      <p:bldP spid="61" grpId="0"/>
      <p:bldP spid="62" grpId="0"/>
      <p:bldP spid="64" grpId="0"/>
      <p:bldP spid="65" grpId="0"/>
      <p:bldP spid="66" grpId="0"/>
      <p:bldP spid="67" grpId="0"/>
      <p:bldP spid="68" grpId="0"/>
      <p:bldP spid="69" grpId="0" animBg="1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98" y="964439"/>
            <a:ext cx="5842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sp>
        <p:nvSpPr>
          <p:cNvPr id="43" name="ZoneTexte 11 1"/>
          <p:cNvSpPr txBox="1">
            <a:spLocks noChangeArrowheads="1"/>
          </p:cNvSpPr>
          <p:nvPr/>
        </p:nvSpPr>
        <p:spPr bwMode="auto">
          <a:xfrm>
            <a:off x="177350" y="851884"/>
            <a:ext cx="6776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1014A4"/>
                </a:solidFill>
              </a:rPr>
              <a:t>   </a:t>
            </a:r>
            <a:r>
              <a:rPr lang="en-GB" altLang="en-US" sz="1800" dirty="0">
                <a:solidFill>
                  <a:srgbClr val="1014A4"/>
                </a:solidFill>
              </a:rPr>
              <a:t>QSC</a:t>
            </a:r>
            <a:r>
              <a:rPr lang="en-GB" altLang="en-US" sz="1600" dirty="0">
                <a:solidFill>
                  <a:srgbClr val="1014A4"/>
                </a:solidFill>
              </a:rPr>
              <a:t> </a:t>
            </a:r>
            <a:r>
              <a:rPr lang="en-GB" altLang="en-US" sz="1600" dirty="0" err="1">
                <a:solidFill>
                  <a:srgbClr val="1014A4"/>
                </a:solidFill>
              </a:rPr>
              <a:t>eqs</a:t>
            </a:r>
            <a:r>
              <a:rPr lang="en-GB" altLang="en-US" sz="1600" dirty="0">
                <a:solidFill>
                  <a:srgbClr val="1014A4"/>
                </a:solidFill>
              </a:rPr>
              <a:t>. close on finite set of Baxter functions of spectral parameter</a:t>
            </a: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E658E383-6460-4DD5-8EBE-BF833BFC4825}"/>
              </a:ext>
            </a:extLst>
          </p:cNvPr>
          <p:cNvGrpSpPr/>
          <p:nvPr/>
        </p:nvGrpSpPr>
        <p:grpSpPr>
          <a:xfrm>
            <a:off x="128338" y="1762368"/>
            <a:ext cx="2256310" cy="2471199"/>
            <a:chOff x="128338" y="1762368"/>
            <a:chExt cx="2256310" cy="2471199"/>
          </a:xfrm>
        </p:grpSpPr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0EC8545B-DD1F-4EE4-AA7D-B951CFAE1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flipH="1">
              <a:off x="377135" y="2391708"/>
              <a:ext cx="1666966" cy="1660622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/>
            </p:cNvPicPr>
            <p:nvPr>
              <p:custDataLst>
                <p:tags r:id="rId22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38" y="2182980"/>
              <a:ext cx="241408" cy="21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 1 1"/>
            <p:cNvPicPr>
              <a:picLocks/>
            </p:cNvPicPr>
            <p:nvPr>
              <p:custDataLst>
                <p:tags r:id="rId23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068" y="2253012"/>
              <a:ext cx="254114" cy="1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Image 9 1"/>
            <p:cNvPicPr>
              <a:picLocks/>
            </p:cNvPicPr>
            <p:nvPr>
              <p:custDataLst>
                <p:tags r:id="rId24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50" y="4042910"/>
              <a:ext cx="266820" cy="1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 11 1"/>
            <p:cNvPicPr>
              <a:picLocks/>
            </p:cNvPicPr>
            <p:nvPr>
              <p:custDataLst>
                <p:tags r:id="rId25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83" y="4042910"/>
              <a:ext cx="368465" cy="1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ZoneTexte 51"/>
            <p:cNvSpPr txBox="1">
              <a:spLocks noChangeArrowheads="1"/>
            </p:cNvSpPr>
            <p:nvPr/>
          </p:nvSpPr>
          <p:spPr bwMode="auto">
            <a:xfrm>
              <a:off x="813489" y="1762368"/>
              <a:ext cx="59503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 err="1">
                  <a:solidFill>
                    <a:srgbClr val="1014A4"/>
                  </a:solidFill>
                </a:rPr>
                <a:t>gl</a:t>
              </a:r>
              <a:r>
                <a:rPr lang="en-US" altLang="en-US" sz="1600" dirty="0">
                  <a:solidFill>
                    <a:srgbClr val="1014A4"/>
                  </a:solidFill>
                </a:rPr>
                <a:t>(2)</a:t>
              </a:r>
            </a:p>
          </p:txBody>
        </p:sp>
      </p:grpSp>
      <p:sp>
        <p:nvSpPr>
          <p:cNvPr id="57" name="Rectangle 30 1"/>
          <p:cNvSpPr>
            <a:spLocks noChangeArrowheads="1"/>
          </p:cNvSpPr>
          <p:nvPr/>
        </p:nvSpPr>
        <p:spPr bwMode="auto">
          <a:xfrm>
            <a:off x="5821208" y="5524472"/>
            <a:ext cx="2403222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Krichever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Lupan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Wiegmann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Zabrodin</a:t>
            </a:r>
            <a:r>
              <a:rPr lang="en-GB" sz="900" b="1" dirty="0">
                <a:solidFill>
                  <a:srgbClr val="00CC00"/>
                </a:solidFill>
              </a:rPr>
              <a:t>, ’94</a:t>
            </a:r>
          </a:p>
          <a:p>
            <a:r>
              <a:rPr lang="en-GB" sz="900" b="1" dirty="0" err="1">
                <a:solidFill>
                  <a:srgbClr val="00CC00"/>
                </a:solidFill>
              </a:rPr>
              <a:t>Tsuboi</a:t>
            </a:r>
            <a:r>
              <a:rPr lang="en-GB" sz="900" b="1" dirty="0">
                <a:solidFill>
                  <a:srgbClr val="00CC00"/>
                </a:solidFill>
              </a:rPr>
              <a:t>  ‘13</a:t>
            </a:r>
          </a:p>
        </p:txBody>
      </p:sp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716944" y="5186146"/>
            <a:ext cx="44338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857871" y="5231677"/>
            <a:ext cx="2100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dirty="0" err="1">
                <a:solidFill>
                  <a:srgbClr val="1014A4"/>
                </a:solidFill>
              </a:rPr>
              <a:t>Grassmanian</a:t>
            </a:r>
            <a:r>
              <a:rPr lang="en-US" altLang="en-US" sz="1600" dirty="0">
                <a:solidFill>
                  <a:srgbClr val="1014A4"/>
                </a:solidFill>
              </a:rPr>
              <a:t> structure!</a:t>
            </a:r>
          </a:p>
        </p:txBody>
      </p:sp>
      <p:sp>
        <p:nvSpPr>
          <p:cNvPr id="60" name="ZoneTexte 11 2"/>
          <p:cNvSpPr txBox="1">
            <a:spLocks noChangeArrowheads="1"/>
          </p:cNvSpPr>
          <p:nvPr/>
        </p:nvSpPr>
        <p:spPr bwMode="auto">
          <a:xfrm>
            <a:off x="177350" y="1265492"/>
            <a:ext cx="6410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1014A4"/>
                </a:solidFill>
              </a:rPr>
              <a:t>   </a:t>
            </a:r>
            <a:r>
              <a:rPr lang="pt-BR" altLang="en-US" sz="1600" dirty="0">
                <a:solidFill>
                  <a:srgbClr val="1014A4"/>
                </a:solidFill>
              </a:rPr>
              <a:t>gl(n):  each  Q placed at an edge of </a:t>
            </a:r>
            <a:r>
              <a:rPr lang="pt-BR" altLang="en-US" sz="1600" dirty="0">
                <a:solidFill>
                  <a:srgbClr val="FF0000"/>
                </a:solidFill>
              </a:rPr>
              <a:t>Hasse diagram </a:t>
            </a:r>
            <a:r>
              <a:rPr lang="pt-BR" altLang="en-US" sz="1600" dirty="0">
                <a:solidFill>
                  <a:srgbClr val="1014A4"/>
                </a:solidFill>
              </a:rPr>
              <a:t>- n-hypercube</a:t>
            </a:r>
          </a:p>
        </p:txBody>
      </p: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723D1F18-7059-4B70-AD90-C9DFDA5F7001}"/>
              </a:ext>
            </a:extLst>
          </p:cNvPr>
          <p:cNvGrpSpPr/>
          <p:nvPr/>
        </p:nvGrpSpPr>
        <p:grpSpPr>
          <a:xfrm>
            <a:off x="6854244" y="1486791"/>
            <a:ext cx="2236596" cy="3041229"/>
            <a:chOff x="6854244" y="1486791"/>
            <a:chExt cx="2236596" cy="3041229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60E5B9AE-8C59-4ED3-A635-71564815C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854244" y="2138506"/>
              <a:ext cx="2236596" cy="2196504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/>
            </p:cNvPicPr>
            <p:nvPr>
              <p:custDataLst>
                <p:tags r:id="rId19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235" y="1954926"/>
              <a:ext cx="241408" cy="21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 1 4"/>
            <p:cNvPicPr>
              <a:picLocks/>
            </p:cNvPicPr>
            <p:nvPr>
              <p:custDataLst>
                <p:tags r:id="rId20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805" y="1929105"/>
              <a:ext cx="254114" cy="1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age 40"/>
            <p:cNvPicPr>
              <a:picLocks/>
            </p:cNvPicPr>
            <p:nvPr>
              <p:custDataLst>
                <p:tags r:id="rId21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540" y="4337520"/>
              <a:ext cx="1003300" cy="19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  <p:sp>
          <p:nvSpPr>
            <p:cNvPr id="56" name="ZoneTexte 55"/>
            <p:cNvSpPr txBox="1">
              <a:spLocks noChangeArrowheads="1"/>
            </p:cNvSpPr>
            <p:nvPr/>
          </p:nvSpPr>
          <p:spPr bwMode="auto">
            <a:xfrm>
              <a:off x="8433090" y="1842022"/>
              <a:ext cx="59503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 err="1">
                  <a:solidFill>
                    <a:srgbClr val="1014A4"/>
                  </a:solidFill>
                </a:rPr>
                <a:t>gl</a:t>
              </a:r>
              <a:r>
                <a:rPr lang="en-US" altLang="en-US" sz="1600" dirty="0">
                  <a:solidFill>
                    <a:srgbClr val="1014A4"/>
                  </a:solidFill>
                </a:rPr>
                <a:t>(8)</a:t>
              </a:r>
            </a:p>
          </p:txBody>
        </p:sp>
        <p:cxnSp>
          <p:nvCxnSpPr>
            <p:cNvPr id="51" name="Straight Arrow Connector 50"/>
            <p:cNvCxnSpPr>
              <a:cxnSpLocks/>
            </p:cNvCxnSpPr>
            <p:nvPr/>
          </p:nvCxnSpPr>
          <p:spPr>
            <a:xfrm>
              <a:off x="7747463" y="2240176"/>
              <a:ext cx="471508" cy="1984579"/>
            </a:xfrm>
            <a:prstGeom prst="straightConnector1">
              <a:avLst/>
            </a:prstGeom>
            <a:ln w="28575">
              <a:solidFill>
                <a:srgbClr val="D65C3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ZoneTexte 11 3"/>
            <p:cNvSpPr txBox="1">
              <a:spLocks noChangeArrowheads="1"/>
            </p:cNvSpPr>
            <p:nvPr/>
          </p:nvSpPr>
          <p:spPr bwMode="auto">
            <a:xfrm>
              <a:off x="7125146" y="1486791"/>
              <a:ext cx="13997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1600" dirty="0">
                  <a:solidFill>
                    <a:srgbClr val="1014A4"/>
                  </a:solidFill>
                </a:rPr>
                <a:t>for </a:t>
              </a:r>
              <a:r>
                <a:rPr lang="en-US" altLang="en-US" sz="1600" dirty="0">
                  <a:solidFill>
                    <a:srgbClr val="1014A4"/>
                  </a:solidFill>
                  <a:latin typeface="Script MT Bold" panose="03040602040607080904" pitchFamily="66" charset="0"/>
                </a:rPr>
                <a:t>N</a:t>
              </a:r>
              <a:r>
                <a:rPr lang="en-US" altLang="en-US" sz="1600" dirty="0">
                  <a:solidFill>
                    <a:srgbClr val="1014A4"/>
                  </a:solidFill>
                </a:rPr>
                <a:t>=4 SYM</a:t>
              </a:r>
            </a:p>
          </p:txBody>
        </p:sp>
      </p:grpSp>
      <p:sp>
        <p:nvSpPr>
          <p:cNvPr id="58" name="Title 1"/>
          <p:cNvSpPr txBox="1">
            <a:spLocks/>
          </p:cNvSpPr>
          <p:nvPr/>
        </p:nvSpPr>
        <p:spPr>
          <a:xfrm>
            <a:off x="458787" y="120517"/>
            <a:ext cx="8605977" cy="7064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solidFill>
                  <a:srgbClr val="C00000"/>
                </a:solidFill>
                <a:cs typeface="Arial" panose="020B0604020202020204" pitchFamily="34" charset="0"/>
              </a:rPr>
              <a:t>Quantum Spectral Curve of </a:t>
            </a:r>
            <a:r>
              <a:rPr lang="en-US" sz="2400" i="1" dirty="0">
                <a:solidFill>
                  <a:srgbClr val="FF0000"/>
                </a:solidFill>
                <a:latin typeface="Script MT Bold" panose="03040602040607080904" pitchFamily="66" charset="0"/>
              </a:rPr>
              <a:t>N </a:t>
            </a:r>
            <a:r>
              <a:rPr lang="en-US" altLang="fr-FR" sz="2400" dirty="0">
                <a:solidFill>
                  <a:srgbClr val="FF0000"/>
                </a:solidFill>
              </a:rPr>
              <a:t>=4 SYM</a:t>
            </a:r>
            <a:r>
              <a:rPr lang="en-US" altLang="en-US" sz="2400" dirty="0">
                <a:solidFill>
                  <a:srgbClr val="C00000"/>
                </a:solidFill>
                <a:cs typeface="Arial" panose="020B0604020202020204" pitchFamily="34" charset="0"/>
              </a:rPr>
              <a:t>: algebraic structure</a:t>
            </a:r>
            <a:endParaRPr lang="fr-FR" altLang="en-US" sz="2400" baseline="-25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ECE3F7AD-5F7E-4B9B-BBD6-6D096FA28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816" y="4564021"/>
            <a:ext cx="1876989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014A4"/>
                </a:solidFill>
              </a:rPr>
              <a:t>SUSY:</a:t>
            </a:r>
            <a:r>
              <a:rPr lang="en-US" altLang="en-US" sz="1400" dirty="0">
                <a:solidFill>
                  <a:srgbClr val="1014A4"/>
                </a:solidFill>
              </a:rPr>
              <a:t>  </a:t>
            </a:r>
            <a:r>
              <a:rPr lang="en-US" altLang="en-US" sz="1400" dirty="0" err="1">
                <a:solidFill>
                  <a:srgbClr val="00CC00"/>
                </a:solidFill>
              </a:rPr>
              <a:t>gl</a:t>
            </a:r>
            <a:r>
              <a:rPr lang="en-US" altLang="en-US" sz="1400" dirty="0">
                <a:solidFill>
                  <a:srgbClr val="00CC00"/>
                </a:solidFill>
              </a:rPr>
              <a:t>(8) → </a:t>
            </a:r>
            <a:r>
              <a:rPr lang="en-US" altLang="en-US" sz="1400" dirty="0" err="1">
                <a:solidFill>
                  <a:srgbClr val="00CC00"/>
                </a:solidFill>
              </a:rPr>
              <a:t>gl</a:t>
            </a:r>
            <a:r>
              <a:rPr lang="en-US" altLang="en-US" sz="1400" dirty="0">
                <a:solidFill>
                  <a:srgbClr val="00CC00"/>
                </a:solidFill>
              </a:rPr>
              <a:t>(4|4)</a:t>
            </a:r>
          </a:p>
        </p:txBody>
      </p:sp>
      <p:sp>
        <p:nvSpPr>
          <p:cNvPr id="59" name="Rectangle 30 2">
            <a:extLst>
              <a:ext uri="{FF2B5EF4-FFF2-40B4-BE49-F238E27FC236}">
                <a16:creationId xmlns:a16="http://schemas.microsoft.com/office/drawing/2014/main" id="{7AE8B987-0A35-49B6-BC3B-75D0439C6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250" y="456970"/>
            <a:ext cx="2060179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Gromov</a:t>
            </a:r>
            <a:r>
              <a:rPr lang="en-GB" sz="900" b="1" dirty="0">
                <a:solidFill>
                  <a:srgbClr val="00CC00"/>
                </a:solidFill>
              </a:rPr>
              <a:t>, V.K., </a:t>
            </a:r>
            <a:r>
              <a:rPr lang="en-GB" sz="900" b="1" dirty="0" err="1">
                <a:solidFill>
                  <a:srgbClr val="00CC00"/>
                </a:solidFill>
              </a:rPr>
              <a:t>Leurent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Volin</a:t>
            </a:r>
            <a:r>
              <a:rPr lang="en-GB" sz="900" b="1" dirty="0">
                <a:solidFill>
                  <a:srgbClr val="00CC00"/>
                </a:solidFill>
              </a:rPr>
              <a:t>  ‘13,‘14</a:t>
            </a:r>
          </a:p>
          <a:p>
            <a:pPr algn="l"/>
            <a:r>
              <a:rPr lang="en-GB" sz="900" b="1" dirty="0">
                <a:solidFill>
                  <a:srgbClr val="00CC00"/>
                </a:solidFill>
              </a:rPr>
              <a:t> V.K., </a:t>
            </a:r>
            <a:r>
              <a:rPr lang="en-GB" sz="900" b="1" dirty="0" err="1">
                <a:solidFill>
                  <a:srgbClr val="00CC00"/>
                </a:solidFill>
              </a:rPr>
              <a:t>Leurent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Volin</a:t>
            </a:r>
            <a:r>
              <a:rPr lang="en-GB" sz="900" b="1" dirty="0">
                <a:solidFill>
                  <a:srgbClr val="00CC00"/>
                </a:solidFill>
              </a:rPr>
              <a:t> ‘15</a:t>
            </a:r>
          </a:p>
        </p:txBody>
      </p:sp>
      <p:sp>
        <p:nvSpPr>
          <p:cNvPr id="64" name="ZoneTexte 11 5 1">
            <a:extLst>
              <a:ext uri="{FF2B5EF4-FFF2-40B4-BE49-F238E27FC236}">
                <a16:creationId xmlns:a16="http://schemas.microsoft.com/office/drawing/2014/main" id="{9263B9AF-CC03-4B03-B53B-56909B316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61" y="6076748"/>
            <a:ext cx="31309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1014A4"/>
                </a:solidFill>
              </a:rPr>
              <a:t>   </a:t>
            </a:r>
            <a:r>
              <a:rPr lang="en-US" altLang="en-US" sz="1600" dirty="0" err="1">
                <a:solidFill>
                  <a:srgbClr val="FF0000"/>
                </a:solidFill>
              </a:rPr>
              <a:t>gl</a:t>
            </a:r>
            <a:r>
              <a:rPr lang="en-US" altLang="en-US" sz="1600" dirty="0">
                <a:solidFill>
                  <a:srgbClr val="FF0000"/>
                </a:solidFill>
              </a:rPr>
              <a:t>(N)</a:t>
            </a:r>
            <a:r>
              <a:rPr lang="en-US" altLang="en-US" sz="1600" dirty="0">
                <a:solidFill>
                  <a:srgbClr val="1014A4"/>
                </a:solidFill>
              </a:rPr>
              <a:t> Heisenberg spin chain:  </a:t>
            </a:r>
          </a:p>
        </p:txBody>
      </p:sp>
      <p:sp>
        <p:nvSpPr>
          <p:cNvPr id="76" name="ZoneTexte 11 5 2 1">
            <a:extLst>
              <a:ext uri="{FF2B5EF4-FFF2-40B4-BE49-F238E27FC236}">
                <a16:creationId xmlns:a16="http://schemas.microsoft.com/office/drawing/2014/main" id="{A3AF0C79-9E40-485A-B7AF-3B5454E79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94" y="6475534"/>
            <a:ext cx="33441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1014A4"/>
                </a:solidFill>
              </a:rPr>
              <a:t>   </a:t>
            </a:r>
            <a:r>
              <a:rPr lang="en-US" altLang="en-US" sz="1600" dirty="0" err="1">
                <a:solidFill>
                  <a:srgbClr val="00CC00"/>
                </a:solidFill>
              </a:rPr>
              <a:t>gl</a:t>
            </a:r>
            <a:r>
              <a:rPr lang="en-US" altLang="en-US" sz="1600" dirty="0">
                <a:solidFill>
                  <a:srgbClr val="00CC00"/>
                </a:solidFill>
              </a:rPr>
              <a:t>(M|K)</a:t>
            </a:r>
            <a:r>
              <a:rPr lang="en-US" altLang="en-US" sz="1600" dirty="0">
                <a:solidFill>
                  <a:srgbClr val="1014A4"/>
                </a:solidFill>
              </a:rPr>
              <a:t> Heisenberg spin chain:  </a:t>
            </a:r>
          </a:p>
        </p:txBody>
      </p:sp>
      <p:pic>
        <p:nvPicPr>
          <p:cNvPr id="72" name="Image 71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Q_{12\dots M}=1,\qquad Q_{{\rm neighbors\,}12\dots M} ={\rm Polyn}(u)\qquad  Q_{M+1,M+2,\dots K}\sim u^{\rm Length}&#10;\end{align*}&#10;&#10;\end{document}" title="IguanaTex Bitmap Display">
            <a:extLst>
              <a:ext uri="{FF2B5EF4-FFF2-40B4-BE49-F238E27FC236}">
                <a16:creationId xmlns:a16="http://schemas.microsoft.com/office/drawing/2014/main" id="{0BEA77BA-41FD-4140-A373-C7E1185AA9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06" y="6566237"/>
            <a:ext cx="5353648" cy="19923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0" name="Image 119" descr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Q_0=1,\qquad Q_{j}\,=\,{\rm  Polynomial}(u),\qquad Q_{1,2,\dots,N}\sim u^{\rm Length}&#10;\end{align*}&#10;&#10;\end{document}" title="IguanaTex Bitmap Display">
            <a:extLst>
              <a:ext uri="{FF2B5EF4-FFF2-40B4-BE49-F238E27FC236}">
                <a16:creationId xmlns:a16="http://schemas.microsoft.com/office/drawing/2014/main" id="{4B304BFB-FA95-44A4-8593-36B2E1B053F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05" y="6127101"/>
            <a:ext cx="4800248" cy="229014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2AC9E25B-F806-4F93-8359-A0268A56783F}"/>
              </a:ext>
            </a:extLst>
          </p:cNvPr>
          <p:cNvGrpSpPr/>
          <p:nvPr/>
        </p:nvGrpSpPr>
        <p:grpSpPr>
          <a:xfrm>
            <a:off x="242640" y="4557928"/>
            <a:ext cx="5466561" cy="1348751"/>
            <a:chOff x="242640" y="4557928"/>
            <a:chExt cx="5466561" cy="1348751"/>
          </a:xfrm>
        </p:grpSpPr>
        <p:pic>
          <p:nvPicPr>
            <p:cNvPr id="20" name="Picture 19"/>
            <p:cNvPicPr>
              <a:picLocks/>
            </p:cNvPicPr>
            <p:nvPr>
              <p:custDataLst>
                <p:tags r:id="rId18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965" y="5272882"/>
              <a:ext cx="3225264" cy="363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  <p:sp>
          <p:nvSpPr>
            <p:cNvPr id="63" name="ZoneTexte 11 4">
              <a:extLst>
                <a:ext uri="{FF2B5EF4-FFF2-40B4-BE49-F238E27FC236}">
                  <a16:creationId xmlns:a16="http://schemas.microsoft.com/office/drawing/2014/main" id="{C2417F0A-0B8A-4073-97D8-79EEA53AA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40" y="4557928"/>
              <a:ext cx="546656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rgbClr val="1014A4"/>
                  </a:solidFill>
                </a:rPr>
                <a:t>   Plücker QQ-relations on each face (“determinant flow”):</a:t>
              </a: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904CFAA5-008D-49B5-BA84-A10818494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887913" y="5016077"/>
              <a:ext cx="1143568" cy="890602"/>
            </a:xfrm>
            <a:prstGeom prst="rect">
              <a:avLst/>
            </a:prstGeom>
          </p:spPr>
        </p:pic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95195D70-29E0-4679-A868-72DAC3123BFE}"/>
              </a:ext>
            </a:extLst>
          </p:cNvPr>
          <p:cNvGrpSpPr/>
          <p:nvPr/>
        </p:nvGrpSpPr>
        <p:grpSpPr>
          <a:xfrm>
            <a:off x="2288644" y="1796057"/>
            <a:ext cx="2304266" cy="2271053"/>
            <a:chOff x="2288644" y="1796057"/>
            <a:chExt cx="2304266" cy="2271053"/>
          </a:xfrm>
        </p:grpSpPr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E185B584-E490-484B-9464-7BD09CB5B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2463375" y="2429279"/>
              <a:ext cx="2072666" cy="1553520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/>
            </p:cNvPicPr>
            <p:nvPr>
              <p:custDataLst>
                <p:tags r:id="rId10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280" y="2354226"/>
              <a:ext cx="241408" cy="21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 1 2"/>
            <p:cNvPicPr>
              <a:picLocks/>
            </p:cNvPicPr>
            <p:nvPr>
              <p:custDataLst>
                <p:tags r:id="rId11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454" y="2379647"/>
              <a:ext cx="254114" cy="1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 9 2"/>
            <p:cNvPicPr>
              <a:picLocks/>
            </p:cNvPicPr>
            <p:nvPr>
              <p:custDataLst>
                <p:tags r:id="rId12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789" y="3138645"/>
              <a:ext cx="266820" cy="1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 5 1"/>
            <p:cNvPicPr>
              <a:picLocks/>
            </p:cNvPicPr>
            <p:nvPr>
              <p:custDataLst>
                <p:tags r:id="rId13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644" y="3082155"/>
              <a:ext cx="26664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 7"/>
            <p:cNvPicPr>
              <a:picLocks/>
            </p:cNvPicPr>
            <p:nvPr>
              <p:custDataLst>
                <p:tags r:id="rId14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698" y="3036787"/>
              <a:ext cx="36822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Image 11 2"/>
            <p:cNvPicPr>
              <a:picLocks/>
            </p:cNvPicPr>
            <p:nvPr>
              <p:custDataLst>
                <p:tags r:id="rId15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445" y="3118780"/>
              <a:ext cx="368465" cy="1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Image 8"/>
            <p:cNvPicPr>
              <a:picLocks/>
            </p:cNvPicPr>
            <p:nvPr>
              <p:custDataLst>
                <p:tags r:id="rId16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584" y="3831824"/>
              <a:ext cx="36822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 2"/>
            <p:cNvPicPr>
              <a:picLocks/>
            </p:cNvPicPr>
            <p:nvPr>
              <p:custDataLst>
                <p:tags r:id="rId17"/>
              </p:custDataLst>
            </p:nvPr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625" y="3876610"/>
              <a:ext cx="469809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ZoneTexte 52"/>
            <p:cNvSpPr txBox="1">
              <a:spLocks noChangeArrowheads="1"/>
            </p:cNvSpPr>
            <p:nvPr/>
          </p:nvSpPr>
          <p:spPr bwMode="auto">
            <a:xfrm>
              <a:off x="3137405" y="1796057"/>
              <a:ext cx="595313" cy="338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 err="1">
                  <a:solidFill>
                    <a:srgbClr val="1014A4"/>
                  </a:solidFill>
                </a:rPr>
                <a:t>gl</a:t>
              </a:r>
              <a:r>
                <a:rPr lang="en-US" altLang="en-US" sz="1600" dirty="0">
                  <a:solidFill>
                    <a:srgbClr val="1014A4"/>
                  </a:solidFill>
                </a:rPr>
                <a:t>(3)</a:t>
              </a:r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3A5DBF31-5597-46B7-989F-2493503CD9EA}"/>
              </a:ext>
            </a:extLst>
          </p:cNvPr>
          <p:cNvGrpSpPr/>
          <p:nvPr/>
        </p:nvGrpSpPr>
        <p:grpSpPr>
          <a:xfrm>
            <a:off x="4653579" y="1828572"/>
            <a:ext cx="1996465" cy="2500245"/>
            <a:chOff x="4653579" y="1828572"/>
            <a:chExt cx="1996465" cy="2500245"/>
          </a:xfrm>
        </p:grpSpPr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501466B8-FA0B-49DE-9C76-8D78FBF72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4718648" y="2300239"/>
              <a:ext cx="1931396" cy="1842866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/>
            </p:cNvPicPr>
            <p:nvPr>
              <p:custDataLst>
                <p:tags r:id="rId4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627" y="2121419"/>
              <a:ext cx="241408" cy="21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 1 3"/>
            <p:cNvPicPr>
              <a:picLocks/>
            </p:cNvPicPr>
            <p:nvPr>
              <p:custDataLst>
                <p:tags r:id="rId5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682" y="2153328"/>
              <a:ext cx="254114" cy="1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Image 9 3"/>
            <p:cNvPicPr>
              <a:picLocks/>
            </p:cNvPicPr>
            <p:nvPr>
              <p:custDataLst>
                <p:tags r:id="rId6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579" y="2643273"/>
              <a:ext cx="266820" cy="1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age 5 2"/>
            <p:cNvPicPr>
              <a:picLocks/>
            </p:cNvPicPr>
            <p:nvPr>
              <p:custDataLst>
                <p:tags r:id="rId7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387" y="2851855"/>
              <a:ext cx="26664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4"/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2387" y="2551052"/>
              <a:ext cx="266700" cy="19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  <p:pic>
          <p:nvPicPr>
            <p:cNvPr id="42" name="Image 41"/>
            <p:cNvPicPr>
              <a:picLocks/>
            </p:cNvPicPr>
            <p:nvPr>
              <p:custDataLst>
                <p:tags r:id="rId9"/>
              </p:custDataLst>
            </p:nvPr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871" y="4138317"/>
              <a:ext cx="596900" cy="19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  <p:sp>
          <p:nvSpPr>
            <p:cNvPr id="55" name="ZoneTexte 54"/>
            <p:cNvSpPr txBox="1">
              <a:spLocks noChangeArrowheads="1"/>
            </p:cNvSpPr>
            <p:nvPr/>
          </p:nvSpPr>
          <p:spPr bwMode="auto">
            <a:xfrm>
              <a:off x="5449267" y="1828572"/>
              <a:ext cx="59503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 err="1">
                  <a:solidFill>
                    <a:srgbClr val="1014A4"/>
                  </a:solidFill>
                </a:rPr>
                <a:t>gl</a:t>
              </a:r>
              <a:r>
                <a:rPr lang="en-US" altLang="en-US" sz="1600" dirty="0">
                  <a:solidFill>
                    <a:srgbClr val="1014A4"/>
                  </a:solidFill>
                </a:rPr>
                <a:t>(4)</a:t>
              </a:r>
            </a:p>
          </p:txBody>
        </p:sp>
      </p:grpSp>
      <p:sp>
        <p:nvSpPr>
          <p:cNvPr id="108" name="ZoneTexte 11 5 2 2">
            <a:extLst>
              <a:ext uri="{FF2B5EF4-FFF2-40B4-BE49-F238E27FC236}">
                <a16:creationId xmlns:a16="http://schemas.microsoft.com/office/drawing/2014/main" id="{8D76ECE0-B9A1-4077-BEBE-B27D0143C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091" y="4272463"/>
            <a:ext cx="12057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dirty="0">
                <a:solidFill>
                  <a:schemeClr val="accent6">
                    <a:lumMod val="75000"/>
                  </a:schemeClr>
                </a:solidFill>
              </a:rPr>
              <a:t>SUSY</a:t>
            </a:r>
            <a:r>
              <a:rPr lang="en-US" altLang="en-US" sz="14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altLang="en-US" sz="1400" dirty="0">
                <a:solidFill>
                  <a:srgbClr val="00CC00"/>
                </a:solidFill>
              </a:rPr>
              <a:t> </a:t>
            </a:r>
            <a:r>
              <a:rPr lang="en-US" altLang="en-US" sz="1400" dirty="0" err="1">
                <a:solidFill>
                  <a:srgbClr val="00CC00"/>
                </a:solidFill>
              </a:rPr>
              <a:t>gl</a:t>
            </a:r>
            <a:r>
              <a:rPr lang="en-US" altLang="en-US" sz="1400" dirty="0">
                <a:solidFill>
                  <a:srgbClr val="00CC00"/>
                </a:solidFill>
              </a:rPr>
              <a:t>(1|2)</a:t>
            </a:r>
            <a:endParaRPr lang="en-US" altLang="en-US" sz="1400" dirty="0">
              <a:solidFill>
                <a:srgbClr val="1014A4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B2B02738-79EA-41AA-B61E-256679DCDA90}"/>
              </a:ext>
            </a:extLst>
          </p:cNvPr>
          <p:cNvSpPr/>
          <p:nvPr/>
        </p:nvSpPr>
        <p:spPr bwMode="auto">
          <a:xfrm>
            <a:off x="3646310" y="2321601"/>
            <a:ext cx="391733" cy="338137"/>
          </a:xfrm>
          <a:prstGeom prst="ellipse">
            <a:avLst/>
          </a:prstGeom>
          <a:noFill/>
          <a:ln w="254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8BC05541-4F28-4F37-B36D-FE5B85AA1F31}"/>
              </a:ext>
            </a:extLst>
          </p:cNvPr>
          <p:cNvSpPr/>
          <p:nvPr/>
        </p:nvSpPr>
        <p:spPr bwMode="auto">
          <a:xfrm>
            <a:off x="2766914" y="3789021"/>
            <a:ext cx="508902" cy="338136"/>
          </a:xfrm>
          <a:prstGeom prst="ellipse">
            <a:avLst/>
          </a:prstGeom>
          <a:noFill/>
          <a:ln w="254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1" name="Straight Arrow Connector 53">
            <a:extLst>
              <a:ext uri="{FF2B5EF4-FFF2-40B4-BE49-F238E27FC236}">
                <a16:creationId xmlns:a16="http://schemas.microsoft.com/office/drawing/2014/main" id="{EEB8E8DB-D99A-4FC3-8607-1B534C38D690}"/>
              </a:ext>
            </a:extLst>
          </p:cNvPr>
          <p:cNvCxnSpPr>
            <a:cxnSpLocks/>
          </p:cNvCxnSpPr>
          <p:nvPr/>
        </p:nvCxnSpPr>
        <p:spPr>
          <a:xfrm>
            <a:off x="529051" y="5025667"/>
            <a:ext cx="13439" cy="965172"/>
          </a:xfrm>
          <a:prstGeom prst="straightConnector1">
            <a:avLst/>
          </a:prstGeom>
          <a:ln w="28575">
            <a:solidFill>
              <a:srgbClr val="D65C3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0">
            <a:extLst>
              <a:ext uri="{FF2B5EF4-FFF2-40B4-BE49-F238E27FC236}">
                <a16:creationId xmlns:a16="http://schemas.microsoft.com/office/drawing/2014/main" id="{A8490206-ADFB-4416-9BCC-7368CA8DC4D7}"/>
              </a:ext>
            </a:extLst>
          </p:cNvPr>
          <p:cNvCxnSpPr/>
          <p:nvPr/>
        </p:nvCxnSpPr>
        <p:spPr>
          <a:xfrm>
            <a:off x="444170" y="2437917"/>
            <a:ext cx="1535542" cy="1584407"/>
          </a:xfrm>
          <a:prstGeom prst="straightConnector1">
            <a:avLst/>
          </a:prstGeom>
          <a:ln w="28575">
            <a:solidFill>
              <a:srgbClr val="D65C3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46">
            <a:extLst>
              <a:ext uri="{FF2B5EF4-FFF2-40B4-BE49-F238E27FC236}">
                <a16:creationId xmlns:a16="http://schemas.microsoft.com/office/drawing/2014/main" id="{EB627454-CD4F-4DD8-A02E-54A28870C2D6}"/>
              </a:ext>
            </a:extLst>
          </p:cNvPr>
          <p:cNvCxnSpPr/>
          <p:nvPr/>
        </p:nvCxnSpPr>
        <p:spPr>
          <a:xfrm>
            <a:off x="3075104" y="2590601"/>
            <a:ext cx="808505" cy="1274017"/>
          </a:xfrm>
          <a:prstGeom prst="straightConnector1">
            <a:avLst/>
          </a:prstGeom>
          <a:ln w="28575">
            <a:solidFill>
              <a:srgbClr val="D65C3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48">
            <a:extLst>
              <a:ext uri="{FF2B5EF4-FFF2-40B4-BE49-F238E27FC236}">
                <a16:creationId xmlns:a16="http://schemas.microsoft.com/office/drawing/2014/main" id="{9433A3FD-95BA-424E-BD0C-4108048C55DF}"/>
              </a:ext>
            </a:extLst>
          </p:cNvPr>
          <p:cNvCxnSpPr/>
          <p:nvPr/>
        </p:nvCxnSpPr>
        <p:spPr>
          <a:xfrm>
            <a:off x="5351151" y="2375029"/>
            <a:ext cx="719901" cy="1718250"/>
          </a:xfrm>
          <a:prstGeom prst="straightConnector1">
            <a:avLst/>
          </a:prstGeom>
          <a:ln w="28575">
            <a:solidFill>
              <a:srgbClr val="D65C3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7-Point Star 12">
            <a:extLst>
              <a:ext uri="{FF2B5EF4-FFF2-40B4-BE49-F238E27FC236}">
                <a16:creationId xmlns:a16="http://schemas.microsoft.com/office/drawing/2014/main" id="{1E48DE54-7D69-4F5B-9391-DF558075C34B}"/>
              </a:ext>
            </a:extLst>
          </p:cNvPr>
          <p:cNvSpPr/>
          <p:nvPr/>
        </p:nvSpPr>
        <p:spPr bwMode="auto">
          <a:xfrm>
            <a:off x="6818892" y="3342019"/>
            <a:ext cx="223404" cy="238990"/>
          </a:xfrm>
          <a:prstGeom prst="star7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7-Point Star 47">
            <a:extLst>
              <a:ext uri="{FF2B5EF4-FFF2-40B4-BE49-F238E27FC236}">
                <a16:creationId xmlns:a16="http://schemas.microsoft.com/office/drawing/2014/main" id="{4A974685-45FF-47B6-A0C5-F0E53228D8E8}"/>
              </a:ext>
            </a:extLst>
          </p:cNvPr>
          <p:cNvSpPr/>
          <p:nvPr/>
        </p:nvSpPr>
        <p:spPr bwMode="auto">
          <a:xfrm>
            <a:off x="8919050" y="2858483"/>
            <a:ext cx="223404" cy="238990"/>
          </a:xfrm>
          <a:prstGeom prst="star7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Parallelogram 8">
            <a:extLst>
              <a:ext uri="{FF2B5EF4-FFF2-40B4-BE49-F238E27FC236}">
                <a16:creationId xmlns:a16="http://schemas.microsoft.com/office/drawing/2014/main" id="{4F51FAB5-1F5F-4D3A-9C09-CDB5272C1E73}"/>
              </a:ext>
            </a:extLst>
          </p:cNvPr>
          <p:cNvSpPr/>
          <p:nvPr/>
        </p:nvSpPr>
        <p:spPr bwMode="auto">
          <a:xfrm rot="18578350">
            <a:off x="5760778" y="2518334"/>
            <a:ext cx="693592" cy="727570"/>
          </a:xfrm>
          <a:prstGeom prst="parallelogram">
            <a:avLst>
              <a:gd name="adj" fmla="val 2278"/>
            </a:avLst>
          </a:prstGeom>
          <a:solidFill>
            <a:srgbClr val="BBE0E3">
              <a:alpha val="5607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2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7" grpId="0"/>
      <p:bldP spid="44" grpId="0"/>
      <p:bldP spid="6" grpId="0"/>
      <p:bldP spid="60" grpId="0"/>
      <p:bldP spid="62" grpId="0" animBg="1"/>
      <p:bldP spid="64" grpId="0"/>
      <p:bldP spid="76" grpId="0"/>
      <p:bldP spid="108" grpId="0"/>
      <p:bldP spid="109" grpId="0" animBg="1"/>
      <p:bldP spid="110" grpId="0" animBg="1"/>
      <p:bldP spid="116" grpId="0" animBg="1"/>
      <p:bldP spid="117" grpId="0" animBg="1"/>
      <p:bldP spid="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 96">
            <a:extLst>
              <a:ext uri="{FF2B5EF4-FFF2-40B4-BE49-F238E27FC236}">
                <a16:creationId xmlns:a16="http://schemas.microsoft.com/office/drawing/2014/main" id="{52042196-A00C-4318-A808-ABE339B369C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07981" y="1734492"/>
            <a:ext cx="3366018" cy="3305680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>
            <a:off x="2222525" y="1812276"/>
            <a:ext cx="703868" cy="3088290"/>
          </a:xfrm>
          <a:prstGeom prst="straightConnector1">
            <a:avLst/>
          </a:prstGeom>
          <a:ln w="28575">
            <a:solidFill>
              <a:srgbClr val="D65C3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 Box 17 1"/>
          <p:cNvSpPr txBox="1">
            <a:spLocks noChangeArrowheads="1"/>
          </p:cNvSpPr>
          <p:nvPr/>
        </p:nvSpPr>
        <p:spPr bwMode="auto">
          <a:xfrm>
            <a:off x="5272183" y="1328968"/>
            <a:ext cx="29306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200" dirty="0">
                <a:solidFill>
                  <a:srgbClr val="801FA7"/>
                </a:solidFill>
                <a:cs typeface="Arial" panose="020B0604020202020204" pitchFamily="34" charset="0"/>
              </a:rPr>
              <a:t>Large </a:t>
            </a:r>
            <a:r>
              <a:rPr lang="en-GB" altLang="en-US" sz="1200" dirty="0">
                <a:cs typeface="Arial" panose="020B0604020202020204" pitchFamily="34" charset="0"/>
              </a:rPr>
              <a:t>u</a:t>
            </a:r>
            <a:r>
              <a:rPr lang="en-GB" altLang="en-US" sz="1200" dirty="0">
                <a:solidFill>
                  <a:srgbClr val="801FA7"/>
                </a:solidFill>
                <a:cs typeface="Arial" panose="020B0604020202020204" pitchFamily="34" charset="0"/>
              </a:rPr>
              <a:t> asymptotics fixed by PSU(2,2|4)</a:t>
            </a:r>
          </a:p>
          <a:p>
            <a:pPr>
              <a:spcBef>
                <a:spcPct val="0"/>
              </a:spcBef>
              <a:buNone/>
            </a:pPr>
            <a:endParaRPr lang="en-GB" altLang="en-US" sz="1200" dirty="0">
              <a:solidFill>
                <a:srgbClr val="801FA7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1200" dirty="0" err="1">
                <a:solidFill>
                  <a:srgbClr val="801FA7"/>
                </a:solidFill>
                <a:cs typeface="Arial" panose="020B0604020202020204" pitchFamily="34" charset="0"/>
              </a:rPr>
              <a:t>Cartan</a:t>
            </a:r>
            <a:r>
              <a:rPr lang="en-GB" altLang="en-US" sz="1200" dirty="0">
                <a:solidFill>
                  <a:srgbClr val="801FA7"/>
                </a:solidFill>
                <a:cs typeface="Arial" panose="020B0604020202020204" pitchFamily="34" charset="0"/>
              </a:rPr>
              <a:t> charges</a:t>
            </a: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8788" y="120517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alt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Quantum Spectral Curve of AdS</a:t>
            </a:r>
            <a:r>
              <a:rPr lang="en-US" altLang="en-US" sz="2800" baseline="-25000" dirty="0">
                <a:solidFill>
                  <a:srgbClr val="C00000"/>
                </a:solidFill>
                <a:cs typeface="Arial" panose="020B0604020202020204" pitchFamily="34" charset="0"/>
              </a:rPr>
              <a:t>5</a:t>
            </a:r>
            <a:r>
              <a:rPr lang="en-US" alt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/CFT</a:t>
            </a:r>
            <a:r>
              <a:rPr lang="en-US" altLang="en-US" sz="2800" baseline="-25000" dirty="0">
                <a:solidFill>
                  <a:srgbClr val="C00000"/>
                </a:solidFill>
                <a:cs typeface="Arial" panose="020B0604020202020204" pitchFamily="34" charset="0"/>
              </a:rPr>
              <a:t>5</a:t>
            </a:r>
            <a:r>
              <a:rPr lang="en-US" alt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: analytic structure</a:t>
            </a:r>
            <a:endParaRPr lang="fr-FR" altLang="en-US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7658" name="Rectangle 30"/>
          <p:cNvSpPr>
            <a:spLocks noChangeArrowheads="1"/>
          </p:cNvSpPr>
          <p:nvPr/>
        </p:nvSpPr>
        <p:spPr bwMode="auto">
          <a:xfrm>
            <a:off x="6634318" y="-7819"/>
            <a:ext cx="2375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b="1" dirty="0" err="1">
                <a:solidFill>
                  <a:srgbClr val="00CC00"/>
                </a:solidFill>
              </a:rPr>
              <a:t>Gromov</a:t>
            </a:r>
            <a:r>
              <a:rPr lang="en-GB" altLang="en-US" sz="1000" b="1" dirty="0">
                <a:solidFill>
                  <a:srgbClr val="00CC00"/>
                </a:solidFill>
              </a:rPr>
              <a:t>, V.K., </a:t>
            </a:r>
            <a:r>
              <a:rPr lang="en-GB" altLang="en-US" sz="1000" b="1" dirty="0" err="1">
                <a:solidFill>
                  <a:srgbClr val="00CC00"/>
                </a:solidFill>
              </a:rPr>
              <a:t>Leurent</a:t>
            </a:r>
            <a:r>
              <a:rPr lang="en-GB" altLang="en-US" sz="1000" b="1" dirty="0">
                <a:solidFill>
                  <a:srgbClr val="00CC00"/>
                </a:solidFill>
              </a:rPr>
              <a:t>, </a:t>
            </a:r>
            <a:r>
              <a:rPr lang="en-GB" altLang="en-US" sz="1000" b="1" dirty="0" err="1">
                <a:solidFill>
                  <a:srgbClr val="00CC00"/>
                </a:solidFill>
              </a:rPr>
              <a:t>Volin</a:t>
            </a:r>
            <a:r>
              <a:rPr lang="en-GB" altLang="en-US" sz="1000" b="1" dirty="0">
                <a:solidFill>
                  <a:srgbClr val="00CC00"/>
                </a:solidFill>
              </a:rPr>
              <a:t>  ’13,‘14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000" b="1" dirty="0">
                <a:solidFill>
                  <a:srgbClr val="00CC00"/>
                </a:solidFill>
              </a:rPr>
              <a:t>V.K., </a:t>
            </a:r>
            <a:r>
              <a:rPr lang="en-GB" altLang="en-US" sz="1000" b="1" dirty="0" err="1">
                <a:solidFill>
                  <a:srgbClr val="00CC00"/>
                </a:solidFill>
              </a:rPr>
              <a:t>Leurent</a:t>
            </a:r>
            <a:r>
              <a:rPr lang="en-GB" altLang="en-US" sz="1000" b="1" dirty="0">
                <a:solidFill>
                  <a:srgbClr val="00CC00"/>
                </a:solidFill>
              </a:rPr>
              <a:t>, </a:t>
            </a:r>
            <a:r>
              <a:rPr lang="en-GB" altLang="en-US" sz="1000" b="1" dirty="0" err="1">
                <a:solidFill>
                  <a:srgbClr val="00CC00"/>
                </a:solidFill>
              </a:rPr>
              <a:t>Volin</a:t>
            </a:r>
            <a:r>
              <a:rPr lang="en-GB" altLang="en-US" sz="1000" b="1" dirty="0">
                <a:solidFill>
                  <a:srgbClr val="00CC00"/>
                </a:solidFill>
              </a:rPr>
              <a:t> ‘15</a:t>
            </a:r>
            <a:endParaRPr lang="en-US" altLang="en-US" sz="1000" dirty="0">
              <a:solidFill>
                <a:schemeClr val="accent2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22314" y="926879"/>
            <a:ext cx="7341299" cy="407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1400" dirty="0">
                <a:solidFill>
                  <a:srgbClr val="801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 8 + 8  Q-functions with nice analyticity on physical sheet</a:t>
            </a:r>
          </a:p>
        </p:txBody>
      </p:sp>
      <p:grpSp>
        <p:nvGrpSpPr>
          <p:cNvPr id="91" name="Groupe 14"/>
          <p:cNvGrpSpPr>
            <a:grpSpLocks/>
          </p:cNvGrpSpPr>
          <p:nvPr/>
        </p:nvGrpSpPr>
        <p:grpSpPr bwMode="auto">
          <a:xfrm>
            <a:off x="6321731" y="2930925"/>
            <a:ext cx="2278063" cy="706125"/>
            <a:chOff x="675586" y="1360485"/>
            <a:chExt cx="2267686" cy="1584176"/>
          </a:xfrm>
        </p:grpSpPr>
        <p:sp>
          <p:nvSpPr>
            <p:cNvPr id="101" name="Rectangle 100"/>
            <p:cNvSpPr/>
            <p:nvPr/>
          </p:nvSpPr>
          <p:spPr>
            <a:xfrm>
              <a:off x="778304" y="1360485"/>
              <a:ext cx="1850494" cy="1584176"/>
            </a:xfrm>
            <a:prstGeom prst="rect">
              <a:avLst/>
            </a:prstGeom>
            <a:solidFill>
              <a:srgbClr val="FFFF00"/>
            </a:solidFill>
            <a:ln w="952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srgbClr val="1216B6"/>
                </a:solidFill>
              </a:endParaRPr>
            </a:p>
          </p:txBody>
        </p:sp>
        <p:pic>
          <p:nvPicPr>
            <p:cNvPr id="102" name="Picture 25 1" descr="tmp.bmp"/>
            <p:cNvPicPr>
              <a:picLocks/>
            </p:cNvPicPr>
            <p:nvPr>
              <p:custDataLst>
                <p:tags r:id="rId40"/>
              </p:custDataLst>
            </p:nvPr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303" y="1484782"/>
              <a:ext cx="145648" cy="29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3" name="直線矢印コネクタ 8 1"/>
            <p:cNvCxnSpPr>
              <a:cxnSpLocks noChangeShapeType="1"/>
            </p:cNvCxnSpPr>
            <p:nvPr/>
          </p:nvCxnSpPr>
          <p:spPr bwMode="auto">
            <a:xfrm flipV="1">
              <a:off x="675586" y="2099360"/>
              <a:ext cx="2267686" cy="2093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直線矢印コネクタ 14"/>
            <p:cNvCxnSpPr>
              <a:cxnSpLocks noChangeShapeType="1"/>
            </p:cNvCxnSpPr>
            <p:nvPr/>
          </p:nvCxnSpPr>
          <p:spPr bwMode="auto">
            <a:xfrm flipV="1">
              <a:off x="1321396" y="2109825"/>
              <a:ext cx="630304" cy="10464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" name="Groupe 19"/>
          <p:cNvGrpSpPr>
            <a:grpSpLocks/>
          </p:cNvGrpSpPr>
          <p:nvPr/>
        </p:nvGrpSpPr>
        <p:grpSpPr bwMode="auto">
          <a:xfrm>
            <a:off x="6449823" y="4701946"/>
            <a:ext cx="2278063" cy="772399"/>
            <a:chOff x="7177001" y="3786123"/>
            <a:chExt cx="2267686" cy="1368152"/>
          </a:xfrm>
        </p:grpSpPr>
        <p:grpSp>
          <p:nvGrpSpPr>
            <p:cNvPr id="106" name="Groupe 37"/>
            <p:cNvGrpSpPr>
              <a:grpSpLocks/>
            </p:cNvGrpSpPr>
            <p:nvPr/>
          </p:nvGrpSpPr>
          <p:grpSpPr bwMode="auto">
            <a:xfrm>
              <a:off x="7177001" y="3786123"/>
              <a:ext cx="2267686" cy="1368152"/>
              <a:chOff x="675586" y="1360485"/>
              <a:chExt cx="2267686" cy="1584176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778304" y="1360485"/>
                <a:ext cx="1850494" cy="1584176"/>
              </a:xfrm>
              <a:prstGeom prst="rect">
                <a:avLst/>
              </a:prstGeom>
              <a:solidFill>
                <a:srgbClr val="FFFF00"/>
              </a:solidFill>
              <a:ln w="9525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000">
                  <a:solidFill>
                    <a:srgbClr val="1216B6"/>
                  </a:solidFill>
                </a:endParaRPr>
              </a:p>
            </p:txBody>
          </p:sp>
          <p:pic>
            <p:nvPicPr>
              <p:cNvPr id="110" name="Picture 25 2" descr="tmp.bmp"/>
              <p:cNvPicPr>
                <a:picLocks/>
              </p:cNvPicPr>
              <p:nvPr>
                <p:custDataLst>
                  <p:tags r:id="rId39"/>
                </p:custDataLst>
              </p:nvPr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0303" y="1484784"/>
                <a:ext cx="178495" cy="259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1" name="直線矢印コネクタ 8 2"/>
              <p:cNvCxnSpPr>
                <a:cxnSpLocks noChangeShapeType="1"/>
              </p:cNvCxnSpPr>
              <p:nvPr/>
            </p:nvCxnSpPr>
            <p:spPr bwMode="auto">
              <a:xfrm flipV="1">
                <a:off x="675586" y="2099360"/>
                <a:ext cx="2267686" cy="2093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07" name="Connecteur droit avec flèche 46"/>
            <p:cNvCxnSpPr>
              <a:cxnSpLocks noChangeShapeType="1"/>
            </p:cNvCxnSpPr>
            <p:nvPr/>
          </p:nvCxnSpPr>
          <p:spPr bwMode="auto">
            <a:xfrm flipV="1">
              <a:off x="7280280" y="4442318"/>
              <a:ext cx="567709" cy="2352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Connecteur droit avec flèche 47"/>
            <p:cNvCxnSpPr>
              <a:cxnSpLocks noChangeShapeType="1"/>
            </p:cNvCxnSpPr>
            <p:nvPr/>
          </p:nvCxnSpPr>
          <p:spPr bwMode="auto">
            <a:xfrm flipH="1" flipV="1">
              <a:off x="8543230" y="4432347"/>
              <a:ext cx="600770" cy="186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14" name="Image 1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91" y="3387332"/>
            <a:ext cx="431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Image 4 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120" y="3368282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Image 1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67" y="5272257"/>
            <a:ext cx="431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Image 4 2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70" y="5260824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Image 1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54" y="1752414"/>
            <a:ext cx="20574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sp>
        <p:nvSpPr>
          <p:cNvPr id="128" name="Text Box 17 2"/>
          <p:cNvSpPr txBox="1">
            <a:spLocks noChangeArrowheads="1"/>
          </p:cNvSpPr>
          <p:nvPr/>
        </p:nvSpPr>
        <p:spPr bwMode="auto">
          <a:xfrm>
            <a:off x="6234711" y="2656848"/>
            <a:ext cx="20024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200" dirty="0">
                <a:solidFill>
                  <a:srgbClr val="801FA7"/>
                </a:solidFill>
                <a:cs typeface="Arial" panose="020B0604020202020204" pitchFamily="34" charset="0"/>
              </a:rPr>
              <a:t>short cut on physical sheet</a:t>
            </a:r>
          </a:p>
        </p:txBody>
      </p:sp>
      <p:sp>
        <p:nvSpPr>
          <p:cNvPr id="129" name="Text Box 17 3"/>
          <p:cNvSpPr txBox="1">
            <a:spLocks noChangeArrowheads="1"/>
          </p:cNvSpPr>
          <p:nvPr/>
        </p:nvSpPr>
        <p:spPr bwMode="auto">
          <a:xfrm>
            <a:off x="6210349" y="4377265"/>
            <a:ext cx="19495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200" dirty="0">
                <a:solidFill>
                  <a:srgbClr val="801FA7"/>
                </a:solidFill>
                <a:cs typeface="Arial" panose="020B0604020202020204" pitchFamily="34" charset="0"/>
              </a:rPr>
              <a:t>long cut on physical sheet</a:t>
            </a:r>
          </a:p>
        </p:txBody>
      </p:sp>
      <p:pic>
        <p:nvPicPr>
          <p:cNvPr id="26" name="Image 25" descr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Q_j,\,\bQ^j\sim \, u^{\,_{(\pm \Delta\pm S_1\pm S_2)/2}}&#10;$$&#10;\end{document}" title="IguanaTex Bitmap Display">
            <a:extLst>
              <a:ext uri="{FF2B5EF4-FFF2-40B4-BE49-F238E27FC236}">
                <a16:creationId xmlns:a16="http://schemas.microsoft.com/office/drawing/2014/main" id="{5D83D97A-B74D-46C7-9A23-4EB50776043D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72" y="4004389"/>
            <a:ext cx="2835048" cy="3375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4" name="Text Box 17 4"/>
          <p:cNvSpPr txBox="1">
            <a:spLocks noChangeArrowheads="1"/>
          </p:cNvSpPr>
          <p:nvPr/>
        </p:nvSpPr>
        <p:spPr bwMode="auto">
          <a:xfrm>
            <a:off x="315427" y="5458214"/>
            <a:ext cx="64470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GB" altLang="en-US" sz="1400" dirty="0">
                <a:solidFill>
                  <a:srgbClr val="801FA7"/>
                </a:solidFill>
                <a:cs typeface="Arial" panose="020B0604020202020204" pitchFamily="34" charset="0"/>
              </a:rPr>
              <a:t>Various Q-functions are related by complex conjugation (“gluing” relations)  </a:t>
            </a:r>
          </a:p>
        </p:txBody>
      </p:sp>
      <p:sp>
        <p:nvSpPr>
          <p:cNvPr id="153" name="Rectangle 152"/>
          <p:cNvSpPr>
            <a:spLocks noChangeArrowheads="1"/>
          </p:cNvSpPr>
          <p:nvPr/>
        </p:nvSpPr>
        <p:spPr bwMode="auto">
          <a:xfrm>
            <a:off x="286092" y="6209464"/>
            <a:ext cx="66844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1014A4"/>
                </a:solidFill>
              </a:rPr>
              <a:t>These  Riemann-Hilbert conditions fix all physical solutions for Q-system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1014A4"/>
                </a:solidFill>
              </a:rPr>
              <a:t>      and thus  conformal dimensions    </a:t>
            </a:r>
            <a:r>
              <a:rPr lang="el-GR" altLang="en-US" sz="1400" i="1" dirty="0"/>
              <a:t>Δ</a:t>
            </a:r>
            <a:r>
              <a:rPr lang="en-US" sz="1400" i="1" dirty="0"/>
              <a:t>(g</a:t>
            </a:r>
            <a:r>
              <a:rPr lang="en-US" altLang="en-US" sz="1400" dirty="0">
                <a:solidFill>
                  <a:srgbClr val="1014A4"/>
                </a:solidFill>
              </a:rPr>
              <a:t>)      with given  </a:t>
            </a:r>
            <a:r>
              <a:rPr lang="en-GB" altLang="en-US" sz="1400" dirty="0">
                <a:solidFill>
                  <a:srgbClr val="801FA7"/>
                </a:solidFill>
                <a:cs typeface="Arial" panose="020B0604020202020204" pitchFamily="34" charset="0"/>
              </a:rPr>
              <a:t>PSU(2,2|4)  </a:t>
            </a:r>
            <a:r>
              <a:rPr lang="en-US" altLang="en-US" sz="1400" dirty="0">
                <a:solidFill>
                  <a:srgbClr val="1014A4"/>
                </a:solidFill>
              </a:rPr>
              <a:t>charges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99740" y="3805511"/>
            <a:ext cx="557860" cy="710384"/>
            <a:chOff x="5525827" y="3780041"/>
            <a:chExt cx="557860" cy="710384"/>
          </a:xfrm>
        </p:grpSpPr>
        <p:pic>
          <p:nvPicPr>
            <p:cNvPr id="51" name="Рисунок 4" descr="sstmp.bmp"/>
            <p:cNvPicPr>
              <a:picLocks/>
            </p:cNvPicPr>
            <p:nvPr>
              <p:custDataLst>
                <p:tags r:id="rId37"/>
              </p:custDataLst>
            </p:nvPr>
          </p:nvPicPr>
          <p:blipFill>
            <a:blip r:embed="rId4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827" y="3780041"/>
              <a:ext cx="557860" cy="710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/>
            </p:cNvPicPr>
            <p:nvPr>
              <p:custDataLst>
                <p:tags r:id="rId38"/>
              </p:custDataLst>
            </p:nvPr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66" y="4244042"/>
              <a:ext cx="307582" cy="13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041488" y="2141077"/>
            <a:ext cx="566782" cy="568425"/>
            <a:chOff x="5681219" y="2440471"/>
            <a:chExt cx="566782" cy="568425"/>
          </a:xfrm>
        </p:grpSpPr>
        <p:pic>
          <p:nvPicPr>
            <p:cNvPr id="50" name="Содержимое 3" descr="sstmp.bmp"/>
            <p:cNvPicPr>
              <a:picLocks/>
            </p:cNvPicPr>
            <p:nvPr>
              <p:custDataLst>
                <p:tags r:id="rId35"/>
              </p:custDataLst>
            </p:nvPr>
          </p:nvPicPr>
          <p:blipFill>
            <a:blip r:embed="rId5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219" y="2440471"/>
              <a:ext cx="566782" cy="5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2"/>
            <p:cNvPicPr>
              <a:picLocks/>
            </p:cNvPicPr>
            <p:nvPr>
              <p:custDataLst>
                <p:tags r:id="rId36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505" y="2591055"/>
              <a:ext cx="201379" cy="17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</p:grpSp>
      <p:cxnSp>
        <p:nvCxnSpPr>
          <p:cNvPr id="6" name="Straight Arrow Connector 5"/>
          <p:cNvCxnSpPr/>
          <p:nvPr/>
        </p:nvCxnSpPr>
        <p:spPr bwMode="auto">
          <a:xfrm>
            <a:off x="7554191" y="4831244"/>
            <a:ext cx="15587" cy="519546"/>
          </a:xfrm>
          <a:prstGeom prst="straightConnector1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pic>
        <p:nvPicPr>
          <p:cNvPr id="24" name="Image 23" descr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 \bP_b,\,\bP^b\sim \, q_b^{\pm iu} \,u^{\,_{(\pm J_1\pm J_2\pm J_3)/2}}&#10;$$&#10;\end{document}" title="IguanaTex Bitmap Display">
            <a:extLst>
              <a:ext uri="{FF2B5EF4-FFF2-40B4-BE49-F238E27FC236}">
                <a16:creationId xmlns:a16="http://schemas.microsoft.com/office/drawing/2014/main" id="{B10500BD-0771-41AB-B2AD-AB081841E2CE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20" y="2245098"/>
            <a:ext cx="3356952" cy="34971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2" name="Image 21" descr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&#10;\def\sG{\,\slash\!\!\!\! G}&#10;\def\sH{\slash\!\!\!\! H}&#10;\def\pint{-\hskip-0.41cm \int}&#10;\def\bT{{\bf T}}&#10;\def\wT{{\mathbb{T}}}&#10;\def\sT{{\mathscr T}}&#10;\def\DF{{\CF}}&#10;\def\cA{{\cal A}}&#10;\newcommand{\bP}{{\bf P}}&#10;\newcommand{\bQ}{{\bf Q}}&#10;&#10;    &#10;\begin{document}&#10;$$&#10; \bQ_1\propto  \bar \bQ^2\,,\quad  \bQ_2\propto \bar \bQ^1\,,\quad&#10;  \bQ_3\propto  \bar \bQ^4\,,\quad  \bQ_4\propto \bar \bQ^3&#10;$$&#10;\end{document}" title="IguanaTex Bitmap Display">
            <a:extLst>
              <a:ext uri="{FF2B5EF4-FFF2-40B4-BE49-F238E27FC236}">
                <a16:creationId xmlns:a16="http://schemas.microsoft.com/office/drawing/2014/main" id="{5CE38C30-5EB6-4A81-A9CE-FDA366DE5567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81" y="5834538"/>
            <a:ext cx="5701333" cy="3040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F4FE4C0-8A39-4AC7-8F14-F6C705501018}"/>
              </a:ext>
            </a:extLst>
          </p:cNvPr>
          <p:cNvGrpSpPr/>
          <p:nvPr/>
        </p:nvGrpSpPr>
        <p:grpSpPr>
          <a:xfrm>
            <a:off x="3162530" y="2435548"/>
            <a:ext cx="2095270" cy="1371282"/>
            <a:chOff x="2559717" y="1931495"/>
            <a:chExt cx="3391260" cy="2219464"/>
          </a:xfrm>
        </p:grpSpPr>
        <p:grpSp>
          <p:nvGrpSpPr>
            <p:cNvPr id="7" name="Group 6"/>
            <p:cNvGrpSpPr/>
            <p:nvPr/>
          </p:nvGrpSpPr>
          <p:grpSpPr>
            <a:xfrm>
              <a:off x="2559717" y="1931495"/>
              <a:ext cx="3391260" cy="2219464"/>
              <a:chOff x="2829411" y="1944013"/>
              <a:chExt cx="3391260" cy="2219464"/>
            </a:xfrm>
          </p:grpSpPr>
          <p:pic>
            <p:nvPicPr>
              <p:cNvPr id="47" name="Picture 2 1" descr="https://store-images.s-microsoft.com/image/apps.19351.13510798882890182.e709a902-2515-4750-9765-da43e0b1f7bc.5bfa7024-79d1-4ae1-b9f4-b10c47050d52?mode=scale&amp;q=90&amp;h=300&amp;w=300"/>
              <p:cNvPicPr>
                <a:picLocks noChangeAspect="1" noChangeArrowheads="1"/>
              </p:cNvPicPr>
              <p:nvPr/>
            </p:nvPicPr>
            <p:blipFill rotWithShape="1"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99" t="12600" r="12501" b="34481"/>
              <a:stretch/>
            </p:blipFill>
            <p:spPr bwMode="auto">
              <a:xfrm rot="8181206">
                <a:off x="2829411" y="1944013"/>
                <a:ext cx="2219464" cy="2219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55"/>
              <p:cNvPicPr>
                <a:picLocks/>
              </p:cNvPicPr>
              <p:nvPr>
                <p:custDataLst>
                  <p:tags r:id="rId27"/>
                </p:custDataLst>
              </p:nvPr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1446" y="3860794"/>
                <a:ext cx="214471" cy="169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57" name="Picture 56"/>
              <p:cNvPicPr>
                <a:picLocks/>
              </p:cNvPicPr>
              <p:nvPr>
                <p:custDataLst>
                  <p:tags r:id="rId28"/>
                </p:custDataLst>
              </p:nvPr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1157" y="3690018"/>
                <a:ext cx="214471" cy="169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58" name="Picture 57"/>
              <p:cNvPicPr>
                <a:picLocks/>
              </p:cNvPicPr>
              <p:nvPr>
                <p:custDataLst>
                  <p:tags r:id="rId29"/>
                </p:custDataLst>
              </p:nvPr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5343" y="3484261"/>
                <a:ext cx="214471" cy="169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59" name="Picture 58"/>
              <p:cNvPicPr>
                <a:picLocks/>
              </p:cNvPicPr>
              <p:nvPr>
                <p:custDataLst>
                  <p:tags r:id="rId30"/>
                </p:custDataLst>
              </p:nvPr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5945" y="3339885"/>
                <a:ext cx="225196" cy="169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63" name="Picture 62"/>
              <p:cNvPicPr>
                <a:picLocks/>
              </p:cNvPicPr>
              <p:nvPr>
                <p:custDataLst>
                  <p:tags r:id="rId31"/>
                </p:custDataLst>
              </p:nvPr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8772" y="3103049"/>
                <a:ext cx="225196" cy="201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67" name="Picture 66"/>
              <p:cNvPicPr>
                <a:picLocks/>
              </p:cNvPicPr>
              <p:nvPr>
                <p:custDataLst>
                  <p:tags r:id="rId32"/>
                </p:custDataLst>
              </p:nvPr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6038" y="2893941"/>
                <a:ext cx="225196" cy="201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68" name="Picture 67"/>
              <p:cNvPicPr>
                <a:picLocks/>
              </p:cNvPicPr>
              <p:nvPr>
                <p:custDataLst>
                  <p:tags r:id="rId33"/>
                </p:custDataLst>
              </p:nvPr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5945" y="2658241"/>
                <a:ext cx="225196" cy="201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69" name="Picture 68"/>
              <p:cNvPicPr>
                <a:picLocks/>
              </p:cNvPicPr>
              <p:nvPr>
                <p:custDataLst>
                  <p:tags r:id="rId34"/>
                </p:custDataLst>
              </p:nvPr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5967" y="2441835"/>
                <a:ext cx="235919" cy="201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sp>
            <p:nvSpPr>
              <p:cNvPr id="71" name="Ellipse 121 1"/>
              <p:cNvSpPr/>
              <p:nvPr/>
            </p:nvSpPr>
            <p:spPr>
              <a:xfrm rot="559468">
                <a:off x="3560440" y="2349975"/>
                <a:ext cx="548962" cy="98097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/>
              </a:p>
            </p:txBody>
          </p:sp>
          <p:sp>
            <p:nvSpPr>
              <p:cNvPr id="73" name="Text Box 17 5"/>
              <p:cNvSpPr txBox="1">
                <a:spLocks noChangeArrowheads="1"/>
              </p:cNvSpPr>
              <p:nvPr/>
            </p:nvSpPr>
            <p:spPr bwMode="auto">
              <a:xfrm>
                <a:off x="4709440" y="3515026"/>
                <a:ext cx="1511231" cy="64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en-GB" altLang="en-US" sz="900" dirty="0">
                    <a:solidFill>
                      <a:srgbClr val="1216B6"/>
                    </a:solidFill>
                  </a:rPr>
                  <a:t>Hodge dual </a:t>
                </a:r>
              </a:p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en-GB" altLang="en-US" sz="900" dirty="0">
                    <a:solidFill>
                      <a:srgbClr val="1216B6"/>
                    </a:solidFill>
                  </a:rPr>
                  <a:t> Q-functions</a:t>
                </a:r>
              </a:p>
            </p:txBody>
          </p:sp>
          <p:sp>
            <p:nvSpPr>
              <p:cNvPr id="75" name="Ellipse 121 2"/>
              <p:cNvSpPr/>
              <p:nvPr/>
            </p:nvSpPr>
            <p:spPr>
              <a:xfrm rot="19561133">
                <a:off x="3668635" y="3283046"/>
                <a:ext cx="537969" cy="868082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rot="11012342" flipV="1">
                <a:off x="3907683" y="2531357"/>
                <a:ext cx="637152" cy="1435670"/>
                <a:chOff x="1568657" y="1594364"/>
                <a:chExt cx="806621" cy="1687388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flipV="1">
                  <a:off x="1589154" y="1594364"/>
                  <a:ext cx="703781" cy="3130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1587511" y="1869655"/>
                  <a:ext cx="787767" cy="47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1605528" y="1916835"/>
                  <a:ext cx="734223" cy="16804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1606801" y="1921743"/>
                  <a:ext cx="729892" cy="4062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 flipV="1">
                  <a:off x="1591195" y="1910707"/>
                  <a:ext cx="722753" cy="71529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H="1" flipV="1">
                  <a:off x="1600906" y="1959404"/>
                  <a:ext cx="522822" cy="86994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 flipV="1">
                  <a:off x="1568657" y="1905126"/>
                  <a:ext cx="437625" cy="115590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H="1" flipV="1">
                  <a:off x="1577693" y="1939368"/>
                  <a:ext cx="298760" cy="13423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3" name="7-Point Star 97 1">
              <a:extLst>
                <a:ext uri="{FF2B5EF4-FFF2-40B4-BE49-F238E27FC236}">
                  <a16:creationId xmlns:a16="http://schemas.microsoft.com/office/drawing/2014/main" id="{E442DC3E-3514-4906-BD0D-9224EF06F2D5}"/>
                </a:ext>
              </a:extLst>
            </p:cNvPr>
            <p:cNvSpPr/>
            <p:nvPr/>
          </p:nvSpPr>
          <p:spPr bwMode="auto">
            <a:xfrm>
              <a:off x="4161071" y="2738059"/>
              <a:ext cx="219946" cy="167264"/>
            </a:xfrm>
            <a:prstGeom prst="star7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5" name="7-Point Star 118">
            <a:extLst>
              <a:ext uri="{FF2B5EF4-FFF2-40B4-BE49-F238E27FC236}">
                <a16:creationId xmlns:a16="http://schemas.microsoft.com/office/drawing/2014/main" id="{32008729-09D6-4EDE-BA0E-1805EEF5DD25}"/>
              </a:ext>
            </a:extLst>
          </p:cNvPr>
          <p:cNvSpPr/>
          <p:nvPr/>
        </p:nvSpPr>
        <p:spPr bwMode="auto">
          <a:xfrm>
            <a:off x="932395" y="3624140"/>
            <a:ext cx="207989" cy="253239"/>
          </a:xfrm>
          <a:prstGeom prst="star7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4AE2DA5-1A01-4249-82D2-6355BBC76CF2}"/>
              </a:ext>
            </a:extLst>
          </p:cNvPr>
          <p:cNvGrpSpPr/>
          <p:nvPr/>
        </p:nvGrpSpPr>
        <p:grpSpPr>
          <a:xfrm rot="20372221">
            <a:off x="864901" y="3157689"/>
            <a:ext cx="1433154" cy="1433154"/>
            <a:chOff x="489142" y="2755513"/>
            <a:chExt cx="2135292" cy="2135292"/>
          </a:xfrm>
        </p:grpSpPr>
        <p:grpSp>
          <p:nvGrpSpPr>
            <p:cNvPr id="5" name="Group 4"/>
            <p:cNvGrpSpPr/>
            <p:nvPr/>
          </p:nvGrpSpPr>
          <p:grpSpPr>
            <a:xfrm>
              <a:off x="489142" y="2755513"/>
              <a:ext cx="2135292" cy="2135292"/>
              <a:chOff x="610586" y="2851524"/>
              <a:chExt cx="2135292" cy="2135292"/>
            </a:xfrm>
          </p:grpSpPr>
          <p:pic>
            <p:nvPicPr>
              <p:cNvPr id="45" name="Picture 2 2" descr="https://store-images.s-microsoft.com/image/apps.19351.13510798882890182.e709a902-2515-4750-9765-da43e0b1f7bc.5bfa7024-79d1-4ae1-b9f4-b10c47050d52?mode=scale&amp;q=90&amp;h=300&amp;w=300"/>
              <p:cNvPicPr>
                <a:picLocks noChangeAspect="1" noChangeArrowheads="1"/>
              </p:cNvPicPr>
              <p:nvPr/>
            </p:nvPicPr>
            <p:blipFill rotWithShape="1"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99" t="12600" r="12501" b="34481"/>
              <a:stretch/>
            </p:blipFill>
            <p:spPr bwMode="auto">
              <a:xfrm rot="18890516">
                <a:off x="610586" y="2851524"/>
                <a:ext cx="2135292" cy="2135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7"/>
              <p:cNvPicPr>
                <a:picLocks/>
              </p:cNvPicPr>
              <p:nvPr>
                <p:custDataLst>
                  <p:tags r:id="rId19"/>
                </p:custDataLst>
              </p:nvPr>
            </p:nvPicPr>
            <p:blipFill>
              <a:blip r:embed="rId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4770" y="2983225"/>
                <a:ext cx="226504" cy="169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49" name="Picture 48"/>
              <p:cNvPicPr>
                <a:picLocks/>
              </p:cNvPicPr>
              <p:nvPr>
                <p:custDataLst>
                  <p:tags r:id="rId20"/>
                </p:custDataLst>
              </p:nvPr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5202" y="3074495"/>
                <a:ext cx="201383" cy="171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54" name="Picture 53"/>
              <p:cNvPicPr>
                <a:picLocks/>
              </p:cNvPicPr>
              <p:nvPr>
                <p:custDataLst>
                  <p:tags r:id="rId21"/>
                </p:custDataLst>
              </p:nvPr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6578" y="3276581"/>
                <a:ext cx="212348" cy="173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55" name="Picture 54"/>
              <p:cNvPicPr>
                <a:picLocks/>
              </p:cNvPicPr>
              <p:nvPr>
                <p:custDataLst>
                  <p:tags r:id="rId22"/>
                </p:custDataLst>
              </p:nvPr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7169" y="3504396"/>
                <a:ext cx="210044" cy="167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62" name="Picture 61"/>
              <p:cNvPicPr>
                <a:picLocks/>
              </p:cNvPicPr>
              <p:nvPr>
                <p:custDataLst>
                  <p:tags r:id="rId23"/>
                </p:custDataLst>
              </p:nvPr>
            </p:nvPicPr>
            <p:blipFill>
              <a:blip r:embed="rId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4285" y="3808283"/>
                <a:ext cx="214265" cy="180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64" name="Picture 63"/>
              <p:cNvPicPr>
                <a:picLocks/>
              </p:cNvPicPr>
              <p:nvPr>
                <p:custDataLst>
                  <p:tags r:id="rId24"/>
                </p:custDataLst>
              </p:nvPr>
            </p:nvPicPr>
            <p:blipFill>
              <a:blip r:embed="rId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3010" y="4015898"/>
                <a:ext cx="214265" cy="180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65" name="Picture 64"/>
              <p:cNvPicPr>
                <a:picLocks/>
              </p:cNvPicPr>
              <p:nvPr>
                <p:custDataLst>
                  <p:tags r:id="rId25"/>
                </p:custDataLst>
              </p:nvPr>
            </p:nvPicPr>
            <p:blipFill>
              <a:blip r:embed="rId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0717" y="4145466"/>
                <a:ext cx="214265" cy="19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pic>
            <p:nvPicPr>
              <p:cNvPr id="66" name="Picture 65"/>
              <p:cNvPicPr>
                <a:picLocks/>
              </p:cNvPicPr>
              <p:nvPr>
                <p:custDataLst>
                  <p:tags r:id="rId26"/>
                </p:custDataLst>
              </p:nvPr>
            </p:nvPicPr>
            <p:blipFill>
              <a:blip r:embed="rId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8542" y="4291198"/>
                <a:ext cx="224468" cy="180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/>
                    </a:solidFill>
                  </a14:hiddenFill>
                </a:ext>
              </a:extLst>
            </p:spPr>
          </p:pic>
          <p:sp>
            <p:nvSpPr>
              <p:cNvPr id="70" name="Ellipse 2 1"/>
              <p:cNvSpPr/>
              <p:nvPr/>
            </p:nvSpPr>
            <p:spPr>
              <a:xfrm rot="20179340">
                <a:off x="1492252" y="2868137"/>
                <a:ext cx="609314" cy="909394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/>
              </a:p>
            </p:txBody>
          </p:sp>
          <p:sp>
            <p:nvSpPr>
              <p:cNvPr id="74" name="Ellipse 2 2"/>
              <p:cNvSpPr/>
              <p:nvPr/>
            </p:nvSpPr>
            <p:spPr>
              <a:xfrm rot="1424852">
                <a:off x="1574710" y="3733486"/>
                <a:ext cx="496946" cy="86995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/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 rot="20367317">
                <a:off x="905902" y="3106495"/>
                <a:ext cx="979001" cy="1165274"/>
                <a:chOff x="1410935" y="1594364"/>
                <a:chExt cx="1024034" cy="1407629"/>
              </a:xfrm>
            </p:grpSpPr>
            <p:cxnSp>
              <p:nvCxnSpPr>
                <p:cNvPr id="77" name="Straight Connector 76"/>
                <p:cNvCxnSpPr/>
                <p:nvPr/>
              </p:nvCxnSpPr>
              <p:spPr>
                <a:xfrm flipV="1">
                  <a:off x="1589154" y="1594364"/>
                  <a:ext cx="703781" cy="3130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1232683" flipV="1">
                  <a:off x="1619891" y="1710501"/>
                  <a:ext cx="815078" cy="38370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rot="1232683" flipV="1">
                  <a:off x="1605863" y="1914707"/>
                  <a:ext cx="817903" cy="1733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606801" y="1921743"/>
                  <a:ext cx="729892" cy="4062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1232683" flipH="1" flipV="1">
                  <a:off x="1493948" y="2077423"/>
                  <a:ext cx="893788" cy="4529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 flipV="1">
                  <a:off x="1600906" y="1959404"/>
                  <a:ext cx="522822" cy="86994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1232683" flipH="1" flipV="1">
                  <a:off x="1418917" y="2026559"/>
                  <a:ext cx="729924" cy="8327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232683" flipH="1" flipV="1">
                  <a:off x="1410935" y="2028183"/>
                  <a:ext cx="591104" cy="97381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2" name="7-Point Star 97 2">
              <a:extLst>
                <a:ext uri="{FF2B5EF4-FFF2-40B4-BE49-F238E27FC236}">
                  <a16:creationId xmlns:a16="http://schemas.microsoft.com/office/drawing/2014/main" id="{20BA88F8-9118-44F6-9378-5A794137A9D7}"/>
                </a:ext>
              </a:extLst>
            </p:cNvPr>
            <p:cNvSpPr/>
            <p:nvPr/>
          </p:nvSpPr>
          <p:spPr bwMode="auto">
            <a:xfrm>
              <a:off x="755476" y="3332910"/>
              <a:ext cx="219946" cy="167264"/>
            </a:xfrm>
            <a:prstGeom prst="star7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6" name="ZoneTexte 95">
            <a:extLst>
              <a:ext uri="{FF2B5EF4-FFF2-40B4-BE49-F238E27FC236}">
                <a16:creationId xmlns:a16="http://schemas.microsoft.com/office/drawing/2014/main" id="{0915F116-315F-4BBB-950F-5AB2E7ED8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855" y="1558279"/>
            <a:ext cx="102624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1014A4"/>
                </a:solidFill>
              </a:rPr>
              <a:t>gl</a:t>
            </a:r>
            <a:r>
              <a:rPr lang="en-US" altLang="en-US" sz="1800" dirty="0">
                <a:solidFill>
                  <a:srgbClr val="1014A4"/>
                </a:solidFill>
              </a:rPr>
              <a:t>(2,2|4)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C426DA-A151-4ED7-A861-98392D375CD2}"/>
              </a:ext>
            </a:extLst>
          </p:cNvPr>
          <p:cNvSpPr/>
          <p:nvPr/>
        </p:nvSpPr>
        <p:spPr>
          <a:xfrm>
            <a:off x="7793005" y="1905929"/>
            <a:ext cx="5293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GB" altLang="en-US" sz="1100" dirty="0">
                <a:solidFill>
                  <a:srgbClr val="801FA7"/>
                </a:solidFill>
                <a:cs typeface="Arial" panose="020B0604020202020204" pitchFamily="34" charset="0"/>
              </a:rPr>
              <a:t>SU(4)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068ADBA-9A1E-44B2-A0BA-A7D32361909F}"/>
              </a:ext>
            </a:extLst>
          </p:cNvPr>
          <p:cNvSpPr/>
          <p:nvPr/>
        </p:nvSpPr>
        <p:spPr>
          <a:xfrm>
            <a:off x="6726266" y="1905929"/>
            <a:ext cx="6351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GB" altLang="en-US" sz="1100" dirty="0">
                <a:solidFill>
                  <a:srgbClr val="801FA7"/>
                </a:solidFill>
                <a:cs typeface="Arial" panose="020B0604020202020204" pitchFamily="34" charset="0"/>
              </a:rPr>
              <a:t>SU(2,2)</a:t>
            </a:r>
          </a:p>
        </p:txBody>
      </p:sp>
      <p:grpSp>
        <p:nvGrpSpPr>
          <p:cNvPr id="18" name="Groupe 17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Q_{1234}=1&#10;\end{align*}&#10;&#10;\end{document}" title="IguanaTex Vector Display">
            <a:extLst>
              <a:ext uri="{FF2B5EF4-FFF2-40B4-BE49-F238E27FC236}">
                <a16:creationId xmlns:a16="http://schemas.microsoft.com/office/drawing/2014/main" id="{7DAD2725-BB18-4073-B394-1A281D03A913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 rot="5400000">
            <a:off x="426363" y="3718677"/>
            <a:ext cx="793448" cy="189084"/>
            <a:chOff x="7752438" y="-13835123"/>
            <a:chExt cx="1066172" cy="254075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63E9009-3886-4744-8793-6CD9585E026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752438" y="-13835123"/>
              <a:ext cx="203371" cy="254075"/>
            </a:xfrm>
            <a:custGeom>
              <a:avLst/>
              <a:gdLst>
                <a:gd name="connsiteX0" fmla="*/ 117574 w 203370"/>
                <a:gd name="connsiteY0" fmla="*/ 195972 h 254075"/>
                <a:gd name="connsiteX1" fmla="*/ 194044 w 203370"/>
                <a:gd name="connsiteY1" fmla="*/ 87140 h 254075"/>
                <a:gd name="connsiteX2" fmla="*/ 129474 w 203370"/>
                <a:gd name="connsiteY2" fmla="*/ 19056 h 254075"/>
                <a:gd name="connsiteX3" fmla="*/ 19066 w 203370"/>
                <a:gd name="connsiteY3" fmla="*/ 135477 h 254075"/>
                <a:gd name="connsiteX4" fmla="*/ 83890 w 203370"/>
                <a:gd name="connsiteY4" fmla="*/ 203054 h 254075"/>
                <a:gd name="connsiteX5" fmla="*/ 108708 w 203370"/>
                <a:gd name="connsiteY5" fmla="*/ 199258 h 254075"/>
                <a:gd name="connsiteX6" fmla="*/ 107691 w 203370"/>
                <a:gd name="connsiteY6" fmla="*/ 218751 h 254075"/>
                <a:gd name="connsiteX7" fmla="*/ 128711 w 203370"/>
                <a:gd name="connsiteY7" fmla="*/ 246588 h 254075"/>
                <a:gd name="connsiteX8" fmla="*/ 170998 w 203370"/>
                <a:gd name="connsiteY8" fmla="*/ 197487 h 254075"/>
                <a:gd name="connsiteX9" fmla="*/ 168218 w 203370"/>
                <a:gd name="connsiteY9" fmla="*/ 194955 h 254075"/>
                <a:gd name="connsiteX10" fmla="*/ 165175 w 203370"/>
                <a:gd name="connsiteY10" fmla="*/ 197741 h 254075"/>
                <a:gd name="connsiteX11" fmla="*/ 135551 w 203370"/>
                <a:gd name="connsiteY11" fmla="*/ 222038 h 254075"/>
                <a:gd name="connsiteX12" fmla="*/ 117574 w 203370"/>
                <a:gd name="connsiteY12" fmla="*/ 195972 h 254075"/>
                <a:gd name="connsiteX13" fmla="*/ 69710 w 203370"/>
                <a:gd name="connsiteY13" fmla="*/ 193947 h 254075"/>
                <a:gd name="connsiteX14" fmla="*/ 41349 w 203370"/>
                <a:gd name="connsiteY14" fmla="*/ 143576 h 254075"/>
                <a:gd name="connsiteX15" fmla="*/ 67176 w 203370"/>
                <a:gd name="connsiteY15" fmla="*/ 62843 h 254075"/>
                <a:gd name="connsiteX16" fmla="*/ 127956 w 203370"/>
                <a:gd name="connsiteY16" fmla="*/ 25383 h 254075"/>
                <a:gd name="connsiteX17" fmla="*/ 171761 w 203370"/>
                <a:gd name="connsiteY17" fmla="*/ 79040 h 254075"/>
                <a:gd name="connsiteX18" fmla="*/ 116302 w 203370"/>
                <a:gd name="connsiteY18" fmla="*/ 187364 h 254075"/>
                <a:gd name="connsiteX19" fmla="*/ 94019 w 203370"/>
                <a:gd name="connsiteY19" fmla="*/ 160027 h 254075"/>
                <a:gd name="connsiteX20" fmla="*/ 68193 w 203370"/>
                <a:gd name="connsiteY20" fmla="*/ 185848 h 254075"/>
                <a:gd name="connsiteX21" fmla="*/ 69710 w 203370"/>
                <a:gd name="connsiteY21" fmla="*/ 193947 h 254075"/>
                <a:gd name="connsiteX22" fmla="*/ 85408 w 203370"/>
                <a:gd name="connsiteY22" fmla="*/ 196725 h 254075"/>
                <a:gd name="connsiteX23" fmla="*/ 73761 w 203370"/>
                <a:gd name="connsiteY23" fmla="*/ 185848 h 254075"/>
                <a:gd name="connsiteX24" fmla="*/ 94019 w 203370"/>
                <a:gd name="connsiteY24" fmla="*/ 165602 h 254075"/>
                <a:gd name="connsiteX25" fmla="*/ 109471 w 203370"/>
                <a:gd name="connsiteY25" fmla="*/ 187111 h 254075"/>
                <a:gd name="connsiteX26" fmla="*/ 106682 w 203370"/>
                <a:gd name="connsiteY26" fmla="*/ 192176 h 254075"/>
                <a:gd name="connsiteX27" fmla="*/ 85408 w 203370"/>
                <a:gd name="connsiteY27" fmla="*/ 196725 h 2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3370" h="254075">
                  <a:moveTo>
                    <a:pt x="117574" y="195972"/>
                  </a:moveTo>
                  <a:cubicBezTo>
                    <a:pt x="156817" y="181036"/>
                    <a:pt x="194044" y="135986"/>
                    <a:pt x="194044" y="87140"/>
                  </a:cubicBezTo>
                  <a:cubicBezTo>
                    <a:pt x="194044" y="46392"/>
                    <a:pt x="167201" y="19056"/>
                    <a:pt x="129474" y="19056"/>
                  </a:cubicBezTo>
                  <a:cubicBezTo>
                    <a:pt x="74778" y="19056"/>
                    <a:pt x="19066" y="76508"/>
                    <a:pt x="19066" y="135477"/>
                  </a:cubicBezTo>
                  <a:cubicBezTo>
                    <a:pt x="19066" y="177495"/>
                    <a:pt x="47427" y="203054"/>
                    <a:pt x="83890" y="203054"/>
                  </a:cubicBezTo>
                  <a:cubicBezTo>
                    <a:pt x="90221" y="203054"/>
                    <a:pt x="98833" y="202045"/>
                    <a:pt x="108708" y="199258"/>
                  </a:cubicBezTo>
                  <a:cubicBezTo>
                    <a:pt x="107691" y="214947"/>
                    <a:pt x="107691" y="215455"/>
                    <a:pt x="107691" y="218751"/>
                  </a:cubicBezTo>
                  <a:cubicBezTo>
                    <a:pt x="107691" y="226849"/>
                    <a:pt x="107691" y="246588"/>
                    <a:pt x="128711" y="246588"/>
                  </a:cubicBezTo>
                  <a:cubicBezTo>
                    <a:pt x="158844" y="246588"/>
                    <a:pt x="170998" y="200275"/>
                    <a:pt x="170998" y="197487"/>
                  </a:cubicBezTo>
                  <a:cubicBezTo>
                    <a:pt x="170998" y="195717"/>
                    <a:pt x="169226" y="194955"/>
                    <a:pt x="168218" y="194955"/>
                  </a:cubicBezTo>
                  <a:cubicBezTo>
                    <a:pt x="166192" y="194955"/>
                    <a:pt x="165683" y="196225"/>
                    <a:pt x="165175" y="197741"/>
                  </a:cubicBezTo>
                  <a:cubicBezTo>
                    <a:pt x="159098" y="215710"/>
                    <a:pt x="144409" y="222038"/>
                    <a:pt x="135551" y="222038"/>
                  </a:cubicBezTo>
                  <a:cubicBezTo>
                    <a:pt x="123905" y="222038"/>
                    <a:pt x="120100" y="215201"/>
                    <a:pt x="117574" y="195972"/>
                  </a:cubicBezTo>
                  <a:close/>
                  <a:moveTo>
                    <a:pt x="69710" y="193947"/>
                  </a:moveTo>
                  <a:cubicBezTo>
                    <a:pt x="49961" y="186101"/>
                    <a:pt x="41349" y="166356"/>
                    <a:pt x="41349" y="143576"/>
                  </a:cubicBezTo>
                  <a:cubicBezTo>
                    <a:pt x="41349" y="126117"/>
                    <a:pt x="47935" y="90181"/>
                    <a:pt x="67176" y="62843"/>
                  </a:cubicBezTo>
                  <a:cubicBezTo>
                    <a:pt x="85662" y="37030"/>
                    <a:pt x="109471" y="25383"/>
                    <a:pt x="127956" y="25383"/>
                  </a:cubicBezTo>
                  <a:cubicBezTo>
                    <a:pt x="153274" y="25383"/>
                    <a:pt x="171761" y="45130"/>
                    <a:pt x="171761" y="79040"/>
                  </a:cubicBezTo>
                  <a:cubicBezTo>
                    <a:pt x="171761" y="104353"/>
                    <a:pt x="158844" y="163577"/>
                    <a:pt x="116302" y="187364"/>
                  </a:cubicBezTo>
                  <a:cubicBezTo>
                    <a:pt x="115039" y="178504"/>
                    <a:pt x="112505" y="160027"/>
                    <a:pt x="94019" y="160027"/>
                  </a:cubicBezTo>
                  <a:cubicBezTo>
                    <a:pt x="80602" y="160027"/>
                    <a:pt x="68193" y="172684"/>
                    <a:pt x="68193" y="185848"/>
                  </a:cubicBezTo>
                  <a:cubicBezTo>
                    <a:pt x="68193" y="190905"/>
                    <a:pt x="69710" y="193692"/>
                    <a:pt x="69710" y="193947"/>
                  </a:cubicBezTo>
                  <a:close/>
                  <a:moveTo>
                    <a:pt x="85408" y="196725"/>
                  </a:moveTo>
                  <a:cubicBezTo>
                    <a:pt x="81865" y="196725"/>
                    <a:pt x="73761" y="196725"/>
                    <a:pt x="73761" y="185848"/>
                  </a:cubicBezTo>
                  <a:cubicBezTo>
                    <a:pt x="73761" y="175725"/>
                    <a:pt x="83382" y="165602"/>
                    <a:pt x="94019" y="165602"/>
                  </a:cubicBezTo>
                  <a:cubicBezTo>
                    <a:pt x="104657" y="165602"/>
                    <a:pt x="109471" y="171675"/>
                    <a:pt x="109471" y="187111"/>
                  </a:cubicBezTo>
                  <a:cubicBezTo>
                    <a:pt x="109471" y="190905"/>
                    <a:pt x="109216" y="191160"/>
                    <a:pt x="106682" y="192176"/>
                  </a:cubicBezTo>
                  <a:cubicBezTo>
                    <a:pt x="100097" y="194955"/>
                    <a:pt x="92501" y="196725"/>
                    <a:pt x="85408" y="19672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D3F0CB22-5E4B-46B9-927F-3DCD2FD589D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959575" y="-13738181"/>
              <a:ext cx="406742" cy="152445"/>
            </a:xfrm>
            <a:custGeom>
              <a:avLst/>
              <a:gdLst>
                <a:gd name="connsiteX0" fmla="*/ 59137 w 406741"/>
                <a:gd name="connsiteY0" fmla="*/ 25789 h 152445"/>
                <a:gd name="connsiteX1" fmla="*/ 53822 w 406741"/>
                <a:gd name="connsiteY1" fmla="*/ 20834 h 152445"/>
                <a:gd name="connsiteX2" fmla="*/ 19066 w 406741"/>
                <a:gd name="connsiteY2" fmla="*/ 32173 h 152445"/>
                <a:gd name="connsiteX3" fmla="*/ 19066 w 406741"/>
                <a:gd name="connsiteY3" fmla="*/ 38556 h 152445"/>
                <a:gd name="connsiteX4" fmla="*/ 44774 w 406741"/>
                <a:gd name="connsiteY4" fmla="*/ 33594 h 152445"/>
                <a:gd name="connsiteX5" fmla="*/ 44774 w 406741"/>
                <a:gd name="connsiteY5" fmla="*/ 123973 h 152445"/>
                <a:gd name="connsiteX6" fmla="*/ 27042 w 406741"/>
                <a:gd name="connsiteY6" fmla="*/ 132120 h 152445"/>
                <a:gd name="connsiteX7" fmla="*/ 20305 w 406741"/>
                <a:gd name="connsiteY7" fmla="*/ 132120 h 152445"/>
                <a:gd name="connsiteX8" fmla="*/ 20305 w 406741"/>
                <a:gd name="connsiteY8" fmla="*/ 138504 h 152445"/>
                <a:gd name="connsiteX9" fmla="*/ 51868 w 406741"/>
                <a:gd name="connsiteY9" fmla="*/ 137797 h 152445"/>
                <a:gd name="connsiteX10" fmla="*/ 83605 w 406741"/>
                <a:gd name="connsiteY10" fmla="*/ 138504 h 152445"/>
                <a:gd name="connsiteX11" fmla="*/ 83605 w 406741"/>
                <a:gd name="connsiteY11" fmla="*/ 132120 h 152445"/>
                <a:gd name="connsiteX12" fmla="*/ 76868 w 406741"/>
                <a:gd name="connsiteY12" fmla="*/ 132120 h 152445"/>
                <a:gd name="connsiteX13" fmla="*/ 59137 w 406741"/>
                <a:gd name="connsiteY13" fmla="*/ 123973 h 152445"/>
                <a:gd name="connsiteX14" fmla="*/ 59137 w 406741"/>
                <a:gd name="connsiteY14" fmla="*/ 25789 h 152445"/>
                <a:gd name="connsiteX15" fmla="*/ 190247 w 406741"/>
                <a:gd name="connsiteY15" fmla="*/ 106251 h 152445"/>
                <a:gd name="connsiteX16" fmla="*/ 184217 w 406741"/>
                <a:gd name="connsiteY16" fmla="*/ 106251 h 152445"/>
                <a:gd name="connsiteX17" fmla="*/ 179602 w 406741"/>
                <a:gd name="connsiteY17" fmla="*/ 122378 h 152445"/>
                <a:gd name="connsiteX18" fmla="*/ 162053 w 406741"/>
                <a:gd name="connsiteY18" fmla="*/ 123442 h 152445"/>
                <a:gd name="connsiteX19" fmla="*/ 129426 w 406741"/>
                <a:gd name="connsiteY19" fmla="*/ 123442 h 152445"/>
                <a:gd name="connsiteX20" fmla="*/ 164889 w 406741"/>
                <a:gd name="connsiteY20" fmla="*/ 93667 h 152445"/>
                <a:gd name="connsiteX21" fmla="*/ 190247 w 406741"/>
                <a:gd name="connsiteY21" fmla="*/ 55388 h 152445"/>
                <a:gd name="connsiteX22" fmla="*/ 148755 w 406741"/>
                <a:gd name="connsiteY22" fmla="*/ 20834 h 152445"/>
                <a:gd name="connsiteX23" fmla="*/ 111869 w 406741"/>
                <a:gd name="connsiteY23" fmla="*/ 52555 h 152445"/>
                <a:gd name="connsiteX24" fmla="*/ 121267 w 406741"/>
                <a:gd name="connsiteY24" fmla="*/ 62480 h 152445"/>
                <a:gd name="connsiteX25" fmla="*/ 130665 w 406741"/>
                <a:gd name="connsiteY25" fmla="*/ 53087 h 152445"/>
                <a:gd name="connsiteX26" fmla="*/ 120203 w 406741"/>
                <a:gd name="connsiteY26" fmla="*/ 43694 h 152445"/>
                <a:gd name="connsiteX27" fmla="*/ 146093 w 406741"/>
                <a:gd name="connsiteY27" fmla="*/ 27211 h 152445"/>
                <a:gd name="connsiteX28" fmla="*/ 173048 w 406741"/>
                <a:gd name="connsiteY28" fmla="*/ 55388 h 152445"/>
                <a:gd name="connsiteX29" fmla="*/ 156373 w 406741"/>
                <a:gd name="connsiteY29" fmla="*/ 89412 h 152445"/>
                <a:gd name="connsiteX30" fmla="*/ 113641 w 406741"/>
                <a:gd name="connsiteY30" fmla="*/ 131595 h 152445"/>
                <a:gd name="connsiteX31" fmla="*/ 111869 w 406741"/>
                <a:gd name="connsiteY31" fmla="*/ 138504 h 152445"/>
                <a:gd name="connsiteX32" fmla="*/ 184925 w 406741"/>
                <a:gd name="connsiteY32" fmla="*/ 138504 h 152445"/>
                <a:gd name="connsiteX33" fmla="*/ 190247 w 406741"/>
                <a:gd name="connsiteY33" fmla="*/ 106251 h 152445"/>
                <a:gd name="connsiteX34" fmla="*/ 250067 w 406741"/>
                <a:gd name="connsiteY34" fmla="*/ 79312 h 152445"/>
                <a:gd name="connsiteX35" fmla="*/ 273828 w 406741"/>
                <a:gd name="connsiteY35" fmla="*/ 107847 h 152445"/>
                <a:gd name="connsiteX36" fmla="*/ 250781 w 406741"/>
                <a:gd name="connsiteY36" fmla="*/ 136375 h 152445"/>
                <a:gd name="connsiteX37" fmla="*/ 220633 w 406741"/>
                <a:gd name="connsiteY37" fmla="*/ 123973 h 152445"/>
                <a:gd name="connsiteX38" fmla="*/ 230921 w 406741"/>
                <a:gd name="connsiteY38" fmla="*/ 114049 h 152445"/>
                <a:gd name="connsiteX39" fmla="*/ 221166 w 406741"/>
                <a:gd name="connsiteY39" fmla="*/ 104299 h 152445"/>
                <a:gd name="connsiteX40" fmla="*/ 211235 w 406741"/>
                <a:gd name="connsiteY40" fmla="*/ 114581 h 152445"/>
                <a:gd name="connsiteX41" fmla="*/ 251131 w 406741"/>
                <a:gd name="connsiteY41" fmla="*/ 142044 h 152445"/>
                <a:gd name="connsiteX42" fmla="*/ 292798 w 406741"/>
                <a:gd name="connsiteY42" fmla="*/ 107847 h 152445"/>
                <a:gd name="connsiteX43" fmla="*/ 261951 w 406741"/>
                <a:gd name="connsiteY43" fmla="*/ 76120 h 152445"/>
                <a:gd name="connsiteX44" fmla="*/ 287309 w 406741"/>
                <a:gd name="connsiteY44" fmla="*/ 45290 h 152445"/>
                <a:gd name="connsiteX45" fmla="*/ 251489 w 406741"/>
                <a:gd name="connsiteY45" fmla="*/ 20834 h 152445"/>
                <a:gd name="connsiteX46" fmla="*/ 216732 w 406741"/>
                <a:gd name="connsiteY46" fmla="*/ 44575 h 152445"/>
                <a:gd name="connsiteX47" fmla="*/ 225956 w 406741"/>
                <a:gd name="connsiteY47" fmla="*/ 53968 h 152445"/>
                <a:gd name="connsiteX48" fmla="*/ 234996 w 406741"/>
                <a:gd name="connsiteY48" fmla="*/ 44932 h 152445"/>
                <a:gd name="connsiteX49" fmla="*/ 225956 w 406741"/>
                <a:gd name="connsiteY49" fmla="*/ 35714 h 152445"/>
                <a:gd name="connsiteX50" fmla="*/ 250956 w 406741"/>
                <a:gd name="connsiteY50" fmla="*/ 25972 h 152445"/>
                <a:gd name="connsiteX51" fmla="*/ 270109 w 406741"/>
                <a:gd name="connsiteY51" fmla="*/ 45290 h 152445"/>
                <a:gd name="connsiteX52" fmla="*/ 263016 w 406741"/>
                <a:gd name="connsiteY52" fmla="*/ 66377 h 152445"/>
                <a:gd name="connsiteX53" fmla="*/ 243330 w 406741"/>
                <a:gd name="connsiteY53" fmla="*/ 74000 h 152445"/>
                <a:gd name="connsiteX54" fmla="*/ 237658 w 406741"/>
                <a:gd name="connsiteY54" fmla="*/ 74525 h 152445"/>
                <a:gd name="connsiteX55" fmla="*/ 235886 w 406741"/>
                <a:gd name="connsiteY55" fmla="*/ 76834 h 152445"/>
                <a:gd name="connsiteX56" fmla="*/ 240493 w 406741"/>
                <a:gd name="connsiteY56" fmla="*/ 79312 h 152445"/>
                <a:gd name="connsiteX57" fmla="*/ 250067 w 406741"/>
                <a:gd name="connsiteY57" fmla="*/ 79312 h 152445"/>
                <a:gd name="connsiteX58" fmla="*/ 396423 w 406741"/>
                <a:gd name="connsiteY58" fmla="*/ 109443 h 152445"/>
                <a:gd name="connsiteX59" fmla="*/ 396423 w 406741"/>
                <a:gd name="connsiteY59" fmla="*/ 103060 h 152445"/>
                <a:gd name="connsiteX60" fmla="*/ 376744 w 406741"/>
                <a:gd name="connsiteY60" fmla="*/ 103060 h 152445"/>
                <a:gd name="connsiteX61" fmla="*/ 376744 w 406741"/>
                <a:gd name="connsiteY61" fmla="*/ 24018 h 152445"/>
                <a:gd name="connsiteX62" fmla="*/ 372844 w 406741"/>
                <a:gd name="connsiteY62" fmla="*/ 19056 h 152445"/>
                <a:gd name="connsiteX63" fmla="*/ 368228 w 406741"/>
                <a:gd name="connsiteY63" fmla="*/ 21542 h 152445"/>
                <a:gd name="connsiteX64" fmla="*/ 309537 w 406741"/>
                <a:gd name="connsiteY64" fmla="*/ 103060 h 152445"/>
                <a:gd name="connsiteX65" fmla="*/ 309537 w 406741"/>
                <a:gd name="connsiteY65" fmla="*/ 109443 h 152445"/>
                <a:gd name="connsiteX66" fmla="*/ 361674 w 406741"/>
                <a:gd name="connsiteY66" fmla="*/ 109443 h 152445"/>
                <a:gd name="connsiteX67" fmla="*/ 361674 w 406741"/>
                <a:gd name="connsiteY67" fmla="*/ 123973 h 152445"/>
                <a:gd name="connsiteX68" fmla="*/ 347311 w 406741"/>
                <a:gd name="connsiteY68" fmla="*/ 132120 h 152445"/>
                <a:gd name="connsiteX69" fmla="*/ 342522 w 406741"/>
                <a:gd name="connsiteY69" fmla="*/ 132120 h 152445"/>
                <a:gd name="connsiteX70" fmla="*/ 342522 w 406741"/>
                <a:gd name="connsiteY70" fmla="*/ 138504 h 152445"/>
                <a:gd name="connsiteX71" fmla="*/ 369118 w 406741"/>
                <a:gd name="connsiteY71" fmla="*/ 137797 h 152445"/>
                <a:gd name="connsiteX72" fmla="*/ 395889 w 406741"/>
                <a:gd name="connsiteY72" fmla="*/ 138504 h 152445"/>
                <a:gd name="connsiteX73" fmla="*/ 395889 w 406741"/>
                <a:gd name="connsiteY73" fmla="*/ 132120 h 152445"/>
                <a:gd name="connsiteX74" fmla="*/ 391107 w 406741"/>
                <a:gd name="connsiteY74" fmla="*/ 132120 h 152445"/>
                <a:gd name="connsiteX75" fmla="*/ 376744 w 406741"/>
                <a:gd name="connsiteY75" fmla="*/ 123973 h 152445"/>
                <a:gd name="connsiteX76" fmla="*/ 376744 w 406741"/>
                <a:gd name="connsiteY76" fmla="*/ 109443 h 152445"/>
                <a:gd name="connsiteX77" fmla="*/ 396423 w 406741"/>
                <a:gd name="connsiteY77" fmla="*/ 109443 h 152445"/>
                <a:gd name="connsiteX78" fmla="*/ 362914 w 406741"/>
                <a:gd name="connsiteY78" fmla="*/ 38200 h 152445"/>
                <a:gd name="connsiteX79" fmla="*/ 362914 w 406741"/>
                <a:gd name="connsiteY79" fmla="*/ 103060 h 152445"/>
                <a:gd name="connsiteX80" fmla="*/ 316099 w 406741"/>
                <a:gd name="connsiteY80" fmla="*/ 103060 h 152445"/>
                <a:gd name="connsiteX81" fmla="*/ 362914 w 406741"/>
                <a:gd name="connsiteY81" fmla="*/ 38200 h 1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06741" h="152445">
                  <a:moveTo>
                    <a:pt x="59137" y="25789"/>
                  </a:moveTo>
                  <a:cubicBezTo>
                    <a:pt x="59137" y="21010"/>
                    <a:pt x="58787" y="20834"/>
                    <a:pt x="53822" y="20834"/>
                  </a:cubicBezTo>
                  <a:cubicBezTo>
                    <a:pt x="42470" y="31998"/>
                    <a:pt x="26335" y="32173"/>
                    <a:pt x="19066" y="32173"/>
                  </a:cubicBezTo>
                  <a:lnTo>
                    <a:pt x="19066" y="38556"/>
                  </a:lnTo>
                  <a:cubicBezTo>
                    <a:pt x="23324" y="38556"/>
                    <a:pt x="35026" y="38556"/>
                    <a:pt x="44774" y="33594"/>
                  </a:cubicBezTo>
                  <a:lnTo>
                    <a:pt x="44774" y="123973"/>
                  </a:lnTo>
                  <a:cubicBezTo>
                    <a:pt x="44774" y="129817"/>
                    <a:pt x="44774" y="132120"/>
                    <a:pt x="27042" y="132120"/>
                  </a:cubicBezTo>
                  <a:lnTo>
                    <a:pt x="20305" y="132120"/>
                  </a:lnTo>
                  <a:lnTo>
                    <a:pt x="20305" y="138504"/>
                  </a:lnTo>
                  <a:cubicBezTo>
                    <a:pt x="23499" y="138329"/>
                    <a:pt x="45306" y="137797"/>
                    <a:pt x="51868" y="137797"/>
                  </a:cubicBezTo>
                  <a:cubicBezTo>
                    <a:pt x="57365" y="137797"/>
                    <a:pt x="79704" y="138329"/>
                    <a:pt x="83605" y="138504"/>
                  </a:cubicBezTo>
                  <a:lnTo>
                    <a:pt x="83605" y="132120"/>
                  </a:lnTo>
                  <a:lnTo>
                    <a:pt x="76868" y="132120"/>
                  </a:lnTo>
                  <a:cubicBezTo>
                    <a:pt x="59137" y="132120"/>
                    <a:pt x="59137" y="129817"/>
                    <a:pt x="59137" y="123973"/>
                  </a:cubicBezTo>
                  <a:lnTo>
                    <a:pt x="59137" y="25789"/>
                  </a:lnTo>
                  <a:close/>
                  <a:moveTo>
                    <a:pt x="190247" y="106251"/>
                  </a:moveTo>
                  <a:lnTo>
                    <a:pt x="184217" y="106251"/>
                  </a:lnTo>
                  <a:cubicBezTo>
                    <a:pt x="183685" y="110150"/>
                    <a:pt x="181914" y="120607"/>
                    <a:pt x="179602" y="122378"/>
                  </a:cubicBezTo>
                  <a:cubicBezTo>
                    <a:pt x="178188" y="123442"/>
                    <a:pt x="164532" y="123442"/>
                    <a:pt x="162053" y="123442"/>
                  </a:cubicBezTo>
                  <a:lnTo>
                    <a:pt x="129426" y="123442"/>
                  </a:lnTo>
                  <a:cubicBezTo>
                    <a:pt x="148039" y="106959"/>
                    <a:pt x="154252" y="101996"/>
                    <a:pt x="164889" y="93667"/>
                  </a:cubicBezTo>
                  <a:cubicBezTo>
                    <a:pt x="178013" y="83210"/>
                    <a:pt x="190247" y="72222"/>
                    <a:pt x="190247" y="55388"/>
                  </a:cubicBezTo>
                  <a:cubicBezTo>
                    <a:pt x="190247" y="33943"/>
                    <a:pt x="171451" y="20834"/>
                    <a:pt x="148755" y="20834"/>
                  </a:cubicBezTo>
                  <a:cubicBezTo>
                    <a:pt x="126765" y="20834"/>
                    <a:pt x="111869" y="36246"/>
                    <a:pt x="111869" y="52555"/>
                  </a:cubicBezTo>
                  <a:cubicBezTo>
                    <a:pt x="111869" y="61590"/>
                    <a:pt x="119496" y="62480"/>
                    <a:pt x="121267" y="62480"/>
                  </a:cubicBezTo>
                  <a:cubicBezTo>
                    <a:pt x="125526" y="62480"/>
                    <a:pt x="130665" y="59462"/>
                    <a:pt x="130665" y="53087"/>
                  </a:cubicBezTo>
                  <a:cubicBezTo>
                    <a:pt x="130665" y="49894"/>
                    <a:pt x="129426" y="43694"/>
                    <a:pt x="120203" y="43694"/>
                  </a:cubicBezTo>
                  <a:cubicBezTo>
                    <a:pt x="125701" y="31110"/>
                    <a:pt x="137760" y="27211"/>
                    <a:pt x="146093" y="27211"/>
                  </a:cubicBezTo>
                  <a:cubicBezTo>
                    <a:pt x="163824" y="27211"/>
                    <a:pt x="173048" y="41033"/>
                    <a:pt x="173048" y="55388"/>
                  </a:cubicBezTo>
                  <a:cubicBezTo>
                    <a:pt x="173048" y="70809"/>
                    <a:pt x="162053" y="83035"/>
                    <a:pt x="156373" y="89412"/>
                  </a:cubicBezTo>
                  <a:lnTo>
                    <a:pt x="113641" y="131595"/>
                  </a:lnTo>
                  <a:cubicBezTo>
                    <a:pt x="111869" y="133183"/>
                    <a:pt x="111869" y="133542"/>
                    <a:pt x="111869" y="138504"/>
                  </a:cubicBezTo>
                  <a:lnTo>
                    <a:pt x="184925" y="138504"/>
                  </a:lnTo>
                  <a:lnTo>
                    <a:pt x="190247" y="106251"/>
                  </a:lnTo>
                  <a:close/>
                  <a:moveTo>
                    <a:pt x="250067" y="79312"/>
                  </a:moveTo>
                  <a:cubicBezTo>
                    <a:pt x="263899" y="79312"/>
                    <a:pt x="273828" y="88880"/>
                    <a:pt x="273828" y="107847"/>
                  </a:cubicBezTo>
                  <a:cubicBezTo>
                    <a:pt x="273828" y="129817"/>
                    <a:pt x="261061" y="136375"/>
                    <a:pt x="250781" y="136375"/>
                  </a:cubicBezTo>
                  <a:cubicBezTo>
                    <a:pt x="243687" y="136375"/>
                    <a:pt x="228085" y="134430"/>
                    <a:pt x="220633" y="123973"/>
                  </a:cubicBezTo>
                  <a:cubicBezTo>
                    <a:pt x="228967" y="123617"/>
                    <a:pt x="230921" y="117772"/>
                    <a:pt x="230921" y="114049"/>
                  </a:cubicBezTo>
                  <a:cubicBezTo>
                    <a:pt x="230921" y="108379"/>
                    <a:pt x="226663" y="104299"/>
                    <a:pt x="221166" y="104299"/>
                  </a:cubicBezTo>
                  <a:cubicBezTo>
                    <a:pt x="216201" y="104299"/>
                    <a:pt x="211235" y="107315"/>
                    <a:pt x="211235" y="114581"/>
                  </a:cubicBezTo>
                  <a:cubicBezTo>
                    <a:pt x="211235" y="131239"/>
                    <a:pt x="229682" y="142044"/>
                    <a:pt x="251131" y="142044"/>
                  </a:cubicBezTo>
                  <a:cubicBezTo>
                    <a:pt x="275783" y="142044"/>
                    <a:pt x="292798" y="125569"/>
                    <a:pt x="292798" y="107847"/>
                  </a:cubicBezTo>
                  <a:cubicBezTo>
                    <a:pt x="292798" y="94024"/>
                    <a:pt x="281454" y="80200"/>
                    <a:pt x="261951" y="76120"/>
                  </a:cubicBezTo>
                  <a:cubicBezTo>
                    <a:pt x="280565" y="69387"/>
                    <a:pt x="287309" y="56095"/>
                    <a:pt x="287309" y="45290"/>
                  </a:cubicBezTo>
                  <a:cubicBezTo>
                    <a:pt x="287309" y="31283"/>
                    <a:pt x="271166" y="20834"/>
                    <a:pt x="251489" y="20834"/>
                  </a:cubicBezTo>
                  <a:cubicBezTo>
                    <a:pt x="231803" y="20834"/>
                    <a:pt x="216732" y="30403"/>
                    <a:pt x="216732" y="44575"/>
                  </a:cubicBezTo>
                  <a:cubicBezTo>
                    <a:pt x="216732" y="50601"/>
                    <a:pt x="220633" y="53968"/>
                    <a:pt x="225956" y="53968"/>
                  </a:cubicBezTo>
                  <a:cubicBezTo>
                    <a:pt x="231453" y="53968"/>
                    <a:pt x="234996" y="49894"/>
                    <a:pt x="234996" y="44932"/>
                  </a:cubicBezTo>
                  <a:cubicBezTo>
                    <a:pt x="234996" y="39795"/>
                    <a:pt x="231453" y="36071"/>
                    <a:pt x="225956" y="35714"/>
                  </a:cubicBezTo>
                  <a:cubicBezTo>
                    <a:pt x="232161" y="27917"/>
                    <a:pt x="244394" y="25972"/>
                    <a:pt x="250956" y="25972"/>
                  </a:cubicBezTo>
                  <a:cubicBezTo>
                    <a:pt x="258931" y="25972"/>
                    <a:pt x="270109" y="29871"/>
                    <a:pt x="270109" y="45290"/>
                  </a:cubicBezTo>
                  <a:cubicBezTo>
                    <a:pt x="270109" y="52729"/>
                    <a:pt x="267622" y="60883"/>
                    <a:pt x="263016" y="66377"/>
                  </a:cubicBezTo>
                  <a:cubicBezTo>
                    <a:pt x="257161" y="73110"/>
                    <a:pt x="252196" y="73468"/>
                    <a:pt x="243330" y="74000"/>
                  </a:cubicBezTo>
                  <a:cubicBezTo>
                    <a:pt x="238897" y="74349"/>
                    <a:pt x="238548" y="74349"/>
                    <a:pt x="237658" y="74525"/>
                  </a:cubicBezTo>
                  <a:cubicBezTo>
                    <a:pt x="237300" y="74525"/>
                    <a:pt x="235886" y="74881"/>
                    <a:pt x="235886" y="76834"/>
                  </a:cubicBezTo>
                  <a:cubicBezTo>
                    <a:pt x="235886" y="79312"/>
                    <a:pt x="237483" y="79312"/>
                    <a:pt x="240493" y="79312"/>
                  </a:cubicBezTo>
                  <a:lnTo>
                    <a:pt x="250067" y="79312"/>
                  </a:lnTo>
                  <a:close/>
                  <a:moveTo>
                    <a:pt x="396423" y="109443"/>
                  </a:moveTo>
                  <a:lnTo>
                    <a:pt x="396423" y="103060"/>
                  </a:lnTo>
                  <a:lnTo>
                    <a:pt x="376744" y="103060"/>
                  </a:lnTo>
                  <a:lnTo>
                    <a:pt x="376744" y="24018"/>
                  </a:lnTo>
                  <a:cubicBezTo>
                    <a:pt x="376744" y="20302"/>
                    <a:pt x="376744" y="19056"/>
                    <a:pt x="372844" y="19056"/>
                  </a:cubicBezTo>
                  <a:cubicBezTo>
                    <a:pt x="370713" y="19056"/>
                    <a:pt x="370007" y="19056"/>
                    <a:pt x="368228" y="21542"/>
                  </a:cubicBezTo>
                  <a:lnTo>
                    <a:pt x="309537" y="103060"/>
                  </a:lnTo>
                  <a:lnTo>
                    <a:pt x="309537" y="109443"/>
                  </a:lnTo>
                  <a:lnTo>
                    <a:pt x="361674" y="109443"/>
                  </a:lnTo>
                  <a:lnTo>
                    <a:pt x="361674" y="123973"/>
                  </a:lnTo>
                  <a:cubicBezTo>
                    <a:pt x="361674" y="130000"/>
                    <a:pt x="361674" y="132120"/>
                    <a:pt x="347311" y="132120"/>
                  </a:cubicBezTo>
                  <a:lnTo>
                    <a:pt x="342522" y="132120"/>
                  </a:lnTo>
                  <a:lnTo>
                    <a:pt x="342522" y="138504"/>
                  </a:lnTo>
                  <a:cubicBezTo>
                    <a:pt x="351386" y="138146"/>
                    <a:pt x="362731" y="137797"/>
                    <a:pt x="369118" y="137797"/>
                  </a:cubicBezTo>
                  <a:cubicBezTo>
                    <a:pt x="375679" y="137797"/>
                    <a:pt x="387024" y="138146"/>
                    <a:pt x="395889" y="138504"/>
                  </a:cubicBezTo>
                  <a:lnTo>
                    <a:pt x="395889" y="132120"/>
                  </a:lnTo>
                  <a:lnTo>
                    <a:pt x="391107" y="132120"/>
                  </a:lnTo>
                  <a:cubicBezTo>
                    <a:pt x="376744" y="132120"/>
                    <a:pt x="376744" y="130000"/>
                    <a:pt x="376744" y="123973"/>
                  </a:cubicBezTo>
                  <a:lnTo>
                    <a:pt x="376744" y="109443"/>
                  </a:lnTo>
                  <a:lnTo>
                    <a:pt x="396423" y="109443"/>
                  </a:lnTo>
                  <a:close/>
                  <a:moveTo>
                    <a:pt x="362914" y="38200"/>
                  </a:moveTo>
                  <a:lnTo>
                    <a:pt x="362914" y="103060"/>
                  </a:lnTo>
                  <a:lnTo>
                    <a:pt x="316099" y="103060"/>
                  </a:lnTo>
                  <a:lnTo>
                    <a:pt x="362914" y="382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CF960811-A3AB-4EF2-A91B-069A4152852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441246" y="-13749571"/>
              <a:ext cx="203371" cy="76223"/>
            </a:xfrm>
            <a:custGeom>
              <a:avLst/>
              <a:gdLst>
                <a:gd name="connsiteX0" fmla="*/ 178855 w 203370"/>
                <a:gd name="connsiteY0" fmla="*/ 29179 h 76222"/>
                <a:gd name="connsiteX1" fmla="*/ 187466 w 203370"/>
                <a:gd name="connsiteY1" fmla="*/ 24113 h 76222"/>
                <a:gd name="connsiteX2" fmla="*/ 179109 w 203370"/>
                <a:gd name="connsiteY2" fmla="*/ 19056 h 76222"/>
                <a:gd name="connsiteX3" fmla="*/ 27423 w 203370"/>
                <a:gd name="connsiteY3" fmla="*/ 19056 h 76222"/>
                <a:gd name="connsiteX4" fmla="*/ 19066 w 203370"/>
                <a:gd name="connsiteY4" fmla="*/ 24113 h 76222"/>
                <a:gd name="connsiteX5" fmla="*/ 27677 w 203370"/>
                <a:gd name="connsiteY5" fmla="*/ 29179 h 76222"/>
                <a:gd name="connsiteX6" fmla="*/ 178855 w 203370"/>
                <a:gd name="connsiteY6" fmla="*/ 29179 h 76222"/>
                <a:gd name="connsiteX7" fmla="*/ 179109 w 203370"/>
                <a:gd name="connsiteY7" fmla="*/ 78279 h 76222"/>
                <a:gd name="connsiteX8" fmla="*/ 187466 w 203370"/>
                <a:gd name="connsiteY8" fmla="*/ 73213 h 76222"/>
                <a:gd name="connsiteX9" fmla="*/ 178855 w 203370"/>
                <a:gd name="connsiteY9" fmla="*/ 68148 h 76222"/>
                <a:gd name="connsiteX10" fmla="*/ 27677 w 203370"/>
                <a:gd name="connsiteY10" fmla="*/ 68148 h 76222"/>
                <a:gd name="connsiteX11" fmla="*/ 19066 w 203370"/>
                <a:gd name="connsiteY11" fmla="*/ 73213 h 76222"/>
                <a:gd name="connsiteX12" fmla="*/ 27423 w 203370"/>
                <a:gd name="connsiteY12" fmla="*/ 78279 h 76222"/>
                <a:gd name="connsiteX13" fmla="*/ 179109 w 203370"/>
                <a:gd name="connsiteY13" fmla="*/ 78279 h 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370" h="76222">
                  <a:moveTo>
                    <a:pt x="178855" y="29179"/>
                  </a:moveTo>
                  <a:cubicBezTo>
                    <a:pt x="182652" y="29179"/>
                    <a:pt x="187466" y="29179"/>
                    <a:pt x="187466" y="24113"/>
                  </a:cubicBezTo>
                  <a:cubicBezTo>
                    <a:pt x="187466" y="19056"/>
                    <a:pt x="182652" y="19056"/>
                    <a:pt x="179109" y="19056"/>
                  </a:cubicBezTo>
                  <a:lnTo>
                    <a:pt x="27423" y="19056"/>
                  </a:lnTo>
                  <a:cubicBezTo>
                    <a:pt x="23880" y="19056"/>
                    <a:pt x="19066" y="19056"/>
                    <a:pt x="19066" y="24113"/>
                  </a:cubicBezTo>
                  <a:cubicBezTo>
                    <a:pt x="19066" y="29179"/>
                    <a:pt x="23880" y="29179"/>
                    <a:pt x="27677" y="29179"/>
                  </a:cubicBezTo>
                  <a:lnTo>
                    <a:pt x="178855" y="29179"/>
                  </a:lnTo>
                  <a:close/>
                  <a:moveTo>
                    <a:pt x="179109" y="78279"/>
                  </a:moveTo>
                  <a:cubicBezTo>
                    <a:pt x="182652" y="78279"/>
                    <a:pt x="187466" y="78279"/>
                    <a:pt x="187466" y="73213"/>
                  </a:cubicBezTo>
                  <a:cubicBezTo>
                    <a:pt x="187466" y="68148"/>
                    <a:pt x="182652" y="68148"/>
                    <a:pt x="178855" y="68148"/>
                  </a:cubicBezTo>
                  <a:lnTo>
                    <a:pt x="27677" y="68148"/>
                  </a:lnTo>
                  <a:cubicBezTo>
                    <a:pt x="23880" y="68148"/>
                    <a:pt x="19066" y="68148"/>
                    <a:pt x="19066" y="73213"/>
                  </a:cubicBezTo>
                  <a:cubicBezTo>
                    <a:pt x="19066" y="78279"/>
                    <a:pt x="23880" y="78279"/>
                    <a:pt x="27423" y="78279"/>
                  </a:cubicBezTo>
                  <a:lnTo>
                    <a:pt x="179109" y="782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36EE03A7-27AF-4C0D-A469-394B5AAFF4F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716925" y="-13825246"/>
              <a:ext cx="101685" cy="203260"/>
            </a:xfrm>
            <a:custGeom>
              <a:avLst/>
              <a:gdLst>
                <a:gd name="connsiteX0" fmla="*/ 70982 w 101685"/>
                <a:gd name="connsiteY0" fmla="*/ 25629 h 203260"/>
                <a:gd name="connsiteX1" fmla="*/ 65152 w 101685"/>
                <a:gd name="connsiteY1" fmla="*/ 19056 h 203260"/>
                <a:gd name="connsiteX2" fmla="*/ 19066 w 101685"/>
                <a:gd name="connsiteY2" fmla="*/ 35253 h 203260"/>
                <a:gd name="connsiteX3" fmla="*/ 19066 w 101685"/>
                <a:gd name="connsiteY3" fmla="*/ 43097 h 203260"/>
                <a:gd name="connsiteX4" fmla="*/ 52241 w 101685"/>
                <a:gd name="connsiteY4" fmla="*/ 36516 h 203260"/>
                <a:gd name="connsiteX5" fmla="*/ 52241 w 101685"/>
                <a:gd name="connsiteY5" fmla="*/ 167618 h 203260"/>
                <a:gd name="connsiteX6" fmla="*/ 28688 w 101685"/>
                <a:gd name="connsiteY6" fmla="*/ 179766 h 203260"/>
                <a:gd name="connsiteX7" fmla="*/ 20584 w 101685"/>
                <a:gd name="connsiteY7" fmla="*/ 179766 h 203260"/>
                <a:gd name="connsiteX8" fmla="*/ 20584 w 101685"/>
                <a:gd name="connsiteY8" fmla="*/ 187610 h 203260"/>
                <a:gd name="connsiteX9" fmla="*/ 61609 w 101685"/>
                <a:gd name="connsiteY9" fmla="*/ 186849 h 203260"/>
                <a:gd name="connsiteX10" fmla="*/ 102631 w 101685"/>
                <a:gd name="connsiteY10" fmla="*/ 187610 h 203260"/>
                <a:gd name="connsiteX11" fmla="*/ 102631 w 101685"/>
                <a:gd name="connsiteY11" fmla="*/ 179766 h 203260"/>
                <a:gd name="connsiteX12" fmla="*/ 94529 w 101685"/>
                <a:gd name="connsiteY12" fmla="*/ 179766 h 203260"/>
                <a:gd name="connsiteX13" fmla="*/ 70982 w 101685"/>
                <a:gd name="connsiteY13" fmla="*/ 167618 h 203260"/>
                <a:gd name="connsiteX14" fmla="*/ 70982 w 101685"/>
                <a:gd name="connsiteY14" fmla="*/ 25629 h 20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685" h="203260">
                  <a:moveTo>
                    <a:pt x="70982" y="25629"/>
                  </a:moveTo>
                  <a:cubicBezTo>
                    <a:pt x="70982" y="19557"/>
                    <a:pt x="70982" y="19056"/>
                    <a:pt x="65152" y="19056"/>
                  </a:cubicBezTo>
                  <a:cubicBezTo>
                    <a:pt x="49455" y="35253"/>
                    <a:pt x="27171" y="35253"/>
                    <a:pt x="19066" y="35253"/>
                  </a:cubicBezTo>
                  <a:lnTo>
                    <a:pt x="19066" y="43097"/>
                  </a:lnTo>
                  <a:cubicBezTo>
                    <a:pt x="24127" y="43097"/>
                    <a:pt x="39070" y="43097"/>
                    <a:pt x="52241" y="36516"/>
                  </a:cubicBezTo>
                  <a:lnTo>
                    <a:pt x="52241" y="167618"/>
                  </a:lnTo>
                  <a:cubicBezTo>
                    <a:pt x="52241" y="176725"/>
                    <a:pt x="51478" y="179766"/>
                    <a:pt x="28688" y="179766"/>
                  </a:cubicBezTo>
                  <a:lnTo>
                    <a:pt x="20584" y="179766"/>
                  </a:lnTo>
                  <a:lnTo>
                    <a:pt x="20584" y="187610"/>
                  </a:lnTo>
                  <a:cubicBezTo>
                    <a:pt x="29451" y="186849"/>
                    <a:pt x="51478" y="186849"/>
                    <a:pt x="61609" y="186849"/>
                  </a:cubicBezTo>
                  <a:cubicBezTo>
                    <a:pt x="71736" y="186849"/>
                    <a:pt x="93767" y="186849"/>
                    <a:pt x="102631" y="187610"/>
                  </a:cubicBezTo>
                  <a:lnTo>
                    <a:pt x="102631" y="179766"/>
                  </a:lnTo>
                  <a:lnTo>
                    <a:pt x="94529" y="179766"/>
                  </a:lnTo>
                  <a:cubicBezTo>
                    <a:pt x="71736" y="179766"/>
                    <a:pt x="70982" y="176980"/>
                    <a:pt x="70982" y="167618"/>
                  </a:cubicBezTo>
                  <a:lnTo>
                    <a:pt x="70982" y="2562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9" name="7-Point Star 121">
            <a:extLst>
              <a:ext uri="{FF2B5EF4-FFF2-40B4-BE49-F238E27FC236}">
                <a16:creationId xmlns:a16="http://schemas.microsoft.com/office/drawing/2014/main" id="{F83C0EE4-288F-47EF-A444-CA59170323E4}"/>
              </a:ext>
            </a:extLst>
          </p:cNvPr>
          <p:cNvSpPr/>
          <p:nvPr/>
        </p:nvSpPr>
        <p:spPr bwMode="auto">
          <a:xfrm>
            <a:off x="4061546" y="2881710"/>
            <a:ext cx="251868" cy="228939"/>
          </a:xfrm>
          <a:prstGeom prst="star7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" name="Groupe 60" descr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Q_{5678}=1&#10;\end{align*}&#10;&#10;\end{document}" title="IguanaTex Vector Display">
            <a:extLst>
              <a:ext uri="{FF2B5EF4-FFF2-40B4-BE49-F238E27FC236}">
                <a16:creationId xmlns:a16="http://schemas.microsoft.com/office/drawing/2014/main" id="{1F4BD9F9-A095-4866-A011-5657630A34F9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 rot="4119854">
            <a:off x="4022880" y="2854852"/>
            <a:ext cx="793449" cy="185847"/>
            <a:chOff x="9398667" y="-10274500"/>
            <a:chExt cx="793449" cy="189084"/>
          </a:xfrm>
        </p:grpSpPr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D4F4DF75-7F47-48A5-9D7E-D4C3B695F93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398667" y="-10274500"/>
              <a:ext cx="151349" cy="189084"/>
            </a:xfrm>
            <a:custGeom>
              <a:avLst/>
              <a:gdLst>
                <a:gd name="connsiteX0" fmla="*/ 87499 w 151349"/>
                <a:gd name="connsiteY0" fmla="*/ 145843 h 189084"/>
                <a:gd name="connsiteX1" fmla="*/ 144408 w 151349"/>
                <a:gd name="connsiteY1" fmla="*/ 64850 h 189084"/>
                <a:gd name="connsiteX2" fmla="*/ 96355 w 151349"/>
                <a:gd name="connsiteY2" fmla="*/ 14181 h 189084"/>
                <a:gd name="connsiteX3" fmla="*/ 14189 w 151349"/>
                <a:gd name="connsiteY3" fmla="*/ 100823 h 189084"/>
                <a:gd name="connsiteX4" fmla="*/ 62431 w 151349"/>
                <a:gd name="connsiteY4" fmla="*/ 151114 h 189084"/>
                <a:gd name="connsiteX5" fmla="*/ 80901 w 151349"/>
                <a:gd name="connsiteY5" fmla="*/ 148289 h 189084"/>
                <a:gd name="connsiteX6" fmla="*/ 80144 w 151349"/>
                <a:gd name="connsiteY6" fmla="*/ 162796 h 189084"/>
                <a:gd name="connsiteX7" fmla="*/ 95787 w 151349"/>
                <a:gd name="connsiteY7" fmla="*/ 183512 h 189084"/>
                <a:gd name="connsiteX8" fmla="*/ 127257 w 151349"/>
                <a:gd name="connsiteY8" fmla="*/ 146971 h 189084"/>
                <a:gd name="connsiteX9" fmla="*/ 125188 w 151349"/>
                <a:gd name="connsiteY9" fmla="*/ 145086 h 189084"/>
                <a:gd name="connsiteX10" fmla="*/ 122924 w 151349"/>
                <a:gd name="connsiteY10" fmla="*/ 147160 h 189084"/>
                <a:gd name="connsiteX11" fmla="*/ 100878 w 151349"/>
                <a:gd name="connsiteY11" fmla="*/ 165242 h 189084"/>
                <a:gd name="connsiteX12" fmla="*/ 87499 w 151349"/>
                <a:gd name="connsiteY12" fmla="*/ 145843 h 189084"/>
                <a:gd name="connsiteX13" fmla="*/ 51878 w 151349"/>
                <a:gd name="connsiteY13" fmla="*/ 144336 h 189084"/>
                <a:gd name="connsiteX14" fmla="*/ 30772 w 151349"/>
                <a:gd name="connsiteY14" fmla="*/ 106850 h 189084"/>
                <a:gd name="connsiteX15" fmla="*/ 49992 w 151349"/>
                <a:gd name="connsiteY15" fmla="*/ 46768 h 189084"/>
                <a:gd name="connsiteX16" fmla="*/ 95225 w 151349"/>
                <a:gd name="connsiteY16" fmla="*/ 18890 h 189084"/>
                <a:gd name="connsiteX17" fmla="*/ 127825 w 151349"/>
                <a:gd name="connsiteY17" fmla="*/ 58822 h 189084"/>
                <a:gd name="connsiteX18" fmla="*/ 86552 w 151349"/>
                <a:gd name="connsiteY18" fmla="*/ 139437 h 189084"/>
                <a:gd name="connsiteX19" fmla="*/ 69969 w 151349"/>
                <a:gd name="connsiteY19" fmla="*/ 119093 h 189084"/>
                <a:gd name="connsiteX20" fmla="*/ 50749 w 151349"/>
                <a:gd name="connsiteY20" fmla="*/ 138309 h 189084"/>
                <a:gd name="connsiteX21" fmla="*/ 51878 w 151349"/>
                <a:gd name="connsiteY21" fmla="*/ 144336 h 189084"/>
                <a:gd name="connsiteX22" fmla="*/ 63561 w 151349"/>
                <a:gd name="connsiteY22" fmla="*/ 146404 h 189084"/>
                <a:gd name="connsiteX23" fmla="*/ 54893 w 151349"/>
                <a:gd name="connsiteY23" fmla="*/ 138309 h 189084"/>
                <a:gd name="connsiteX24" fmla="*/ 69969 w 151349"/>
                <a:gd name="connsiteY24" fmla="*/ 123242 h 189084"/>
                <a:gd name="connsiteX25" fmla="*/ 81468 w 151349"/>
                <a:gd name="connsiteY25" fmla="*/ 139249 h 189084"/>
                <a:gd name="connsiteX26" fmla="*/ 79393 w 151349"/>
                <a:gd name="connsiteY26" fmla="*/ 143018 h 189084"/>
                <a:gd name="connsiteX27" fmla="*/ 63561 w 151349"/>
                <a:gd name="connsiteY27" fmla="*/ 146404 h 18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1349" h="189084">
                  <a:moveTo>
                    <a:pt x="87499" y="145843"/>
                  </a:moveTo>
                  <a:cubicBezTo>
                    <a:pt x="116704" y="134728"/>
                    <a:pt x="144408" y="101201"/>
                    <a:pt x="144408" y="64850"/>
                  </a:cubicBezTo>
                  <a:cubicBezTo>
                    <a:pt x="144408" y="34525"/>
                    <a:pt x="124431" y="14181"/>
                    <a:pt x="96355" y="14181"/>
                  </a:cubicBezTo>
                  <a:cubicBezTo>
                    <a:pt x="55650" y="14181"/>
                    <a:pt x="14189" y="56938"/>
                    <a:pt x="14189" y="100823"/>
                  </a:cubicBezTo>
                  <a:cubicBezTo>
                    <a:pt x="14189" y="132092"/>
                    <a:pt x="35295" y="151114"/>
                    <a:pt x="62431" y="151114"/>
                  </a:cubicBezTo>
                  <a:cubicBezTo>
                    <a:pt x="67143" y="151114"/>
                    <a:pt x="73552" y="150363"/>
                    <a:pt x="80901" y="148289"/>
                  </a:cubicBezTo>
                  <a:cubicBezTo>
                    <a:pt x="80144" y="159965"/>
                    <a:pt x="80144" y="160343"/>
                    <a:pt x="80144" y="162796"/>
                  </a:cubicBezTo>
                  <a:cubicBezTo>
                    <a:pt x="80144" y="168822"/>
                    <a:pt x="80144" y="183512"/>
                    <a:pt x="95787" y="183512"/>
                  </a:cubicBezTo>
                  <a:cubicBezTo>
                    <a:pt x="118212" y="183512"/>
                    <a:pt x="127257" y="149046"/>
                    <a:pt x="127257" y="146971"/>
                  </a:cubicBezTo>
                  <a:cubicBezTo>
                    <a:pt x="127257" y="145654"/>
                    <a:pt x="125939" y="145086"/>
                    <a:pt x="125188" y="145086"/>
                  </a:cubicBezTo>
                  <a:cubicBezTo>
                    <a:pt x="123681" y="145086"/>
                    <a:pt x="123302" y="146031"/>
                    <a:pt x="122924" y="147160"/>
                  </a:cubicBezTo>
                  <a:cubicBezTo>
                    <a:pt x="118401" y="160532"/>
                    <a:pt x="107470" y="165242"/>
                    <a:pt x="100878" y="165242"/>
                  </a:cubicBezTo>
                  <a:cubicBezTo>
                    <a:pt x="92210" y="165242"/>
                    <a:pt x="89379" y="160154"/>
                    <a:pt x="87499" y="145843"/>
                  </a:cubicBezTo>
                  <a:close/>
                  <a:moveTo>
                    <a:pt x="51878" y="144336"/>
                  </a:moveTo>
                  <a:cubicBezTo>
                    <a:pt x="37181" y="138498"/>
                    <a:pt x="30772" y="123803"/>
                    <a:pt x="30772" y="106850"/>
                  </a:cubicBezTo>
                  <a:cubicBezTo>
                    <a:pt x="30772" y="93857"/>
                    <a:pt x="35673" y="67113"/>
                    <a:pt x="49992" y="46768"/>
                  </a:cubicBezTo>
                  <a:cubicBezTo>
                    <a:pt x="63750" y="27558"/>
                    <a:pt x="81468" y="18890"/>
                    <a:pt x="95225" y="18890"/>
                  </a:cubicBezTo>
                  <a:cubicBezTo>
                    <a:pt x="114067" y="18890"/>
                    <a:pt x="127825" y="33586"/>
                    <a:pt x="127825" y="58822"/>
                  </a:cubicBezTo>
                  <a:cubicBezTo>
                    <a:pt x="127825" y="77660"/>
                    <a:pt x="118212" y="121735"/>
                    <a:pt x="86552" y="139437"/>
                  </a:cubicBezTo>
                  <a:cubicBezTo>
                    <a:pt x="85612" y="132844"/>
                    <a:pt x="83727" y="119093"/>
                    <a:pt x="69969" y="119093"/>
                  </a:cubicBezTo>
                  <a:cubicBezTo>
                    <a:pt x="59984" y="119093"/>
                    <a:pt x="50749" y="128513"/>
                    <a:pt x="50749" y="138309"/>
                  </a:cubicBezTo>
                  <a:cubicBezTo>
                    <a:pt x="50749" y="142073"/>
                    <a:pt x="51878" y="144147"/>
                    <a:pt x="51878" y="144336"/>
                  </a:cubicBezTo>
                  <a:close/>
                  <a:moveTo>
                    <a:pt x="63561" y="146404"/>
                  </a:moveTo>
                  <a:cubicBezTo>
                    <a:pt x="60924" y="146404"/>
                    <a:pt x="54893" y="146404"/>
                    <a:pt x="54893" y="138309"/>
                  </a:cubicBezTo>
                  <a:cubicBezTo>
                    <a:pt x="54893" y="130776"/>
                    <a:pt x="62053" y="123242"/>
                    <a:pt x="69969" y="123242"/>
                  </a:cubicBezTo>
                  <a:cubicBezTo>
                    <a:pt x="77886" y="123242"/>
                    <a:pt x="81468" y="127761"/>
                    <a:pt x="81468" y="139249"/>
                  </a:cubicBezTo>
                  <a:cubicBezTo>
                    <a:pt x="81468" y="142073"/>
                    <a:pt x="81279" y="142262"/>
                    <a:pt x="79393" y="143018"/>
                  </a:cubicBezTo>
                  <a:cubicBezTo>
                    <a:pt x="74492" y="145086"/>
                    <a:pt x="68840" y="146404"/>
                    <a:pt x="63561" y="14640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9B6609F0-A17F-459F-8EF5-8AF494CC868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546747" y="-10202615"/>
              <a:ext cx="302698" cy="113451"/>
            </a:xfrm>
            <a:custGeom>
              <a:avLst/>
              <a:gdLst>
                <a:gd name="connsiteX0" fmla="*/ 26333 w 302698"/>
                <a:gd name="connsiteY0" fmla="*/ 29739 h 113450"/>
                <a:gd name="connsiteX1" fmla="*/ 39132 w 302698"/>
                <a:gd name="connsiteY1" fmla="*/ 31459 h 113450"/>
                <a:gd name="connsiteX2" fmla="*/ 66842 w 302698"/>
                <a:gd name="connsiteY2" fmla="*/ 17609 h 113450"/>
                <a:gd name="connsiteX3" fmla="*/ 65258 w 302698"/>
                <a:gd name="connsiteY3" fmla="*/ 15765 h 113450"/>
                <a:gd name="connsiteX4" fmla="*/ 64200 w 302698"/>
                <a:gd name="connsiteY4" fmla="*/ 16155 h 113450"/>
                <a:gd name="connsiteX5" fmla="*/ 44276 w 302698"/>
                <a:gd name="connsiteY5" fmla="*/ 19984 h 113450"/>
                <a:gd name="connsiteX6" fmla="*/ 25009 w 302698"/>
                <a:gd name="connsiteY6" fmla="*/ 16421 h 113450"/>
                <a:gd name="connsiteX7" fmla="*/ 23294 w 302698"/>
                <a:gd name="connsiteY7" fmla="*/ 15765 h 113450"/>
                <a:gd name="connsiteX8" fmla="*/ 21579 w 302698"/>
                <a:gd name="connsiteY8" fmla="*/ 19322 h 113450"/>
                <a:gd name="connsiteX9" fmla="*/ 21579 w 302698"/>
                <a:gd name="connsiteY9" fmla="*/ 58233 h 113450"/>
                <a:gd name="connsiteX10" fmla="*/ 23690 w 302698"/>
                <a:gd name="connsiteY10" fmla="*/ 62055 h 113450"/>
                <a:gd name="connsiteX11" fmla="*/ 26333 w 302698"/>
                <a:gd name="connsiteY11" fmla="*/ 60206 h 113450"/>
                <a:gd name="connsiteX12" fmla="*/ 44672 w 302698"/>
                <a:gd name="connsiteY12" fmla="*/ 51898 h 113450"/>
                <a:gd name="connsiteX13" fmla="*/ 56815 w 302698"/>
                <a:gd name="connsiteY13" fmla="*/ 59284 h 113450"/>
                <a:gd name="connsiteX14" fmla="*/ 59978 w 302698"/>
                <a:gd name="connsiteY14" fmla="*/ 76295 h 113450"/>
                <a:gd name="connsiteX15" fmla="*/ 56023 w 302698"/>
                <a:gd name="connsiteY15" fmla="*/ 93839 h 113450"/>
                <a:gd name="connsiteX16" fmla="*/ 40581 w 302698"/>
                <a:gd name="connsiteY16" fmla="*/ 101751 h 113450"/>
                <a:gd name="connsiteX17" fmla="*/ 19865 w 302698"/>
                <a:gd name="connsiteY17" fmla="*/ 88302 h 113450"/>
                <a:gd name="connsiteX18" fmla="*/ 27385 w 302698"/>
                <a:gd name="connsiteY18" fmla="*/ 81838 h 113450"/>
                <a:gd name="connsiteX19" fmla="*/ 20787 w 302698"/>
                <a:gd name="connsiteY19" fmla="*/ 75113 h 113450"/>
                <a:gd name="connsiteX20" fmla="*/ 14189 w 302698"/>
                <a:gd name="connsiteY20" fmla="*/ 82234 h 113450"/>
                <a:gd name="connsiteX21" fmla="*/ 40846 w 302698"/>
                <a:gd name="connsiteY21" fmla="*/ 105970 h 113450"/>
                <a:gd name="connsiteX22" fmla="*/ 72518 w 302698"/>
                <a:gd name="connsiteY22" fmla="*/ 76827 h 113450"/>
                <a:gd name="connsiteX23" fmla="*/ 44802 w 302698"/>
                <a:gd name="connsiteY23" fmla="*/ 48205 h 113450"/>
                <a:gd name="connsiteX24" fmla="*/ 26333 w 302698"/>
                <a:gd name="connsiteY24" fmla="*/ 54669 h 113450"/>
                <a:gd name="connsiteX25" fmla="*/ 26333 w 302698"/>
                <a:gd name="connsiteY25" fmla="*/ 29739 h 113450"/>
                <a:gd name="connsiteX26" fmla="*/ 100807 w 302698"/>
                <a:gd name="connsiteY26" fmla="*/ 60206 h 113450"/>
                <a:gd name="connsiteX27" fmla="*/ 106743 w 302698"/>
                <a:gd name="connsiteY27" fmla="*/ 31589 h 113450"/>
                <a:gd name="connsiteX28" fmla="*/ 126802 w 302698"/>
                <a:gd name="connsiteY28" fmla="*/ 19588 h 113450"/>
                <a:gd name="connsiteX29" fmla="*/ 138680 w 302698"/>
                <a:gd name="connsiteY29" fmla="*/ 24203 h 113450"/>
                <a:gd name="connsiteX30" fmla="*/ 132608 w 302698"/>
                <a:gd name="connsiteY30" fmla="*/ 30531 h 113450"/>
                <a:gd name="connsiteX31" fmla="*/ 138810 w 302698"/>
                <a:gd name="connsiteY31" fmla="*/ 36730 h 113450"/>
                <a:gd name="connsiteX32" fmla="*/ 145148 w 302698"/>
                <a:gd name="connsiteY32" fmla="*/ 30272 h 113450"/>
                <a:gd name="connsiteX33" fmla="*/ 126536 w 302698"/>
                <a:gd name="connsiteY33" fmla="*/ 15765 h 113450"/>
                <a:gd name="connsiteX34" fmla="*/ 88137 w 302698"/>
                <a:gd name="connsiteY34" fmla="*/ 61530 h 113450"/>
                <a:gd name="connsiteX35" fmla="*/ 118756 w 302698"/>
                <a:gd name="connsiteY35" fmla="*/ 105970 h 113450"/>
                <a:gd name="connsiteX36" fmla="*/ 148836 w 302698"/>
                <a:gd name="connsiteY36" fmla="*/ 76431 h 113450"/>
                <a:gd name="connsiteX37" fmla="*/ 120075 w 302698"/>
                <a:gd name="connsiteY37" fmla="*/ 47283 h 113450"/>
                <a:gd name="connsiteX38" fmla="*/ 100807 w 302698"/>
                <a:gd name="connsiteY38" fmla="*/ 60206 h 113450"/>
                <a:gd name="connsiteX39" fmla="*/ 118756 w 302698"/>
                <a:gd name="connsiteY39" fmla="*/ 101751 h 113450"/>
                <a:gd name="connsiteX40" fmla="*/ 104236 w 302698"/>
                <a:gd name="connsiteY40" fmla="*/ 92126 h 113450"/>
                <a:gd name="connsiteX41" fmla="*/ 101203 w 302698"/>
                <a:gd name="connsiteY41" fmla="*/ 73660 h 113450"/>
                <a:gd name="connsiteX42" fmla="*/ 119412 w 302698"/>
                <a:gd name="connsiteY42" fmla="*/ 50976 h 113450"/>
                <a:gd name="connsiteX43" fmla="*/ 132874 w 302698"/>
                <a:gd name="connsiteY43" fmla="*/ 58233 h 113450"/>
                <a:gd name="connsiteX44" fmla="*/ 136173 w 302698"/>
                <a:gd name="connsiteY44" fmla="*/ 76431 h 113450"/>
                <a:gd name="connsiteX45" fmla="*/ 132608 w 302698"/>
                <a:gd name="connsiteY45" fmla="*/ 94631 h 113450"/>
                <a:gd name="connsiteX46" fmla="*/ 118756 w 302698"/>
                <a:gd name="connsiteY46" fmla="*/ 101751 h 113450"/>
                <a:gd name="connsiteX47" fmla="*/ 226746 w 302698"/>
                <a:gd name="connsiteY47" fmla="*/ 23677 h 113450"/>
                <a:gd name="connsiteX48" fmla="*/ 228065 w 302698"/>
                <a:gd name="connsiteY48" fmla="*/ 18401 h 113450"/>
                <a:gd name="connsiteX49" fmla="*/ 193496 w 302698"/>
                <a:gd name="connsiteY49" fmla="*/ 18401 h 113450"/>
                <a:gd name="connsiteX50" fmla="*/ 182015 w 302698"/>
                <a:gd name="connsiteY50" fmla="*/ 17874 h 113450"/>
                <a:gd name="connsiteX51" fmla="*/ 174489 w 302698"/>
                <a:gd name="connsiteY51" fmla="*/ 14181 h 113450"/>
                <a:gd name="connsiteX52" fmla="*/ 170008 w 302698"/>
                <a:gd name="connsiteY52" fmla="*/ 14181 h 113450"/>
                <a:gd name="connsiteX53" fmla="*/ 165384 w 302698"/>
                <a:gd name="connsiteY53" fmla="*/ 42402 h 113450"/>
                <a:gd name="connsiteX54" fmla="*/ 169872 w 302698"/>
                <a:gd name="connsiteY54" fmla="*/ 42402 h 113450"/>
                <a:gd name="connsiteX55" fmla="*/ 173567 w 302698"/>
                <a:gd name="connsiteY55" fmla="*/ 30401 h 113450"/>
                <a:gd name="connsiteX56" fmla="*/ 187295 w 302698"/>
                <a:gd name="connsiteY56" fmla="*/ 29609 h 113450"/>
                <a:gd name="connsiteX57" fmla="*/ 216057 w 302698"/>
                <a:gd name="connsiteY57" fmla="*/ 29609 h 113450"/>
                <a:gd name="connsiteX58" fmla="*/ 202335 w 302698"/>
                <a:gd name="connsiteY58" fmla="*/ 47017 h 113450"/>
                <a:gd name="connsiteX59" fmla="*/ 183464 w 302698"/>
                <a:gd name="connsiteY59" fmla="*/ 98453 h 113450"/>
                <a:gd name="connsiteX60" fmla="*/ 189665 w 302698"/>
                <a:gd name="connsiteY60" fmla="*/ 105970 h 113450"/>
                <a:gd name="connsiteX61" fmla="*/ 196003 w 302698"/>
                <a:gd name="connsiteY61" fmla="*/ 98324 h 113450"/>
                <a:gd name="connsiteX62" fmla="*/ 196003 w 302698"/>
                <a:gd name="connsiteY62" fmla="*/ 93048 h 113450"/>
                <a:gd name="connsiteX63" fmla="*/ 206951 w 302698"/>
                <a:gd name="connsiteY63" fmla="*/ 48601 h 113450"/>
                <a:gd name="connsiteX64" fmla="*/ 226746 w 302698"/>
                <a:gd name="connsiteY64" fmla="*/ 23677 h 113450"/>
                <a:gd name="connsiteX65" fmla="*/ 278133 w 302698"/>
                <a:gd name="connsiteY65" fmla="*/ 55721 h 113450"/>
                <a:gd name="connsiteX66" fmla="*/ 295025 w 302698"/>
                <a:gd name="connsiteY66" fmla="*/ 35412 h 113450"/>
                <a:gd name="connsiteX67" fmla="*/ 268893 w 302698"/>
                <a:gd name="connsiteY67" fmla="*/ 15765 h 113450"/>
                <a:gd name="connsiteX68" fmla="*/ 242502 w 302698"/>
                <a:gd name="connsiteY68" fmla="*/ 37787 h 113450"/>
                <a:gd name="connsiteX69" fmla="*/ 247782 w 302698"/>
                <a:gd name="connsiteY69" fmla="*/ 51106 h 113450"/>
                <a:gd name="connsiteX70" fmla="*/ 258866 w 302698"/>
                <a:gd name="connsiteY70" fmla="*/ 59018 h 113450"/>
                <a:gd name="connsiteX71" fmla="*/ 238411 w 302698"/>
                <a:gd name="connsiteY71" fmla="*/ 83156 h 113450"/>
                <a:gd name="connsiteX72" fmla="*/ 268634 w 302698"/>
                <a:gd name="connsiteY72" fmla="*/ 105970 h 113450"/>
                <a:gd name="connsiteX73" fmla="*/ 299110 w 302698"/>
                <a:gd name="connsiteY73" fmla="*/ 81046 h 113450"/>
                <a:gd name="connsiteX74" fmla="*/ 286309 w 302698"/>
                <a:gd name="connsiteY74" fmla="*/ 60471 h 113450"/>
                <a:gd name="connsiteX75" fmla="*/ 278133 w 302698"/>
                <a:gd name="connsiteY75" fmla="*/ 55721 h 113450"/>
                <a:gd name="connsiteX76" fmla="*/ 256620 w 302698"/>
                <a:gd name="connsiteY76" fmla="*/ 43194 h 113450"/>
                <a:gd name="connsiteX77" fmla="*/ 249496 w 302698"/>
                <a:gd name="connsiteY77" fmla="*/ 32777 h 113450"/>
                <a:gd name="connsiteX78" fmla="*/ 268634 w 302698"/>
                <a:gd name="connsiteY78" fmla="*/ 19588 h 113450"/>
                <a:gd name="connsiteX79" fmla="*/ 288031 w 302698"/>
                <a:gd name="connsiteY79" fmla="*/ 35412 h 113450"/>
                <a:gd name="connsiteX80" fmla="*/ 274042 w 302698"/>
                <a:gd name="connsiteY80" fmla="*/ 53085 h 113450"/>
                <a:gd name="connsiteX81" fmla="*/ 272588 w 302698"/>
                <a:gd name="connsiteY81" fmla="*/ 52424 h 113450"/>
                <a:gd name="connsiteX82" fmla="*/ 256620 w 302698"/>
                <a:gd name="connsiteY82" fmla="*/ 43194 h 113450"/>
                <a:gd name="connsiteX83" fmla="*/ 263087 w 302698"/>
                <a:gd name="connsiteY83" fmla="*/ 61530 h 113450"/>
                <a:gd name="connsiteX84" fmla="*/ 281168 w 302698"/>
                <a:gd name="connsiteY84" fmla="*/ 71946 h 113450"/>
                <a:gd name="connsiteX85" fmla="*/ 291194 w 302698"/>
                <a:gd name="connsiteY85" fmla="*/ 85662 h 113450"/>
                <a:gd name="connsiteX86" fmla="*/ 268893 w 302698"/>
                <a:gd name="connsiteY86" fmla="*/ 101751 h 113450"/>
                <a:gd name="connsiteX87" fmla="*/ 246327 w 302698"/>
                <a:gd name="connsiteY87" fmla="*/ 83156 h 113450"/>
                <a:gd name="connsiteX88" fmla="*/ 263087 w 302698"/>
                <a:gd name="connsiteY88" fmla="*/ 61530 h 11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302698" h="113450">
                  <a:moveTo>
                    <a:pt x="26333" y="29739"/>
                  </a:moveTo>
                  <a:cubicBezTo>
                    <a:pt x="33060" y="31459"/>
                    <a:pt x="37021" y="31459"/>
                    <a:pt x="39132" y="31459"/>
                  </a:cubicBezTo>
                  <a:cubicBezTo>
                    <a:pt x="56549" y="31459"/>
                    <a:pt x="66842" y="19588"/>
                    <a:pt x="66842" y="17609"/>
                  </a:cubicBezTo>
                  <a:cubicBezTo>
                    <a:pt x="66842" y="16155"/>
                    <a:pt x="65920" y="15765"/>
                    <a:pt x="65258" y="15765"/>
                  </a:cubicBezTo>
                  <a:cubicBezTo>
                    <a:pt x="64992" y="15765"/>
                    <a:pt x="64731" y="15765"/>
                    <a:pt x="64200" y="16155"/>
                  </a:cubicBezTo>
                  <a:cubicBezTo>
                    <a:pt x="61036" y="17342"/>
                    <a:pt x="54042" y="19984"/>
                    <a:pt x="44276" y="19984"/>
                  </a:cubicBezTo>
                  <a:cubicBezTo>
                    <a:pt x="40581" y="19984"/>
                    <a:pt x="33587" y="19717"/>
                    <a:pt x="25009" y="16421"/>
                  </a:cubicBezTo>
                  <a:cubicBezTo>
                    <a:pt x="23690" y="15765"/>
                    <a:pt x="23430" y="15765"/>
                    <a:pt x="23294" y="15765"/>
                  </a:cubicBezTo>
                  <a:cubicBezTo>
                    <a:pt x="21579" y="15765"/>
                    <a:pt x="21579" y="17213"/>
                    <a:pt x="21579" y="19322"/>
                  </a:cubicBezTo>
                  <a:lnTo>
                    <a:pt x="21579" y="58233"/>
                  </a:lnTo>
                  <a:cubicBezTo>
                    <a:pt x="21579" y="60471"/>
                    <a:pt x="21579" y="62055"/>
                    <a:pt x="23690" y="62055"/>
                  </a:cubicBezTo>
                  <a:cubicBezTo>
                    <a:pt x="24878" y="62055"/>
                    <a:pt x="25009" y="61789"/>
                    <a:pt x="26333" y="60206"/>
                  </a:cubicBezTo>
                  <a:cubicBezTo>
                    <a:pt x="32002" y="52956"/>
                    <a:pt x="40054" y="51898"/>
                    <a:pt x="44672" y="51898"/>
                  </a:cubicBezTo>
                  <a:cubicBezTo>
                    <a:pt x="52588" y="51898"/>
                    <a:pt x="56153" y="58233"/>
                    <a:pt x="56815" y="59284"/>
                  </a:cubicBezTo>
                  <a:cubicBezTo>
                    <a:pt x="59186" y="63638"/>
                    <a:pt x="59978" y="68649"/>
                    <a:pt x="59978" y="76295"/>
                  </a:cubicBezTo>
                  <a:cubicBezTo>
                    <a:pt x="59978" y="80255"/>
                    <a:pt x="59978" y="88037"/>
                    <a:pt x="56023" y="93839"/>
                  </a:cubicBezTo>
                  <a:cubicBezTo>
                    <a:pt x="52724" y="98584"/>
                    <a:pt x="47048" y="101751"/>
                    <a:pt x="40581" y="101751"/>
                  </a:cubicBezTo>
                  <a:cubicBezTo>
                    <a:pt x="32002" y="101751"/>
                    <a:pt x="23164" y="97006"/>
                    <a:pt x="19865" y="88302"/>
                  </a:cubicBezTo>
                  <a:cubicBezTo>
                    <a:pt x="24878" y="88692"/>
                    <a:pt x="27385" y="85395"/>
                    <a:pt x="27385" y="81838"/>
                  </a:cubicBezTo>
                  <a:cubicBezTo>
                    <a:pt x="27385" y="76166"/>
                    <a:pt x="22502" y="75113"/>
                    <a:pt x="20787" y="75113"/>
                  </a:cubicBezTo>
                  <a:cubicBezTo>
                    <a:pt x="20527" y="75113"/>
                    <a:pt x="14189" y="75113"/>
                    <a:pt x="14189" y="82234"/>
                  </a:cubicBezTo>
                  <a:cubicBezTo>
                    <a:pt x="14189" y="94105"/>
                    <a:pt x="25009" y="105970"/>
                    <a:pt x="40846" y="105970"/>
                  </a:cubicBezTo>
                  <a:cubicBezTo>
                    <a:pt x="57737" y="105970"/>
                    <a:pt x="72518" y="93443"/>
                    <a:pt x="72518" y="76827"/>
                  </a:cubicBezTo>
                  <a:cubicBezTo>
                    <a:pt x="72518" y="61926"/>
                    <a:pt x="61167" y="48205"/>
                    <a:pt x="44802" y="48205"/>
                  </a:cubicBezTo>
                  <a:cubicBezTo>
                    <a:pt x="38996" y="48205"/>
                    <a:pt x="32138" y="49658"/>
                    <a:pt x="26333" y="54669"/>
                  </a:cubicBezTo>
                  <a:lnTo>
                    <a:pt x="26333" y="29739"/>
                  </a:lnTo>
                  <a:close/>
                  <a:moveTo>
                    <a:pt x="100807" y="60206"/>
                  </a:moveTo>
                  <a:cubicBezTo>
                    <a:pt x="100807" y="49392"/>
                    <a:pt x="101729" y="39631"/>
                    <a:pt x="106743" y="31589"/>
                  </a:cubicBezTo>
                  <a:cubicBezTo>
                    <a:pt x="111230" y="24469"/>
                    <a:pt x="118360" y="19588"/>
                    <a:pt x="126802" y="19588"/>
                  </a:cubicBezTo>
                  <a:cubicBezTo>
                    <a:pt x="130764" y="19588"/>
                    <a:pt x="136037" y="20640"/>
                    <a:pt x="138680" y="24203"/>
                  </a:cubicBezTo>
                  <a:cubicBezTo>
                    <a:pt x="135381" y="24469"/>
                    <a:pt x="132608" y="26708"/>
                    <a:pt x="132608" y="30531"/>
                  </a:cubicBezTo>
                  <a:cubicBezTo>
                    <a:pt x="132608" y="33828"/>
                    <a:pt x="134855" y="36730"/>
                    <a:pt x="138810" y="36730"/>
                  </a:cubicBezTo>
                  <a:cubicBezTo>
                    <a:pt x="142771" y="36730"/>
                    <a:pt x="145148" y="34094"/>
                    <a:pt x="145148" y="30272"/>
                  </a:cubicBezTo>
                  <a:cubicBezTo>
                    <a:pt x="145148" y="22619"/>
                    <a:pt x="139602" y="15765"/>
                    <a:pt x="126536" y="15765"/>
                  </a:cubicBezTo>
                  <a:cubicBezTo>
                    <a:pt x="107535" y="15765"/>
                    <a:pt x="88137" y="33173"/>
                    <a:pt x="88137" y="61530"/>
                  </a:cubicBezTo>
                  <a:cubicBezTo>
                    <a:pt x="88137" y="95682"/>
                    <a:pt x="104236" y="105970"/>
                    <a:pt x="118756" y="105970"/>
                  </a:cubicBezTo>
                  <a:cubicBezTo>
                    <a:pt x="134855" y="105970"/>
                    <a:pt x="148836" y="93709"/>
                    <a:pt x="148836" y="76431"/>
                  </a:cubicBezTo>
                  <a:cubicBezTo>
                    <a:pt x="148836" y="59680"/>
                    <a:pt x="135511" y="47283"/>
                    <a:pt x="120075" y="47283"/>
                  </a:cubicBezTo>
                  <a:cubicBezTo>
                    <a:pt x="109515" y="47283"/>
                    <a:pt x="103710" y="54273"/>
                    <a:pt x="100807" y="60206"/>
                  </a:cubicBezTo>
                  <a:close/>
                  <a:moveTo>
                    <a:pt x="118756" y="101751"/>
                  </a:moveTo>
                  <a:cubicBezTo>
                    <a:pt x="112158" y="101751"/>
                    <a:pt x="107008" y="97928"/>
                    <a:pt x="104236" y="92126"/>
                  </a:cubicBezTo>
                  <a:cubicBezTo>
                    <a:pt x="102262" y="88167"/>
                    <a:pt x="101203" y="81573"/>
                    <a:pt x="101203" y="73660"/>
                  </a:cubicBezTo>
                  <a:cubicBezTo>
                    <a:pt x="101203" y="60867"/>
                    <a:pt x="108859" y="50976"/>
                    <a:pt x="119412" y="50976"/>
                  </a:cubicBezTo>
                  <a:cubicBezTo>
                    <a:pt x="125484" y="50976"/>
                    <a:pt x="129575" y="53351"/>
                    <a:pt x="132874" y="58233"/>
                  </a:cubicBezTo>
                  <a:cubicBezTo>
                    <a:pt x="136037" y="63242"/>
                    <a:pt x="136173" y="68780"/>
                    <a:pt x="136173" y="76431"/>
                  </a:cubicBezTo>
                  <a:cubicBezTo>
                    <a:pt x="136173" y="83948"/>
                    <a:pt x="136173" y="89484"/>
                    <a:pt x="132608" y="94631"/>
                  </a:cubicBezTo>
                  <a:cubicBezTo>
                    <a:pt x="129439" y="99246"/>
                    <a:pt x="125218" y="101751"/>
                    <a:pt x="118756" y="101751"/>
                  </a:cubicBezTo>
                  <a:close/>
                  <a:moveTo>
                    <a:pt x="226746" y="23677"/>
                  </a:moveTo>
                  <a:cubicBezTo>
                    <a:pt x="228065" y="22094"/>
                    <a:pt x="228065" y="21827"/>
                    <a:pt x="228065" y="18401"/>
                  </a:cubicBezTo>
                  <a:lnTo>
                    <a:pt x="193496" y="18401"/>
                  </a:lnTo>
                  <a:cubicBezTo>
                    <a:pt x="188217" y="18401"/>
                    <a:pt x="186763" y="18270"/>
                    <a:pt x="182015" y="17874"/>
                  </a:cubicBezTo>
                  <a:cubicBezTo>
                    <a:pt x="175151" y="17342"/>
                    <a:pt x="174885" y="16421"/>
                    <a:pt x="174489" y="14181"/>
                  </a:cubicBezTo>
                  <a:lnTo>
                    <a:pt x="170008" y="14181"/>
                  </a:lnTo>
                  <a:lnTo>
                    <a:pt x="165384" y="42402"/>
                  </a:lnTo>
                  <a:lnTo>
                    <a:pt x="169872" y="42402"/>
                  </a:lnTo>
                  <a:cubicBezTo>
                    <a:pt x="170138" y="40423"/>
                    <a:pt x="171456" y="31719"/>
                    <a:pt x="173567" y="30401"/>
                  </a:cubicBezTo>
                  <a:cubicBezTo>
                    <a:pt x="174625" y="29609"/>
                    <a:pt x="185314" y="29609"/>
                    <a:pt x="187295" y="29609"/>
                  </a:cubicBezTo>
                  <a:lnTo>
                    <a:pt x="216057" y="29609"/>
                  </a:lnTo>
                  <a:cubicBezTo>
                    <a:pt x="211836" y="35152"/>
                    <a:pt x="205107" y="43324"/>
                    <a:pt x="202335" y="47017"/>
                  </a:cubicBezTo>
                  <a:cubicBezTo>
                    <a:pt x="185048" y="69702"/>
                    <a:pt x="183464" y="90671"/>
                    <a:pt x="183464" y="98453"/>
                  </a:cubicBezTo>
                  <a:cubicBezTo>
                    <a:pt x="183464" y="99907"/>
                    <a:pt x="183464" y="105970"/>
                    <a:pt x="189665" y="105970"/>
                  </a:cubicBezTo>
                  <a:cubicBezTo>
                    <a:pt x="196003" y="105970"/>
                    <a:pt x="196003" y="100038"/>
                    <a:pt x="196003" y="98324"/>
                  </a:cubicBezTo>
                  <a:lnTo>
                    <a:pt x="196003" y="93048"/>
                  </a:lnTo>
                  <a:cubicBezTo>
                    <a:pt x="196003" y="67462"/>
                    <a:pt x="201276" y="55721"/>
                    <a:pt x="206951" y="48601"/>
                  </a:cubicBezTo>
                  <a:lnTo>
                    <a:pt x="226746" y="23677"/>
                  </a:lnTo>
                  <a:close/>
                  <a:moveTo>
                    <a:pt x="278133" y="55721"/>
                  </a:moveTo>
                  <a:cubicBezTo>
                    <a:pt x="288427" y="50710"/>
                    <a:pt x="295025" y="44512"/>
                    <a:pt x="295025" y="35412"/>
                  </a:cubicBezTo>
                  <a:cubicBezTo>
                    <a:pt x="295025" y="22619"/>
                    <a:pt x="281693" y="15765"/>
                    <a:pt x="268893" y="15765"/>
                  </a:cubicBezTo>
                  <a:cubicBezTo>
                    <a:pt x="254378" y="15765"/>
                    <a:pt x="242502" y="25260"/>
                    <a:pt x="242502" y="37787"/>
                  </a:cubicBezTo>
                  <a:cubicBezTo>
                    <a:pt x="242502" y="43985"/>
                    <a:pt x="245404" y="48470"/>
                    <a:pt x="247782" y="51106"/>
                  </a:cubicBezTo>
                  <a:cubicBezTo>
                    <a:pt x="250158" y="53877"/>
                    <a:pt x="251079" y="54403"/>
                    <a:pt x="258866" y="59018"/>
                  </a:cubicBezTo>
                  <a:cubicBezTo>
                    <a:pt x="251477" y="62185"/>
                    <a:pt x="238411" y="69305"/>
                    <a:pt x="238411" y="83156"/>
                  </a:cubicBezTo>
                  <a:cubicBezTo>
                    <a:pt x="238411" y="97798"/>
                    <a:pt x="253586" y="105970"/>
                    <a:pt x="268634" y="105970"/>
                  </a:cubicBezTo>
                  <a:cubicBezTo>
                    <a:pt x="285388" y="105970"/>
                    <a:pt x="299110" y="95287"/>
                    <a:pt x="299110" y="81046"/>
                  </a:cubicBezTo>
                  <a:cubicBezTo>
                    <a:pt x="299110" y="72342"/>
                    <a:pt x="293966" y="64956"/>
                    <a:pt x="286309" y="60471"/>
                  </a:cubicBezTo>
                  <a:cubicBezTo>
                    <a:pt x="284595" y="59414"/>
                    <a:pt x="279978" y="56778"/>
                    <a:pt x="278133" y="55721"/>
                  </a:cubicBezTo>
                  <a:close/>
                  <a:moveTo>
                    <a:pt x="256620" y="43194"/>
                  </a:moveTo>
                  <a:cubicBezTo>
                    <a:pt x="253190" y="41214"/>
                    <a:pt x="249496" y="37658"/>
                    <a:pt x="249496" y="32777"/>
                  </a:cubicBezTo>
                  <a:cubicBezTo>
                    <a:pt x="249496" y="24469"/>
                    <a:pt x="259133" y="19588"/>
                    <a:pt x="268634" y="19588"/>
                  </a:cubicBezTo>
                  <a:cubicBezTo>
                    <a:pt x="278926" y="19588"/>
                    <a:pt x="288031" y="26046"/>
                    <a:pt x="288031" y="35412"/>
                  </a:cubicBezTo>
                  <a:cubicBezTo>
                    <a:pt x="288031" y="47153"/>
                    <a:pt x="274302" y="53085"/>
                    <a:pt x="274042" y="53085"/>
                  </a:cubicBezTo>
                  <a:cubicBezTo>
                    <a:pt x="273776" y="53085"/>
                    <a:pt x="273511" y="52956"/>
                    <a:pt x="272588" y="52424"/>
                  </a:cubicBezTo>
                  <a:lnTo>
                    <a:pt x="256620" y="43194"/>
                  </a:lnTo>
                  <a:close/>
                  <a:moveTo>
                    <a:pt x="263087" y="61530"/>
                  </a:moveTo>
                  <a:lnTo>
                    <a:pt x="281168" y="71946"/>
                  </a:lnTo>
                  <a:cubicBezTo>
                    <a:pt x="284595" y="73926"/>
                    <a:pt x="291194" y="77880"/>
                    <a:pt x="291194" y="85662"/>
                  </a:cubicBezTo>
                  <a:cubicBezTo>
                    <a:pt x="291194" y="95553"/>
                    <a:pt x="280244" y="101751"/>
                    <a:pt x="268893" y="101751"/>
                  </a:cubicBezTo>
                  <a:cubicBezTo>
                    <a:pt x="256755" y="101751"/>
                    <a:pt x="246327" y="93969"/>
                    <a:pt x="246327" y="83156"/>
                  </a:cubicBezTo>
                  <a:cubicBezTo>
                    <a:pt x="246327" y="73394"/>
                    <a:pt x="253586" y="65878"/>
                    <a:pt x="263087" y="6153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B363A2EE-DA3F-4F9E-8BDA-F5AF7824B21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911280" y="-10210832"/>
              <a:ext cx="151349" cy="56725"/>
            </a:xfrm>
            <a:custGeom>
              <a:avLst/>
              <a:gdLst>
                <a:gd name="connsiteX0" fmla="*/ 133104 w 151349"/>
                <a:gd name="connsiteY0" fmla="*/ 21715 h 56725"/>
                <a:gd name="connsiteX1" fmla="*/ 139513 w 151349"/>
                <a:gd name="connsiteY1" fmla="*/ 17945 h 56725"/>
                <a:gd name="connsiteX2" fmla="*/ 133294 w 151349"/>
                <a:gd name="connsiteY2" fmla="*/ 14181 h 56725"/>
                <a:gd name="connsiteX3" fmla="*/ 20408 w 151349"/>
                <a:gd name="connsiteY3" fmla="*/ 14181 h 56725"/>
                <a:gd name="connsiteX4" fmla="*/ 14189 w 151349"/>
                <a:gd name="connsiteY4" fmla="*/ 17945 h 56725"/>
                <a:gd name="connsiteX5" fmla="*/ 20598 w 151349"/>
                <a:gd name="connsiteY5" fmla="*/ 21715 h 56725"/>
                <a:gd name="connsiteX6" fmla="*/ 133104 w 151349"/>
                <a:gd name="connsiteY6" fmla="*/ 21715 h 56725"/>
                <a:gd name="connsiteX7" fmla="*/ 133294 w 151349"/>
                <a:gd name="connsiteY7" fmla="*/ 58256 h 56725"/>
                <a:gd name="connsiteX8" fmla="*/ 139513 w 151349"/>
                <a:gd name="connsiteY8" fmla="*/ 54485 h 56725"/>
                <a:gd name="connsiteX9" fmla="*/ 133104 w 151349"/>
                <a:gd name="connsiteY9" fmla="*/ 50716 h 56725"/>
                <a:gd name="connsiteX10" fmla="*/ 20598 w 151349"/>
                <a:gd name="connsiteY10" fmla="*/ 50716 h 56725"/>
                <a:gd name="connsiteX11" fmla="*/ 14189 w 151349"/>
                <a:gd name="connsiteY11" fmla="*/ 54485 h 56725"/>
                <a:gd name="connsiteX12" fmla="*/ 20408 w 151349"/>
                <a:gd name="connsiteY12" fmla="*/ 58256 h 56725"/>
                <a:gd name="connsiteX13" fmla="*/ 133294 w 151349"/>
                <a:gd name="connsiteY13" fmla="*/ 58256 h 5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1349" h="56725">
                  <a:moveTo>
                    <a:pt x="133104" y="21715"/>
                  </a:moveTo>
                  <a:cubicBezTo>
                    <a:pt x="135930" y="21715"/>
                    <a:pt x="139513" y="21715"/>
                    <a:pt x="139513" y="17945"/>
                  </a:cubicBezTo>
                  <a:cubicBezTo>
                    <a:pt x="139513" y="14181"/>
                    <a:pt x="135930" y="14181"/>
                    <a:pt x="133294" y="14181"/>
                  </a:cubicBezTo>
                  <a:lnTo>
                    <a:pt x="20408" y="14181"/>
                  </a:lnTo>
                  <a:cubicBezTo>
                    <a:pt x="17771" y="14181"/>
                    <a:pt x="14189" y="14181"/>
                    <a:pt x="14189" y="17945"/>
                  </a:cubicBezTo>
                  <a:cubicBezTo>
                    <a:pt x="14189" y="21715"/>
                    <a:pt x="17771" y="21715"/>
                    <a:pt x="20598" y="21715"/>
                  </a:cubicBezTo>
                  <a:lnTo>
                    <a:pt x="133104" y="21715"/>
                  </a:lnTo>
                  <a:close/>
                  <a:moveTo>
                    <a:pt x="133294" y="58256"/>
                  </a:moveTo>
                  <a:cubicBezTo>
                    <a:pt x="135930" y="58256"/>
                    <a:pt x="139513" y="58256"/>
                    <a:pt x="139513" y="54485"/>
                  </a:cubicBezTo>
                  <a:cubicBezTo>
                    <a:pt x="139513" y="50716"/>
                    <a:pt x="135930" y="50716"/>
                    <a:pt x="133104" y="50716"/>
                  </a:cubicBezTo>
                  <a:lnTo>
                    <a:pt x="20598" y="50716"/>
                  </a:lnTo>
                  <a:cubicBezTo>
                    <a:pt x="17771" y="50716"/>
                    <a:pt x="14189" y="50716"/>
                    <a:pt x="14189" y="54485"/>
                  </a:cubicBezTo>
                  <a:cubicBezTo>
                    <a:pt x="14189" y="58256"/>
                    <a:pt x="17771" y="58256"/>
                    <a:pt x="20408" y="58256"/>
                  </a:cubicBezTo>
                  <a:lnTo>
                    <a:pt x="133294" y="5825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6B72CD74-422E-4F18-8608-F15E62A4013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116441" y="-10267150"/>
              <a:ext cx="75675" cy="151267"/>
            </a:xfrm>
            <a:custGeom>
              <a:avLst/>
              <a:gdLst>
                <a:gd name="connsiteX0" fmla="*/ 52825 w 75674"/>
                <a:gd name="connsiteY0" fmla="*/ 19073 h 151267"/>
                <a:gd name="connsiteX1" fmla="*/ 48486 w 75674"/>
                <a:gd name="connsiteY1" fmla="*/ 14181 h 151267"/>
                <a:gd name="connsiteX2" fmla="*/ 14189 w 75674"/>
                <a:gd name="connsiteY2" fmla="*/ 26236 h 151267"/>
                <a:gd name="connsiteX3" fmla="*/ 14189 w 75674"/>
                <a:gd name="connsiteY3" fmla="*/ 32073 h 151267"/>
                <a:gd name="connsiteX4" fmla="*/ 38878 w 75674"/>
                <a:gd name="connsiteY4" fmla="*/ 27175 h 151267"/>
                <a:gd name="connsiteX5" fmla="*/ 38878 w 75674"/>
                <a:gd name="connsiteY5" fmla="*/ 124742 h 151267"/>
                <a:gd name="connsiteX6" fmla="*/ 21350 w 75674"/>
                <a:gd name="connsiteY6" fmla="*/ 133783 h 151267"/>
                <a:gd name="connsiteX7" fmla="*/ 15319 w 75674"/>
                <a:gd name="connsiteY7" fmla="*/ 133783 h 151267"/>
                <a:gd name="connsiteX8" fmla="*/ 15319 w 75674"/>
                <a:gd name="connsiteY8" fmla="*/ 139621 h 151267"/>
                <a:gd name="connsiteX9" fmla="*/ 45850 w 75674"/>
                <a:gd name="connsiteY9" fmla="*/ 139054 h 151267"/>
                <a:gd name="connsiteX10" fmla="*/ 76378 w 75674"/>
                <a:gd name="connsiteY10" fmla="*/ 139621 h 151267"/>
                <a:gd name="connsiteX11" fmla="*/ 76378 w 75674"/>
                <a:gd name="connsiteY11" fmla="*/ 133783 h 151267"/>
                <a:gd name="connsiteX12" fmla="*/ 70349 w 75674"/>
                <a:gd name="connsiteY12" fmla="*/ 133783 h 151267"/>
                <a:gd name="connsiteX13" fmla="*/ 52825 w 75674"/>
                <a:gd name="connsiteY13" fmla="*/ 124742 h 151267"/>
                <a:gd name="connsiteX14" fmla="*/ 52825 w 75674"/>
                <a:gd name="connsiteY14" fmla="*/ 19073 h 15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674" h="151267">
                  <a:moveTo>
                    <a:pt x="52825" y="19073"/>
                  </a:moveTo>
                  <a:cubicBezTo>
                    <a:pt x="52825" y="14554"/>
                    <a:pt x="52825" y="14181"/>
                    <a:pt x="48486" y="14181"/>
                  </a:cubicBezTo>
                  <a:cubicBezTo>
                    <a:pt x="36804" y="26236"/>
                    <a:pt x="20221" y="26236"/>
                    <a:pt x="14189" y="26236"/>
                  </a:cubicBezTo>
                  <a:lnTo>
                    <a:pt x="14189" y="32073"/>
                  </a:lnTo>
                  <a:cubicBezTo>
                    <a:pt x="17956" y="32073"/>
                    <a:pt x="29076" y="32073"/>
                    <a:pt x="38878" y="27175"/>
                  </a:cubicBezTo>
                  <a:lnTo>
                    <a:pt x="38878" y="124742"/>
                  </a:lnTo>
                  <a:cubicBezTo>
                    <a:pt x="38878" y="131520"/>
                    <a:pt x="38310" y="133783"/>
                    <a:pt x="21350" y="133783"/>
                  </a:cubicBezTo>
                  <a:lnTo>
                    <a:pt x="15319" y="133783"/>
                  </a:lnTo>
                  <a:lnTo>
                    <a:pt x="15319" y="139621"/>
                  </a:lnTo>
                  <a:cubicBezTo>
                    <a:pt x="21917" y="139054"/>
                    <a:pt x="38310" y="139054"/>
                    <a:pt x="45850" y="139054"/>
                  </a:cubicBezTo>
                  <a:cubicBezTo>
                    <a:pt x="53386" y="139054"/>
                    <a:pt x="69781" y="139054"/>
                    <a:pt x="76378" y="139621"/>
                  </a:cubicBezTo>
                  <a:lnTo>
                    <a:pt x="76378" y="133783"/>
                  </a:lnTo>
                  <a:lnTo>
                    <a:pt x="70349" y="133783"/>
                  </a:lnTo>
                  <a:cubicBezTo>
                    <a:pt x="53386" y="133783"/>
                    <a:pt x="52825" y="131709"/>
                    <a:pt x="52825" y="124742"/>
                  </a:cubicBezTo>
                  <a:lnTo>
                    <a:pt x="52825" y="190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120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32" grpId="0"/>
      <p:bldP spid="128" grpId="0"/>
      <p:bldP spid="129" grpId="0"/>
      <p:bldP spid="134" grpId="0"/>
      <p:bldP spid="153" grpId="0"/>
      <p:bldP spid="125" grpId="0" animBg="1"/>
      <p:bldP spid="96" grpId="0" animBg="1"/>
      <p:bldP spid="2" grpId="0"/>
      <p:bldP spid="98" grpId="0"/>
      <p:bldP spid="1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6741" y="1977411"/>
            <a:ext cx="2476784" cy="1956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6007" y="129921"/>
            <a:ext cx="5667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3300"/>
                </a:solidFill>
              </a:rPr>
              <a:t>Dimensions of twist-2,3,… operators</a:t>
            </a:r>
          </a:p>
        </p:txBody>
      </p:sp>
      <p:pic>
        <p:nvPicPr>
          <p:cNvPr id="5" name="Picture 4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69" y="313783"/>
            <a:ext cx="1196174" cy="2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172581" y="1544252"/>
            <a:ext cx="3647106" cy="307777"/>
            <a:chOff x="3777366" y="1062662"/>
            <a:chExt cx="4490895" cy="307777"/>
          </a:xfrm>
        </p:grpSpPr>
        <p:sp>
          <p:nvSpPr>
            <p:cNvPr id="6" name="TextBox 5"/>
            <p:cNvSpPr txBox="1"/>
            <p:nvPr/>
          </p:nvSpPr>
          <p:spPr>
            <a:xfrm>
              <a:off x="3777366" y="1062662"/>
              <a:ext cx="43764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Function  of complex conformal spin</a:t>
              </a:r>
            </a:p>
          </p:txBody>
        </p:sp>
        <p:pic>
          <p:nvPicPr>
            <p:cNvPr id="8" name="Picture 7"/>
            <p:cNvPicPr>
              <a:picLocks/>
            </p:cNvPicPr>
            <p:nvPr>
              <p:custDataLst>
                <p:tags r:id="rId7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950" y="1139758"/>
              <a:ext cx="789311" cy="22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8" y="3489335"/>
            <a:ext cx="641008" cy="1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11182" y="1770168"/>
            <a:ext cx="19207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sz="800" b="1" dirty="0" err="1">
                <a:solidFill>
                  <a:srgbClr val="00CC00"/>
                </a:solidFill>
              </a:rPr>
              <a:t>Gromov</a:t>
            </a:r>
            <a:r>
              <a:rPr lang="en-GB" altLang="en-US" sz="800" b="1" dirty="0">
                <a:solidFill>
                  <a:srgbClr val="00CC00"/>
                </a:solidFill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</a:rPr>
              <a:t>Levkovich-Maslyuk</a:t>
            </a:r>
            <a:r>
              <a:rPr lang="en-GB" altLang="en-US" sz="800" b="1" dirty="0">
                <a:solidFill>
                  <a:srgbClr val="00CC00"/>
                </a:solidFill>
              </a:rPr>
              <a:t>, </a:t>
            </a:r>
            <a:r>
              <a:rPr lang="en-GB" altLang="en-US" sz="800" b="1" dirty="0" err="1">
                <a:solidFill>
                  <a:srgbClr val="00CC00"/>
                </a:solidFill>
              </a:rPr>
              <a:t>Sizov</a:t>
            </a:r>
            <a:r>
              <a:rPr lang="en-GB" altLang="en-US" sz="800" b="1" dirty="0">
                <a:solidFill>
                  <a:srgbClr val="00CC00"/>
                </a:solidFill>
              </a:rPr>
              <a:t> ‘15</a:t>
            </a:r>
            <a:endParaRPr lang="en-US" altLang="en-US" sz="800" dirty="0"/>
          </a:p>
        </p:txBody>
      </p:sp>
      <p:sp>
        <p:nvSpPr>
          <p:cNvPr id="10" name="TextBox 89">
            <a:extLst>
              <a:ext uri="{FF2B5EF4-FFF2-40B4-BE49-F238E27FC236}">
                <a16:creationId xmlns:a16="http://schemas.microsoft.com/office/drawing/2014/main" id="{FE887A3D-A3D5-46CF-9FAF-5675D37A8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33" y="868628"/>
            <a:ext cx="57330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</a:t>
            </a:r>
            <a:r>
              <a:rPr lang="en-US" sz="1400" dirty="0" err="1">
                <a:solidFill>
                  <a:srgbClr val="1014A4"/>
                </a:solidFill>
              </a:rPr>
              <a:t>Numerics</a:t>
            </a:r>
            <a:r>
              <a:rPr lang="en-US" sz="1400" dirty="0">
                <a:solidFill>
                  <a:srgbClr val="1014A4"/>
                </a:solidFill>
              </a:rPr>
              <a:t>, weak and strong coupling from Quantum Spectral Curve; 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74072563-8BE6-F32F-CDBE-0455A440E6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849" y="3875569"/>
            <a:ext cx="3971634" cy="25914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EF53B4-4F52-4221-8E30-E86C911E9D81}"/>
              </a:ext>
            </a:extLst>
          </p:cNvPr>
          <p:cNvSpPr/>
          <p:nvPr/>
        </p:nvSpPr>
        <p:spPr>
          <a:xfrm>
            <a:off x="913443" y="4453299"/>
            <a:ext cx="16369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sz="900" b="1" dirty="0" err="1">
                <a:solidFill>
                  <a:srgbClr val="00CC00"/>
                </a:solidFill>
              </a:rPr>
              <a:t>Gromov</a:t>
            </a:r>
            <a:r>
              <a:rPr lang="en-GB" altLang="en-US" sz="900" b="1" dirty="0">
                <a:solidFill>
                  <a:srgbClr val="00CC00"/>
                </a:solidFill>
              </a:rPr>
              <a:t>, Julius, </a:t>
            </a:r>
            <a:r>
              <a:rPr lang="en-GB" altLang="en-US" sz="900" b="1" dirty="0" err="1">
                <a:solidFill>
                  <a:srgbClr val="00CC00"/>
                </a:solidFill>
              </a:rPr>
              <a:t>Sokolova</a:t>
            </a:r>
            <a:r>
              <a:rPr lang="en-GB" altLang="en-US" sz="900" b="1" dirty="0">
                <a:solidFill>
                  <a:srgbClr val="00CC00"/>
                </a:solidFill>
              </a:rPr>
              <a:t> ‘23</a:t>
            </a:r>
            <a:endParaRPr lang="en-US" altLang="en-US" sz="900" dirty="0"/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73B9602F-BCED-4D12-8EF7-FCB27EFF97A1}"/>
              </a:ext>
            </a:extLst>
          </p:cNvPr>
          <p:cNvGrpSpPr/>
          <p:nvPr/>
        </p:nvGrpSpPr>
        <p:grpSpPr>
          <a:xfrm>
            <a:off x="353971" y="1451321"/>
            <a:ext cx="4341707" cy="2032872"/>
            <a:chOff x="142461" y="425929"/>
            <a:chExt cx="6101946" cy="2857049"/>
          </a:xfrm>
        </p:grpSpPr>
        <p:sp>
          <p:nvSpPr>
            <p:cNvPr id="18" name="Rectangle 30">
              <a:extLst>
                <a:ext uri="{FF2B5EF4-FFF2-40B4-BE49-F238E27FC236}">
                  <a16:creationId xmlns:a16="http://schemas.microsoft.com/office/drawing/2014/main" id="{C5AFAB80-AF5D-450C-B6CF-98F6F3999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61" y="425929"/>
              <a:ext cx="2742791" cy="648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fr-FR" sz="800" b="1" dirty="0" err="1">
                  <a:solidFill>
                    <a:srgbClr val="00CC00"/>
                  </a:solidFill>
                </a:rPr>
                <a:t>Gromov,V.K.,Vieira</a:t>
              </a:r>
              <a:r>
                <a:rPr lang="en-GB" altLang="fr-FR" sz="800" b="1" dirty="0">
                  <a:solidFill>
                    <a:srgbClr val="00CC00"/>
                  </a:solidFill>
                </a:rPr>
                <a:t> ‘09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fr-FR" sz="800" b="1" dirty="0" err="1">
                  <a:solidFill>
                    <a:srgbClr val="00CC00"/>
                  </a:solidFill>
                </a:rPr>
                <a:t>Frolov</a:t>
              </a:r>
              <a:r>
                <a:rPr lang="en-GB" altLang="fr-FR" sz="800" b="1" dirty="0">
                  <a:solidFill>
                    <a:srgbClr val="00CC00"/>
                  </a:solidFill>
                </a:rPr>
                <a:t>   ‘10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fr-FR" sz="800" b="1" dirty="0" err="1">
                  <a:solidFill>
                    <a:srgbClr val="00CC00"/>
                  </a:solidFill>
                </a:rPr>
                <a:t>Gromov,Valatka</a:t>
              </a:r>
              <a:r>
                <a:rPr lang="en-GB" altLang="fr-FR" sz="800" b="1" dirty="0">
                  <a:solidFill>
                    <a:srgbClr val="00CC00"/>
                  </a:solidFill>
                </a:rPr>
                <a:t>  ‘12     </a:t>
              </a:r>
            </a:p>
          </p:txBody>
        </p:sp>
        <p:pic>
          <p:nvPicPr>
            <p:cNvPr id="17" name="Picture 14" descr="PNG2.png">
              <a:extLst>
                <a:ext uri="{FF2B5EF4-FFF2-40B4-BE49-F238E27FC236}">
                  <a16:creationId xmlns:a16="http://schemas.microsoft.com/office/drawing/2014/main" id="{941AE95C-231E-4F20-98E9-C93FE6B63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33" y="467476"/>
              <a:ext cx="4257674" cy="2787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 9">
              <a:extLst>
                <a:ext uri="{FF2B5EF4-FFF2-40B4-BE49-F238E27FC236}">
                  <a16:creationId xmlns:a16="http://schemas.microsoft.com/office/drawing/2014/main" id="{0ECC6F99-D440-4EBD-8EFE-B7FFE84EC2B3}"/>
                </a:ext>
              </a:extLst>
            </p:cNvPr>
            <p:cNvPicPr>
              <a:picLocks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793" y="622244"/>
              <a:ext cx="832666" cy="123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pic>
          <p:nvPicPr>
            <p:cNvPr id="20" name="Image 11">
              <a:extLst>
                <a:ext uri="{FF2B5EF4-FFF2-40B4-BE49-F238E27FC236}">
                  <a16:creationId xmlns:a16="http://schemas.microsoft.com/office/drawing/2014/main" id="{B9F6D312-8130-4775-AE12-E80A49DBBF15}"/>
                </a:ext>
              </a:extLst>
            </p:cNvPr>
            <p:cNvPicPr>
              <a:picLocks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503" y="1068590"/>
              <a:ext cx="1844637" cy="142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pic>
          <p:nvPicPr>
            <p:cNvPr id="21" name="Image 1">
              <a:extLst>
                <a:ext uri="{FF2B5EF4-FFF2-40B4-BE49-F238E27FC236}">
                  <a16:creationId xmlns:a16="http://schemas.microsoft.com/office/drawing/2014/main" id="{08070C24-C4B4-458D-9435-089824D4B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29420" y="3069600"/>
              <a:ext cx="1091279" cy="213378"/>
            </a:xfrm>
            <a:prstGeom prst="rect">
              <a:avLst/>
            </a:prstGeom>
          </p:spPr>
        </p:pic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595BF522-01A5-499E-A073-A409C4718FB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850" t="14067" r="2244"/>
          <a:stretch/>
        </p:blipFill>
        <p:spPr>
          <a:xfrm>
            <a:off x="5435612" y="4765613"/>
            <a:ext cx="3541653" cy="1997732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7C806C87-1709-4226-B60B-E2AC3312DC8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88" y="4318227"/>
            <a:ext cx="1384980" cy="36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sp>
        <p:nvSpPr>
          <p:cNvPr id="24" name="Rectangle 30">
            <a:extLst>
              <a:ext uri="{FF2B5EF4-FFF2-40B4-BE49-F238E27FC236}">
                <a16:creationId xmlns:a16="http://schemas.microsoft.com/office/drawing/2014/main" id="{D76FC21C-C730-41FB-83F4-2C9D4566E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088" y="4175458"/>
            <a:ext cx="1579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800" dirty="0" err="1">
                <a:solidFill>
                  <a:srgbClr val="00CC00"/>
                </a:solidFill>
              </a:rPr>
              <a:t>Gromov,VK,Leurent</a:t>
            </a:r>
            <a:r>
              <a:rPr lang="en-GB" altLang="en-US" sz="800" dirty="0">
                <a:solidFill>
                  <a:srgbClr val="00CC00"/>
                </a:solidFill>
              </a:rPr>
              <a:t>, </a:t>
            </a:r>
            <a:r>
              <a:rPr lang="en-GB" altLang="en-US" sz="800" dirty="0" err="1">
                <a:solidFill>
                  <a:srgbClr val="00CC00"/>
                </a:solidFill>
              </a:rPr>
              <a:t>Volin</a:t>
            </a:r>
            <a:r>
              <a:rPr lang="en-GB" altLang="en-US" sz="800" dirty="0">
                <a:solidFill>
                  <a:srgbClr val="00CC00"/>
                </a:solidFill>
              </a:rPr>
              <a:t> ‘13 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800" dirty="0" err="1">
                <a:solidFill>
                  <a:srgbClr val="00CC00"/>
                </a:solidFill>
              </a:rPr>
              <a:t>Leurent</a:t>
            </a:r>
            <a:r>
              <a:rPr lang="en-GB" altLang="en-US" sz="800" dirty="0">
                <a:solidFill>
                  <a:srgbClr val="00CC00"/>
                </a:solidFill>
              </a:rPr>
              <a:t>, </a:t>
            </a:r>
            <a:r>
              <a:rPr lang="en-GB" altLang="en-US" sz="800" dirty="0" err="1">
                <a:solidFill>
                  <a:srgbClr val="00CC00"/>
                </a:solidFill>
              </a:rPr>
              <a:t>Serban</a:t>
            </a:r>
            <a:r>
              <a:rPr lang="en-GB" altLang="en-US" sz="800" dirty="0">
                <a:solidFill>
                  <a:srgbClr val="00CC00"/>
                </a:solidFill>
              </a:rPr>
              <a:t>, </a:t>
            </a:r>
            <a:r>
              <a:rPr lang="en-GB" altLang="en-US" sz="800" dirty="0" err="1">
                <a:solidFill>
                  <a:srgbClr val="00CC00"/>
                </a:solidFill>
              </a:rPr>
              <a:t>Volin</a:t>
            </a:r>
            <a:r>
              <a:rPr lang="en-GB" altLang="en-US" sz="800" dirty="0">
                <a:solidFill>
                  <a:srgbClr val="00CC00"/>
                </a:solidFill>
              </a:rPr>
              <a:t> ‘12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800" dirty="0" err="1">
                <a:solidFill>
                  <a:srgbClr val="00CC00"/>
                </a:solidFill>
              </a:rPr>
              <a:t>Volin</a:t>
            </a:r>
            <a:r>
              <a:rPr lang="en-GB" altLang="en-US" sz="800" dirty="0">
                <a:solidFill>
                  <a:srgbClr val="00CC00"/>
                </a:solidFill>
              </a:rPr>
              <a:t>, </a:t>
            </a:r>
            <a:r>
              <a:rPr lang="en-GB" altLang="en-US" sz="800" dirty="0" err="1">
                <a:solidFill>
                  <a:srgbClr val="00CC00"/>
                </a:solidFill>
              </a:rPr>
              <a:t>Marboe</a:t>
            </a:r>
            <a:r>
              <a:rPr lang="en-GB" altLang="en-US" sz="800" dirty="0">
                <a:solidFill>
                  <a:srgbClr val="00CC00"/>
                </a:solidFill>
              </a:rPr>
              <a:t>  ‘18</a:t>
            </a: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AA19BBEF-A23F-4E91-912F-3761D3411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022" y="4066666"/>
            <a:ext cx="1958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en-GB" sz="1200" dirty="0">
                <a:solidFill>
                  <a:srgbClr val="1014A4"/>
                </a:solidFill>
              </a:rPr>
              <a:t>Weak </a:t>
            </a:r>
            <a:r>
              <a:rPr lang="en-GB" sz="1200" dirty="0" err="1">
                <a:solidFill>
                  <a:srgbClr val="1014A4"/>
                </a:solidFill>
              </a:rPr>
              <a:t>couping</a:t>
            </a:r>
            <a:r>
              <a:rPr lang="en-GB" sz="1200" dirty="0">
                <a:solidFill>
                  <a:srgbClr val="1014A4"/>
                </a:solidFill>
              </a:rPr>
              <a:t> (11 loops)</a:t>
            </a: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454BA23B-ED9E-4731-9F88-B5A715BFD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86" y="3580110"/>
            <a:ext cx="25683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GB" sz="1200" dirty="0">
                <a:solidFill>
                  <a:srgbClr val="1014A4"/>
                </a:solidFill>
              </a:rPr>
              <a:t>Recent results </a:t>
            </a:r>
            <a:r>
              <a:rPr lang="en-US" sz="1200" dirty="0">
                <a:solidFill>
                  <a:srgbClr val="1014A4"/>
                </a:solidFill>
              </a:rPr>
              <a:t>“unlimited” precision   (~30-50 digits) </a:t>
            </a:r>
            <a:endParaRPr lang="en-GB" sz="1200" dirty="0">
              <a:solidFill>
                <a:srgbClr val="1014A4"/>
              </a:solidFill>
            </a:endParaRPr>
          </a:p>
        </p:txBody>
      </p:sp>
      <p:pic>
        <p:nvPicPr>
          <p:cNvPr id="27" name="Image 3">
            <a:extLst>
              <a:ext uri="{FF2B5EF4-FFF2-40B4-BE49-F238E27FC236}">
                <a16:creationId xmlns:a16="http://schemas.microsoft.com/office/drawing/2014/main" id="{66B071EF-7F8A-4655-B66E-65597ED65827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68" y="2649672"/>
            <a:ext cx="2991106" cy="280932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38FFAEAE-4122-492B-A6D1-A4FEBA4AA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919" y="2378825"/>
            <a:ext cx="12923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en-GB" sz="1200" dirty="0">
                <a:solidFill>
                  <a:srgbClr val="1014A4"/>
                </a:solidFill>
              </a:rPr>
              <a:t>Strong coupling:</a:t>
            </a: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DBAAB0DB-FBB3-4017-AF11-BFE61B4BA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59" y="3026485"/>
            <a:ext cx="1958877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fr-FR" sz="700" dirty="0" err="1">
                <a:solidFill>
                  <a:srgbClr val="00CC00"/>
                </a:solidFill>
              </a:rPr>
              <a:t>Gromov</a:t>
            </a:r>
            <a:r>
              <a:rPr lang="en-GB" altLang="fr-FR" sz="700" dirty="0">
                <a:solidFill>
                  <a:srgbClr val="00CC00"/>
                </a:solidFill>
              </a:rPr>
              <a:t>, </a:t>
            </a:r>
            <a:r>
              <a:rPr lang="en-GB" altLang="fr-FR" sz="700" dirty="0" err="1">
                <a:solidFill>
                  <a:srgbClr val="00CC00"/>
                </a:solidFill>
              </a:rPr>
              <a:t>Valatka</a:t>
            </a:r>
            <a:r>
              <a:rPr lang="en-GB" altLang="fr-FR" sz="700" dirty="0">
                <a:solidFill>
                  <a:srgbClr val="00CC00"/>
                </a:solidFill>
              </a:rPr>
              <a:t>, </a:t>
            </a:r>
            <a:r>
              <a:rPr lang="en-GB" altLang="fr-FR" sz="700" dirty="0" err="1">
                <a:solidFill>
                  <a:srgbClr val="00CC00"/>
                </a:solidFill>
              </a:rPr>
              <a:t>Sizov</a:t>
            </a:r>
            <a:r>
              <a:rPr lang="en-GB" altLang="fr-FR" sz="700" dirty="0">
                <a:solidFill>
                  <a:srgbClr val="00CC00"/>
                </a:solidFill>
              </a:rPr>
              <a:t>, </a:t>
            </a:r>
            <a:r>
              <a:rPr lang="en-GB" altLang="fr-FR" sz="700" dirty="0" err="1">
                <a:solidFill>
                  <a:srgbClr val="00CC00"/>
                </a:solidFill>
              </a:rPr>
              <a:t>Levkovich-Maslyuk</a:t>
            </a:r>
            <a:endParaRPr lang="en-GB" altLang="fr-FR" sz="700" dirty="0">
              <a:solidFill>
                <a:srgbClr val="00CC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700" dirty="0" err="1">
                <a:solidFill>
                  <a:srgbClr val="00CC00"/>
                </a:solidFill>
              </a:rPr>
              <a:t>Gromov,Shenderovich</a:t>
            </a:r>
            <a:r>
              <a:rPr lang="en-GB" altLang="fr-FR" sz="700" dirty="0">
                <a:solidFill>
                  <a:srgbClr val="00CC00"/>
                </a:solidFill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700" dirty="0" err="1">
                <a:solidFill>
                  <a:srgbClr val="00CC00"/>
                </a:solidFill>
              </a:rPr>
              <a:t>Serban</a:t>
            </a:r>
            <a:r>
              <a:rPr lang="en-GB" altLang="fr-FR" sz="700" dirty="0">
                <a:solidFill>
                  <a:srgbClr val="00CC00"/>
                </a:solidFill>
              </a:rPr>
              <a:t>, </a:t>
            </a:r>
            <a:r>
              <a:rPr lang="en-GB" altLang="fr-FR" sz="700" dirty="0" err="1">
                <a:solidFill>
                  <a:srgbClr val="00CC00"/>
                </a:solidFill>
              </a:rPr>
              <a:t>Volin</a:t>
            </a:r>
            <a:endParaRPr lang="en-GB" altLang="fr-FR" sz="700" dirty="0">
              <a:solidFill>
                <a:srgbClr val="00CC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700" dirty="0" err="1">
                <a:solidFill>
                  <a:srgbClr val="00CC00"/>
                </a:solidFill>
              </a:rPr>
              <a:t>Roiban</a:t>
            </a:r>
            <a:r>
              <a:rPr lang="en-GB" altLang="fr-FR" sz="700" dirty="0">
                <a:solidFill>
                  <a:srgbClr val="00CC00"/>
                </a:solidFill>
              </a:rPr>
              <a:t>, </a:t>
            </a:r>
            <a:r>
              <a:rPr lang="en-GB" altLang="fr-FR" sz="700" dirty="0" err="1">
                <a:solidFill>
                  <a:srgbClr val="00CC00"/>
                </a:solidFill>
              </a:rPr>
              <a:t>Tseytlin</a:t>
            </a:r>
            <a:endParaRPr lang="en-GB" altLang="fr-FR" sz="700" dirty="0">
              <a:solidFill>
                <a:srgbClr val="00CC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700" dirty="0" err="1">
                <a:solidFill>
                  <a:srgbClr val="00CC00"/>
                </a:solidFill>
              </a:rPr>
              <a:t>Vallilo</a:t>
            </a:r>
            <a:r>
              <a:rPr lang="en-GB" altLang="fr-FR" sz="700" dirty="0">
                <a:solidFill>
                  <a:srgbClr val="00CC00"/>
                </a:solidFill>
              </a:rPr>
              <a:t>, </a:t>
            </a:r>
            <a:r>
              <a:rPr lang="en-GB" altLang="fr-FR" sz="700" dirty="0" err="1">
                <a:solidFill>
                  <a:srgbClr val="00CC00"/>
                </a:solidFill>
              </a:rPr>
              <a:t>Mazzucato</a:t>
            </a:r>
            <a:endParaRPr lang="en-GB" altLang="fr-FR" sz="700" dirty="0">
              <a:solidFill>
                <a:srgbClr val="00CC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GB" altLang="fr-FR" sz="800" dirty="0" err="1">
                <a:solidFill>
                  <a:srgbClr val="00CC00"/>
                </a:solidFill>
              </a:rPr>
              <a:t>Gubser</a:t>
            </a:r>
            <a:r>
              <a:rPr lang="en-GB" altLang="fr-FR" sz="800" dirty="0">
                <a:solidFill>
                  <a:srgbClr val="00CC00"/>
                </a:solidFill>
              </a:rPr>
              <a:t>,  </a:t>
            </a:r>
            <a:r>
              <a:rPr lang="en-GB" altLang="fr-FR" sz="800" dirty="0" err="1">
                <a:solidFill>
                  <a:srgbClr val="00CC00"/>
                </a:solidFill>
              </a:rPr>
              <a:t>Klebanov</a:t>
            </a:r>
            <a:r>
              <a:rPr lang="en-GB" altLang="fr-FR" sz="800" dirty="0">
                <a:solidFill>
                  <a:srgbClr val="00CC00"/>
                </a:solidFill>
              </a:rPr>
              <a:t>, Polyakov</a:t>
            </a:r>
          </a:p>
        </p:txBody>
      </p:sp>
      <p:sp>
        <p:nvSpPr>
          <p:cNvPr id="29" name="TextBox 89">
            <a:extLst>
              <a:ext uri="{FF2B5EF4-FFF2-40B4-BE49-F238E27FC236}">
                <a16:creationId xmlns:a16="http://schemas.microsoft.com/office/drawing/2014/main" id="{8F6FF34A-8D1A-4E11-B037-017A811AB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412" y="6467059"/>
            <a:ext cx="26870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QSC  for  ABJM,  AdS3/CFT2</a:t>
            </a:r>
          </a:p>
        </p:txBody>
      </p:sp>
      <p:sp>
        <p:nvSpPr>
          <p:cNvPr id="30" name="Rectangle 30">
            <a:extLst>
              <a:ext uri="{FF2B5EF4-FFF2-40B4-BE49-F238E27FC236}">
                <a16:creationId xmlns:a16="http://schemas.microsoft.com/office/drawing/2014/main" id="{7878AE4E-C782-4201-A246-C9D199458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457" y="6390115"/>
            <a:ext cx="22365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900" dirty="0" err="1">
                <a:solidFill>
                  <a:srgbClr val="00CC00"/>
                </a:solidFill>
              </a:rPr>
              <a:t>Cavaglia</a:t>
            </a:r>
            <a:r>
              <a:rPr lang="en-GB" altLang="en-US" sz="900" dirty="0">
                <a:solidFill>
                  <a:srgbClr val="00CC00"/>
                </a:solidFill>
              </a:rPr>
              <a:t>, </a:t>
            </a:r>
            <a:r>
              <a:rPr lang="en-GB" altLang="en-US" sz="900" dirty="0" err="1">
                <a:solidFill>
                  <a:srgbClr val="00CC00"/>
                </a:solidFill>
              </a:rPr>
              <a:t>Fioravanti,Gromov,Tateo</a:t>
            </a:r>
            <a:r>
              <a:rPr lang="en-GB" altLang="en-US" sz="900" dirty="0">
                <a:solidFill>
                  <a:srgbClr val="00CC00"/>
                </a:solidFill>
              </a:rPr>
              <a:t> ‘14 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900" dirty="0" err="1">
                <a:solidFill>
                  <a:srgbClr val="00CC00"/>
                </a:solidFill>
              </a:rPr>
              <a:t>Cavaglia</a:t>
            </a:r>
            <a:r>
              <a:rPr lang="en-GB" altLang="en-US" sz="900" dirty="0">
                <a:solidFill>
                  <a:srgbClr val="00CC00"/>
                </a:solidFill>
              </a:rPr>
              <a:t>, </a:t>
            </a:r>
            <a:r>
              <a:rPr lang="en-GB" altLang="en-US" sz="900" dirty="0" err="1">
                <a:solidFill>
                  <a:srgbClr val="00CC00"/>
                </a:solidFill>
              </a:rPr>
              <a:t>Gromov</a:t>
            </a:r>
            <a:r>
              <a:rPr lang="en-GB" altLang="en-US" sz="900" dirty="0">
                <a:solidFill>
                  <a:srgbClr val="00CC00"/>
                </a:solidFill>
              </a:rPr>
              <a:t>, </a:t>
            </a:r>
            <a:r>
              <a:rPr lang="en-GB" altLang="en-US" sz="900" dirty="0" err="1">
                <a:solidFill>
                  <a:srgbClr val="00CC00"/>
                </a:solidFill>
              </a:rPr>
              <a:t>Stefanski,Torielli</a:t>
            </a:r>
            <a:r>
              <a:rPr lang="en-GB" altLang="en-US" sz="900" dirty="0">
                <a:solidFill>
                  <a:srgbClr val="00CC00"/>
                </a:solidFill>
              </a:rPr>
              <a:t> ‘21 </a:t>
            </a:r>
          </a:p>
        </p:txBody>
      </p:sp>
    </p:spTree>
    <p:extLst>
      <p:ext uri="{BB962C8B-B14F-4D97-AF65-F5344CB8AC3E}">
        <p14:creationId xmlns:p14="http://schemas.microsoft.com/office/powerpoint/2010/main" val="205426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3645" y="2673030"/>
            <a:ext cx="2763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4000" dirty="0"/>
              <a:t>Fishnet CFT</a:t>
            </a:r>
          </a:p>
        </p:txBody>
      </p:sp>
    </p:spTree>
    <p:extLst>
      <p:ext uri="{BB962C8B-B14F-4D97-AF65-F5344CB8AC3E}">
        <p14:creationId xmlns:p14="http://schemas.microsoft.com/office/powerpoint/2010/main" val="3248124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6856" y="89348"/>
            <a:ext cx="8229600" cy="84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GB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ɣ</a:t>
            </a:r>
            <a:r>
              <a:rPr lang="en-US" sz="360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-twisted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N=4 SYM and “fishnet” limit</a:t>
            </a:r>
          </a:p>
        </p:txBody>
      </p:sp>
      <p:sp>
        <p:nvSpPr>
          <p:cNvPr id="69" name="TextBox 89 1"/>
          <p:cNvSpPr txBox="1">
            <a:spLocks noChangeArrowheads="1"/>
          </p:cNvSpPr>
          <p:nvPr/>
        </p:nvSpPr>
        <p:spPr bwMode="auto">
          <a:xfrm>
            <a:off x="313369" y="1838741"/>
            <a:ext cx="64490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</a:t>
            </a:r>
            <a:r>
              <a:rPr lang="en-GB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ɣ</a:t>
            </a:r>
            <a:r>
              <a:rPr lang="en-US" altLang="en-US" sz="1400" dirty="0">
                <a:solidFill>
                  <a:srgbClr val="1014A4"/>
                </a:solidFill>
              </a:rPr>
              <a:t>-</a:t>
            </a:r>
            <a:r>
              <a:rPr lang="en-US" sz="1400" dirty="0">
                <a:solidFill>
                  <a:srgbClr val="1014A4"/>
                </a:solidFill>
              </a:rPr>
              <a:t>twisted N=4 SYM Lagrangian:   commutators  →  q-commutators </a:t>
            </a:r>
          </a:p>
        </p:txBody>
      </p:sp>
      <p:sp>
        <p:nvSpPr>
          <p:cNvPr id="154" name="TextBox 89 2"/>
          <p:cNvSpPr txBox="1">
            <a:spLocks noChangeArrowheads="1"/>
          </p:cNvSpPr>
          <p:nvPr/>
        </p:nvSpPr>
        <p:spPr bwMode="auto">
          <a:xfrm>
            <a:off x="358804" y="3360279"/>
            <a:ext cx="72123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Breaks R-symmetry and all supersymmetry: PSU(2,2|4)→SU(2,2)×U(1)</a:t>
            </a:r>
            <a:r>
              <a:rPr lang="en-US" sz="1400" baseline="30000" dirty="0">
                <a:solidFill>
                  <a:srgbClr val="1014A4"/>
                </a:solidFill>
              </a:rPr>
              <a:t>3</a:t>
            </a:r>
            <a:endParaRPr lang="en-US" sz="1400" dirty="0">
              <a:solidFill>
                <a:srgbClr val="1014A4"/>
              </a:solidFill>
            </a:endParaRPr>
          </a:p>
        </p:txBody>
      </p:sp>
      <p:sp>
        <p:nvSpPr>
          <p:cNvPr id="17" name="Rectangle 30 1"/>
          <p:cNvSpPr>
            <a:spLocks noChangeArrowheads="1"/>
          </p:cNvSpPr>
          <p:nvPr/>
        </p:nvSpPr>
        <p:spPr bwMode="auto">
          <a:xfrm>
            <a:off x="8055240" y="2620479"/>
            <a:ext cx="1088760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900" b="1" dirty="0">
                <a:solidFill>
                  <a:srgbClr val="00CC00"/>
                </a:solidFill>
              </a:rPr>
              <a:t>Leigh, </a:t>
            </a:r>
            <a:r>
              <a:rPr lang="en-GB" sz="900" b="1" dirty="0" err="1">
                <a:solidFill>
                  <a:srgbClr val="00CC00"/>
                </a:solidFill>
              </a:rPr>
              <a:t>Strassler</a:t>
            </a:r>
            <a:endParaRPr lang="en-GB" sz="900" b="1" dirty="0">
              <a:solidFill>
                <a:srgbClr val="00CC00"/>
              </a:solidFill>
            </a:endParaRPr>
          </a:p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Frolov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Tseytlin</a:t>
            </a:r>
            <a:endParaRPr lang="en-GB" sz="900" b="1" dirty="0">
              <a:solidFill>
                <a:srgbClr val="00CC00"/>
              </a:solidFill>
            </a:endParaRPr>
          </a:p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Beisert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Roiban</a:t>
            </a:r>
            <a:endParaRPr lang="en-GB" sz="900" b="1" dirty="0">
              <a:solidFill>
                <a:srgbClr val="00CC00"/>
              </a:solidFill>
            </a:endParaRPr>
          </a:p>
          <a:p>
            <a:pPr algn="l"/>
            <a:r>
              <a:rPr lang="en-GB" sz="900" b="1" dirty="0" err="1">
                <a:solidFill>
                  <a:srgbClr val="00CC00"/>
                </a:solidFill>
              </a:rPr>
              <a:t>Lunin</a:t>
            </a:r>
            <a:r>
              <a:rPr lang="en-GB" sz="900" b="1" dirty="0">
                <a:solidFill>
                  <a:srgbClr val="00CC00"/>
                </a:solidFill>
              </a:rPr>
              <a:t>, </a:t>
            </a:r>
            <a:r>
              <a:rPr lang="en-GB" sz="900" b="1" dirty="0" err="1">
                <a:solidFill>
                  <a:srgbClr val="00CC00"/>
                </a:solidFill>
              </a:rPr>
              <a:t>Maldacena</a:t>
            </a:r>
            <a:endParaRPr lang="en-GB" sz="900" b="1" dirty="0">
              <a:solidFill>
                <a:srgbClr val="00CC0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B66AFB1-1BCF-4499-8745-58B1461704A6}"/>
              </a:ext>
            </a:extLst>
          </p:cNvPr>
          <p:cNvGrpSpPr/>
          <p:nvPr/>
        </p:nvGrpSpPr>
        <p:grpSpPr>
          <a:xfrm>
            <a:off x="4295446" y="2274141"/>
            <a:ext cx="4208264" cy="389039"/>
            <a:chOff x="3902189" y="2350421"/>
            <a:chExt cx="3931110" cy="363417"/>
          </a:xfrm>
        </p:grpSpPr>
        <p:pic>
          <p:nvPicPr>
            <p:cNvPr id="4" name="Image 3"/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752" y="2350421"/>
              <a:ext cx="3099547" cy="32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  <p:sp>
          <p:nvSpPr>
            <p:cNvPr id="20" name="TextBox 89 3"/>
            <p:cNvSpPr txBox="1">
              <a:spLocks noChangeArrowheads="1"/>
            </p:cNvSpPr>
            <p:nvPr/>
          </p:nvSpPr>
          <p:spPr bwMode="auto">
            <a:xfrm>
              <a:off x="3902189" y="2397581"/>
              <a:ext cx="694314" cy="316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l" eaLnBrk="1" hangingPunct="1"/>
              <a:r>
                <a:rPr lang="en-US" sz="1600" dirty="0">
                  <a:solidFill>
                    <a:srgbClr val="1014A4"/>
                  </a:solidFill>
                </a:rPr>
                <a:t>where</a:t>
              </a:r>
            </a:p>
          </p:txBody>
        </p:sp>
      </p:grpSp>
      <p:sp>
        <p:nvSpPr>
          <p:cNvPr id="26" name="TextBox 89 4"/>
          <p:cNvSpPr txBox="1">
            <a:spLocks noChangeArrowheads="1"/>
          </p:cNvSpPr>
          <p:nvPr/>
        </p:nvSpPr>
        <p:spPr bwMode="auto">
          <a:xfrm>
            <a:off x="2311020" y="2857841"/>
            <a:ext cx="28530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1014A4"/>
                </a:solidFill>
              </a:rPr>
              <a:t>-  </a:t>
            </a:r>
            <a:r>
              <a:rPr lang="en-US" sz="1400" dirty="0" err="1">
                <a:solidFill>
                  <a:srgbClr val="1014A4"/>
                </a:solidFill>
              </a:rPr>
              <a:t>Cartan</a:t>
            </a:r>
            <a:r>
              <a:rPr lang="en-US" sz="1400" dirty="0">
                <a:solidFill>
                  <a:srgbClr val="1014A4"/>
                </a:solidFill>
              </a:rPr>
              <a:t> charges of R-symmetry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27249" y="2730362"/>
            <a:ext cx="1694487" cy="338554"/>
            <a:chOff x="11042908" y="2830806"/>
            <a:chExt cx="1694487" cy="338554"/>
          </a:xfrm>
        </p:grpSpPr>
        <p:sp>
          <p:nvSpPr>
            <p:cNvPr id="27" name="TextBox 89 5"/>
            <p:cNvSpPr txBox="1">
              <a:spLocks noChangeArrowheads="1"/>
            </p:cNvSpPr>
            <p:nvPr/>
          </p:nvSpPr>
          <p:spPr bwMode="auto">
            <a:xfrm>
              <a:off x="11862692" y="2830806"/>
              <a:ext cx="8747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l" eaLnBrk="1" hangingPunct="1"/>
              <a:r>
                <a:rPr lang="en-US" sz="1600" dirty="0">
                  <a:solidFill>
                    <a:srgbClr val="1014A4"/>
                  </a:solidFill>
                </a:rPr>
                <a:t>- twists</a:t>
              </a:r>
            </a:p>
          </p:txBody>
        </p:sp>
        <p:pic>
          <p:nvPicPr>
            <p:cNvPr id="8" name="Picture 7"/>
            <p:cNvPicPr>
              <a:picLocks/>
            </p:cNvPicPr>
            <p:nvPr>
              <p:custDataLst>
                <p:tags r:id="rId7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2908" y="2946960"/>
              <a:ext cx="787400" cy="12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4" y="2877244"/>
            <a:ext cx="16764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pic>
        <p:nvPicPr>
          <p:cNvPr id="48" name="Image 1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0" y="2305457"/>
            <a:ext cx="3207160" cy="4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</p:pic>
      <p:pic>
        <p:nvPicPr>
          <p:cNvPr id="53" name="Picture 5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23" y="267417"/>
            <a:ext cx="2794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7" name="Picture 56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7" y="980721"/>
            <a:ext cx="71501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8" name="Picture 57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0" y="976190"/>
            <a:ext cx="7518400" cy="774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Rectangle 30 2">
            <a:extLst>
              <a:ext uri="{FF2B5EF4-FFF2-40B4-BE49-F238E27FC236}">
                <a16:creationId xmlns:a16="http://schemas.microsoft.com/office/drawing/2014/main" id="{390B8CD8-F669-4E48-8F82-F28074EC0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024" y="3919931"/>
            <a:ext cx="12698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 err="1">
                <a:solidFill>
                  <a:srgbClr val="00CC00"/>
                </a:solidFill>
              </a:rPr>
              <a:t>Gurdogan</a:t>
            </a:r>
            <a:r>
              <a:rPr lang="en-GB" sz="1000" b="1" dirty="0">
                <a:solidFill>
                  <a:srgbClr val="00CC00"/>
                </a:solidFill>
              </a:rPr>
              <a:t>, V.K. ‘15</a:t>
            </a:r>
          </a:p>
        </p:txBody>
      </p:sp>
      <p:sp>
        <p:nvSpPr>
          <p:cNvPr id="19" name="TextBox 89">
            <a:extLst>
              <a:ext uri="{FF2B5EF4-FFF2-40B4-BE49-F238E27FC236}">
                <a16:creationId xmlns:a16="http://schemas.microsoft.com/office/drawing/2014/main" id="{4D47F8EC-E346-420B-993A-BFB4AC568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04" y="3784864"/>
            <a:ext cx="5809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1400" dirty="0">
                <a:solidFill>
                  <a:srgbClr val="1014A4"/>
                </a:solidFill>
              </a:rPr>
              <a:t>  </a:t>
            </a:r>
            <a:r>
              <a:rPr lang="en-US" sz="1400" dirty="0">
                <a:solidFill>
                  <a:srgbClr val="FF0000"/>
                </a:solidFill>
              </a:rPr>
              <a:t>Double scaling “fishnet” limit:</a:t>
            </a:r>
            <a:r>
              <a:rPr lang="en-US" sz="1400" dirty="0">
                <a:solidFill>
                  <a:srgbClr val="1014A4"/>
                </a:solidFill>
              </a:rPr>
              <a:t>  Strong imaginary twist, weak coupling: </a:t>
            </a:r>
          </a:p>
        </p:txBody>
      </p:sp>
      <p:pic>
        <p:nvPicPr>
          <p:cNvPr id="9" name="Image 8" descr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 g\to 0, \qquad \gamma_j\to i\infty,\qquad&#10;    \xi_j=g\,e^{-i\gamma_j/2}\,\,&#10;   -\,{\rm  fixed},\qquad (j=1,2,3.)&#10;$$&#10;\end{document}" title="IguanaTex Bitmap Display">
            <a:extLst>
              <a:ext uri="{FF2B5EF4-FFF2-40B4-BE49-F238E27FC236}">
                <a16:creationId xmlns:a16="http://schemas.microsoft.com/office/drawing/2014/main" id="{D17372CD-AFEE-44C6-AC87-32EA6D7333ED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35" y="4163174"/>
            <a:ext cx="5370728" cy="2379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" name="Content Placeholder 2 1">
            <a:extLst>
              <a:ext uri="{FF2B5EF4-FFF2-40B4-BE49-F238E27FC236}">
                <a16:creationId xmlns:a16="http://schemas.microsoft.com/office/drawing/2014/main" id="{B013B474-F76E-436F-98EA-2D9527F002EA}"/>
              </a:ext>
            </a:extLst>
          </p:cNvPr>
          <p:cNvSpPr txBox="1">
            <a:spLocks/>
          </p:cNvSpPr>
          <p:nvPr/>
        </p:nvSpPr>
        <p:spPr>
          <a:xfrm>
            <a:off x="358804" y="4453240"/>
            <a:ext cx="8444933" cy="338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1400" dirty="0">
                <a:solidFill>
                  <a:srgbClr val="1115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Planar Feynman graphs form a dynamical fishnet:</a:t>
            </a:r>
            <a:r>
              <a:rPr lang="en-US" altLang="en-US" sz="1600" dirty="0">
                <a:solidFill>
                  <a:srgbClr val="1115B5"/>
                </a:solidFill>
              </a:rPr>
              <a:t>    </a:t>
            </a:r>
            <a:r>
              <a:rPr lang="en-US" sz="1600" dirty="0">
                <a:solidFill>
                  <a:srgbClr val="1115B5"/>
                </a:solidFill>
              </a:rPr>
              <a:t>solid lines – bosons,  dashed lines - fermions </a:t>
            </a:r>
          </a:p>
        </p:txBody>
      </p:sp>
      <p:pic>
        <p:nvPicPr>
          <p:cNvPr id="31" name="Picture 49">
            <a:extLst>
              <a:ext uri="{FF2B5EF4-FFF2-40B4-BE49-F238E27FC236}">
                <a16:creationId xmlns:a16="http://schemas.microsoft.com/office/drawing/2014/main" id="{A92B6354-9927-4C08-B4F9-96BD27E921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V="1">
            <a:off x="1654615" y="4850900"/>
            <a:ext cx="5452638" cy="1581962"/>
          </a:xfrm>
          <a:prstGeom prst="rect">
            <a:avLst/>
          </a:prstGeom>
        </p:spPr>
      </p:pic>
      <p:sp>
        <p:nvSpPr>
          <p:cNvPr id="33" name="TextBox 76">
            <a:extLst>
              <a:ext uri="{FF2B5EF4-FFF2-40B4-BE49-F238E27FC236}">
                <a16:creationId xmlns:a16="http://schemas.microsoft.com/office/drawing/2014/main" id="{7AA5BB7D-3088-4369-87E3-2CDF8E926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744" y="4935329"/>
            <a:ext cx="1959256" cy="8679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1014A4"/>
                </a:solidFill>
              </a:rPr>
              <a:t>Intersection with fermionic lines are  disentangled </a:t>
            </a:r>
            <a:r>
              <a:rPr lang="en-US" sz="1200" dirty="0" err="1">
                <a:solidFill>
                  <a:srgbClr val="1014A4"/>
                </a:solidFill>
              </a:rPr>
              <a:t>intoYukawa</a:t>
            </a:r>
            <a:r>
              <a:rPr lang="en-US" sz="1200" dirty="0">
                <a:solidFill>
                  <a:srgbClr val="1014A4"/>
                </a:solidFill>
              </a:rPr>
              <a:t> vertices </a:t>
            </a:r>
          </a:p>
          <a:p>
            <a:pPr eaLnBrk="1" hangingPunct="1"/>
            <a:r>
              <a:rPr lang="en-US" sz="1200" dirty="0">
                <a:solidFill>
                  <a:srgbClr val="FF0000"/>
                </a:solidFill>
              </a:rPr>
              <a:t>in a unique way</a:t>
            </a:r>
          </a:p>
        </p:txBody>
      </p:sp>
      <p:sp>
        <p:nvSpPr>
          <p:cNvPr id="34" name="Content Placeholder 2 2">
            <a:extLst>
              <a:ext uri="{FF2B5EF4-FFF2-40B4-BE49-F238E27FC236}">
                <a16:creationId xmlns:a16="http://schemas.microsoft.com/office/drawing/2014/main" id="{90EC188F-F840-42D6-A4B3-5BB3C9226A64}"/>
              </a:ext>
            </a:extLst>
          </p:cNvPr>
          <p:cNvSpPr txBox="1">
            <a:spLocks/>
          </p:cNvSpPr>
          <p:nvPr/>
        </p:nvSpPr>
        <p:spPr>
          <a:xfrm>
            <a:off x="358804" y="6426634"/>
            <a:ext cx="7033888" cy="338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400" dirty="0">
                <a:solidFill>
                  <a:srgbClr val="1115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Integrable, since deduced from integrable N=4 SYM!    But how to see it explicitly? </a:t>
            </a:r>
            <a:endParaRPr lang="en-US" sz="1600" dirty="0">
              <a:solidFill>
                <a:srgbClr val="1115B5"/>
              </a:solidFill>
            </a:endParaRPr>
          </a:p>
        </p:txBody>
      </p:sp>
      <p:sp>
        <p:nvSpPr>
          <p:cNvPr id="28" name="Rectangle 30 2">
            <a:extLst>
              <a:ext uri="{FF2B5EF4-FFF2-40B4-BE49-F238E27FC236}">
                <a16:creationId xmlns:a16="http://schemas.microsoft.com/office/drawing/2014/main" id="{92772F76-5D1F-46BF-B421-EE988139A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9431" y="5877279"/>
            <a:ext cx="15327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00CC00"/>
                </a:solidFill>
              </a:rPr>
              <a:t> V.K., </a:t>
            </a:r>
            <a:r>
              <a:rPr lang="en-GB" sz="1000" b="1" dirty="0" err="1">
                <a:solidFill>
                  <a:srgbClr val="00CC00"/>
                </a:solidFill>
              </a:rPr>
              <a:t>Olivucci</a:t>
            </a:r>
            <a:r>
              <a:rPr lang="en-GB" sz="1000" b="1" dirty="0">
                <a:solidFill>
                  <a:srgbClr val="00CC00"/>
                </a:solidFill>
              </a:rPr>
              <a:t>, </a:t>
            </a:r>
            <a:r>
              <a:rPr lang="en-GB" sz="1000" b="1" dirty="0" err="1">
                <a:solidFill>
                  <a:srgbClr val="00CC00"/>
                </a:solidFill>
              </a:rPr>
              <a:t>Preti</a:t>
            </a:r>
            <a:r>
              <a:rPr lang="en-GB" sz="1000" b="1" dirty="0">
                <a:solidFill>
                  <a:srgbClr val="00CC00"/>
                </a:solidFill>
              </a:rPr>
              <a:t> ‘18</a:t>
            </a:r>
          </a:p>
        </p:txBody>
      </p:sp>
      <p:sp>
        <p:nvSpPr>
          <p:cNvPr id="29" name="Rectangle 30 2">
            <a:extLst>
              <a:ext uri="{FF2B5EF4-FFF2-40B4-BE49-F238E27FC236}">
                <a16:creationId xmlns:a16="http://schemas.microsoft.com/office/drawing/2014/main" id="{0BC98B07-4795-450E-BB8A-F49290C4A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837" y="701513"/>
            <a:ext cx="12698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 err="1">
                <a:solidFill>
                  <a:srgbClr val="00CC00"/>
                </a:solidFill>
              </a:rPr>
              <a:t>Gurdogan</a:t>
            </a:r>
            <a:r>
              <a:rPr lang="en-GB" sz="1000" b="1" dirty="0">
                <a:solidFill>
                  <a:srgbClr val="00CC00"/>
                </a:solidFill>
              </a:rPr>
              <a:t>, V.K. ‘15</a:t>
            </a:r>
          </a:p>
        </p:txBody>
      </p:sp>
    </p:spTree>
    <p:extLst>
      <p:ext uri="{BB962C8B-B14F-4D97-AF65-F5344CB8AC3E}">
        <p14:creationId xmlns:p14="http://schemas.microsoft.com/office/powerpoint/2010/main" val="215580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54" grpId="0"/>
      <p:bldP spid="17" grpId="0"/>
      <p:bldP spid="26" grpId="0"/>
      <p:bldP spid="18" grpId="0"/>
      <p:bldP spid="19" grpId="0"/>
      <p:bldP spid="30" grpId="0" uiExpand="1" build="p"/>
      <p:bldP spid="33" grpId="0" animBg="1"/>
      <p:bldP spid="34" grpId="0" uiExpand="1" build="p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math,amsfonts}&#10;\usepackage{color}&#10;\usepackage{TeX4PPT}&#10;"/>
  <p:tag name="MAGPC" val="200"/>
  <p:tag name="FONTSIZE" val="18"/>
  <p:tag name="TEXPOINTINIT" val=""/>
  <p:tag name="USEAMSFONTS" val="True"/>
  <p:tag name="EMBEDFONTS" val="True"/>
  <p:tag name="USEBOLDAMS" val="False"/>
  <p:tag name="DEFAULTDISPLAYSOURCE" val="\documentclass{article}\usepackage{amsfonts,amssymb,color}\pagestyle{empty}&#10;\begin{document}&#10;$$&#10;&#10;$$&#10;\end{document}&#10;"/>
  <p:tag name="TEX2PS" val="latex $(base).tex; dvips -D $(res) -E -o $(base).ps $(base).dvi"/>
  <p:tag name="EXTERNALEDITCOMMAND" val="WinEdt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1"/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1"/>
  <p:tag name="BMPHEIGHT" val="83"/>
  <p:tag name="SOURCE" val="\documentclass{article}\pagestyle{empty}&#10;\usepackage{color}&#10;\begin{document}&#10;\definecolor{cyan1}{gray}{.9}&#10;\color{cyan1}&#10;$$S^5$$&#10;\end{document}&#10;"/>
  <p:tag name="TRANSPARENT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"/>
  <p:tag name="BMPHEIGHT" val="8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&#10;\def\sG{\,\slash\!\!\!\! G}&#10;\def\sH{\slash\!\!\!\! H}&#10;\def\pint{-\hskip-0.41cm \int}&#10;&#10;\begin{document}&#10;$$u$$&#10;\end{document}&#10;"/>
  <p:tag name="TRANSPARENT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"/>
  <p:tag name="BMPHEIGHT" val="8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&#10;\def\sG{\,\slash\!\!\!\! G}&#10;\def\sH{\slash\!\!\!\! H}&#10;\def\pint{-\hskip-0.41cm \int}&#10;&#10;\begin{document}&#10;$$u$$&#10;\end{document}&#10;"/>
  <p:tag name="TRANSPARENT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25"/>
  <p:tag name="BMPHEIGHT" val="18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 {\rm Tr}\,(\Phi\,\nabla^S\,\Phi)&#10;$$&#10;\end{document}"/>
  <p:tag name="TRANSPARENT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66"/>
  <p:tag name="BMPHEIGHT" val="13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g=0.3&#10;$$&#10;\end{document}"/>
  <p:tag name="TRANSPARENT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66"/>
  <p:tag name="BMPHEIGHT" val="58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Tr{\rm Tr}&#10;&#10;&#10;\def\sG{\,\slash\!\!\!\! G}&#10;\def\sH{\slash\!\!\!\! H}&#10;\def\pint{-\hskip-0.41cm \int}&#10;&#10;\begin{document}&#10;$$\gamma_{_{Konishi}}\,=\,\sum_{j=1}^\infty\, g^{2j}\, \gamma_{j}$$&#10;\end{document}"/>
  <p:tag name="TRANSPARENT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91"/>
  <p:tag name="BMPHEIGHT" val="433"/>
  <p:tag name="SOURCE" val="\documentclass{slides}&#10;\pagestyle{empty}&#10;\usepackage{color}&#10;\begin{document}&#10;$$&#10;\Delta_{Konishi}\simeq 2\lambda^{1/4}+\frac{2}{\lambda^{1/4}}&#10;+\frac{-3\zeta_3+\frac{1}{2}}{\lambda^{3/4}}+ \frac{\frac{15}{2}\zeta_5 +6\zeta_3-\frac{1}{2}}{\lambda^{5/4}}+\dots&#10;$$&#10;\end{document} "/>
  <p:tag name="TRANSPARENT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83"/>
  <p:tag name="BMPHEIGHT" val="158"/>
  <p:tag name="SOURCE" val="\documentclass{slides}&#10;\pagestyle{empty}&#10;\usepackage{color}&#10;\begin{document}&#10;$$&#10;\color{blue}L=3,\,\, S=2&#10;$$&#10;\end{document} "/>
  <p:tag name="TRANSPARENT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75"/>
  <p:tag name="BMPHEIGHT" val="166"/>
  <p:tag name="SOURCE" val="\documentclass{slides}&#10;\pagestyle{empty}&#10;\usepackage{color}&#10;\begin{document}&#10;$$&#10;\color{red}L=2,\,\,\, S=2\,\,(Konishi) &#10;$$&#10;\end{document} "/>
  <p:tag name="TRANSPARENT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58"/>
  <p:tag name="BMPHEIGHT" val="141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 \Delta(S,g)&#10;$$&#10;\end{document}"/>
  <p:tag name="TRANSPARENT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00"/>
  <p:tag name="BMPHEIGHT" val="225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   J_1^A,\, J_2^A,\,J_3^A\in SO(6)  &#10;$$&#10;\end{document}"/>
  <p:tag name="TRANSPAREN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1"/>
  <p:tag name="BMPHEIGHT" val="83"/>
  <p:tag name="SOURCE" val="\documentclass{article}\pagestyle{empty}&#10;\usepackage{color}&#10;\begin{document}&#10;\definecolor{cyan1}{gray}{.9}&#10;\color{cyan1}&#10;$$AdS^5$$&#10;\end{document}&#10;"/>
  <p:tag name="TRANSPARENT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100"/>
  <p:tag name="BMPHEIGHT" val="391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 [A\,,B]\,\to [A, B]_{q}\equiv  q_{AB}\, A\, B\, - \frac{1}{q_{AB}}\, B\, A\,&#10;   $$&#10;\end{document}"/>
  <p:tag name="TRANSPARENT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941"/>
  <p:tag name="SOURCE" val="\documentclass{slides}\pagestyle{empty}&#10;  &#10;&#10;\usepackage{color}  &#10;&#10;\makeatletter&#10;\def\mathcolor#1#{\@mathcolor{#1}}&#10;\def\@mathcolor#1#2#3{%&#10;  \protect\leavevmode&#10;  \begingroup\color#1{#2}#3\endgroup&#10;}&#10;\makeatother &#10; &#10;  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&#10;\begin{eqnarray*}&#10;%\begin{pmatrix}&#10;\phi_1 \\&#10;\phi_2 \\&#10;\phi_3 \\&#10;\mathcolor{blue}{\psi_1} \\&#10;\mathcolor{blue}\psi_2 \\&#10;\mathcolor{blue}\psi_3 \\&#10;\mathcolor{red}{\lambda} \\&#10;\mathcolor{red}{A} &#10;%\end{pmatrix}&#10;\end{eqnarray*}&#10;&#10;\end{document}"/>
  <p:tag name="TRANSPARENT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591"/>
  <p:tag name="BMPHEIGHT" val="808"/>
  <p:tag name="SOURCE" val="\documentclass{slides}\pagestyle{empty}&#10;  &#10;&#10;\usepackage{color}  &#10;&#10;\makeatletter&#10;\def\mathcolor#1#{\@mathcolor{#1}}&#10;\def\@mathcolor#1#2#3{%&#10;  \protect\leavevmode&#10;  \begingroup\color#1{#2}#3\endgroup&#10;}&#10;\makeatother &#10; &#10;  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\begin{eqnarray*}&#10;{\cal L}&amp;=&amp;N_c\tr\left(&#10;   F^2&#10;  +D\bar\phi_iD\phi_i&#10;  +i\bar\psi_{ j}\slash\!\!\!\! D\psi_{j}\,+\,i\bar\lambda\slash\!\!\!\! D\lambda\,+\right.&#10;\\&#10;    &amp;&amp;\left.\, +g^2\,&#10;     [\phi_j,\phi_k]\cdot[\bar\phi_j,\bar\phi_k]  &#10;     + i\,g\,\epsilon_{ijk}  \bar\psi_k [\phi_i, \bar\psi_{ j}]\, &#10;     +\,g\,\bar\lambda[\phi_j,\bar\psi_{ j}]&#10;+\,\,{\rm  conj. \,\,} \right)&#10;\end{eqnarray*}&#10;\end{document}"/>
  <p:tag name="TRANSPARENT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883"/>
  <p:tag name="BMPHEIGHT" val="808"/>
  <p:tag name="SOURCE" val="\documentclass{slides}\pagestyle{empty}&#10;  &#10;&#10;\usepackage{color}  &#10;&#10;\makeatletter&#10;\def\mathcolor#1#{\@mathcolor{#1}}&#10;\def\@mathcolor#1#2#3{%&#10;  \protect\leavevmode&#10;  \begingroup\color#1{#2}#3\endgroup&#10;}&#10;\makeatother &#10; &#10;  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\begin{eqnarray*}&#10;{\cal L}&amp;=&amp;N_c\tr\left(&#10;   F^2&#10;  +D\bar\phi_iD\phi_i&#10;  +i\bar\psi_{ j}\slash\!\!\!\! D\psi_{j}\,+\,i\bar\lambda\slash\!\!\!\! D\lambda\,+\right.&#10;\\&#10;    &amp;&amp;\left.\, +g^2\,&#10;     [\phi_j,\phi_k]_{\mathcolor{red}{q}}\cdot[\bar\phi_j,\bar\phi_k]_{\mathcolor{red}{q}}  &#10;     + i\,g\,\epsilon_{ijk}  \bar\psi_k [\phi_i, \bar\psi_{ j}]_{\mathcolor{red}{q}}\, &#10;     +\,g\,\bar\lambda[\phi_j,\bar\psi_{ j}]_{\mathcolor{red}{q}}&#10;+\,\,{\rm  conj. \,\,} \right)&#10;\end{eqnarray*}&#10;\end{document}"/>
  <p:tag name="TRANSPARENT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1.7061"/>
  <p:tag name="ORIGINALWIDTH" val="7937.008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 g\to 0, \qquad \gamma_j\to i\infty,\qquad&#10;    \xi_j=g\,e^{-i\gamma_j/2}\,\,&#10;   -\,{\rm  fixed},\qquad (j=1,2,3.)&#10;$$&#10;\end{document}"/>
  <p:tag name="IGUANATEXSIZE" val="20"/>
  <p:tag name="IGUANATEXCURSOR" val="857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58"/>
  <p:tag name="BMPHEIGHT" val="125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\gamma_1,\,\gamma_2,\,\gamma_3&#10;$$&#10;\end{document}"/>
  <p:tag name="TRANSPARENT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66"/>
  <p:tag name="BMPHEIGHT" val="291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   q_{A,B}= e^{-\frac{i}{2}\epsilon^{mjk}\gamma_m\, J_j^A\, J_k^B}=(q_{B,A})^{-1} &#10;$$&#10;\end{document}"/>
  <p:tag name="TRANSPARENT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7.934"/>
  <p:tag name="ORIGINALWIDTH" val="6992.126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$$&#10;    {\cal L}[\phi_1,\phi_2]= \frac{N_c}{2}\tr\,\,&#10;    \left(\p^\mu\bar\phi_1 \p_\mu\phi_1+\p^\mu\bar\phi_2 &#10;    \p_\mu\phi_2+2\xi^2\,\bar\phi_1 \bar\phi_2 \phi_1\phi_2\right)&#10;$$&#10;\end{document}"/>
  <p:tag name="IGUANATEXSIZE" val="20"/>
  <p:tag name="IGUANATEXCURSOR" val="1034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19264"/>
  <p:tag name="ORIGINALWIDTH" val="62.31665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=\,\frac{\delta_{ik}\,\delta_{jl}}{N_c\,(x-y)^2}&#10;\end{align*}&#10;&#10;\end{document}"/>
  <p:tag name="IGUANATEXSIZE" val="20"/>
  <p:tag name="IGUANATEXCURSOR" val="27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7.7015"/>
  <p:tag name="ORIGINALWIDTH" val="8454.442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$$&#10;   \tr&#10;    \left(\bar\phi_1 \bar\phi_2\right)\,\tr&#10;     \left( \bar\phi_1\phi_2\right)\,,\qquad \tr&#10;    \left(\phi_1 \bar\phi_2\right)\,\tr&#10;     \left( \bar\phi_1\phi_2\right))\,,\qquad \tr&#10;    \left(\phi_j \bar\phi_j\right)\,\tr&#10;     \left( \phi_j\bar\phi_j\right)&#10;$$&#10;\end{document}"/>
  <p:tag name="IGUANATEXSIZE" val="20"/>
  <p:tag name="IGUANATEXCURSOR" val="1016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00449"/>
  <p:tag name="ORIGINALWIDTH" val="16.01346"/>
  <p:tag name="LATEXADDIN" val="\documentclass{slides}\pagestyle{empty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&#10;\def\sG{\,\slash\!\!\!\! G}&#10;\def\sH{\slash\!\!\!\! H}&#10;\def\pint{-\hskip-0.41cm \int}&#10;&#10;\begin{document}&#10;$${\cal O}(\xi x)\,\to\,  {\xi}^{\Delta_{{\cal O}}(\lambda)}{\cal O}(x)&#10;$$&#10;&#10;\end{document}"/>
  <p:tag name="IGUANATEXSIZE" val="20"/>
  <p:tag name="IGUANATEXCURSOR" val="622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083"/>
  <p:tag name="BMPHEIGHT" val="500"/>
  <p:tag name="SOURCE" val="\documentclass{slides}\pagestyle{empty}&#10;\usepackage{amssymb,amsmath}&#10;&#10;\def\eps{{\epsilon}}&#10;\def\o{{\omega}}&#10;\def\a{{\alpha}}&#10;\def\b{{\beta}}&#10;\def\si{{\sigma}}&#10;\def\p{\partial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cal O}(x)=C^{\mu_1\dots\mu_n}\,{\rm tr} &#10;\left[\p_{\mu_1}\dots\p_{\mu_n}\,(\phi_1)^L(\phi_2)^M(\bar\phi_1)^K(\bar\phi_2)^N&#10;\right](x)\,\, + \,\, {\rm permutations}$$&#10;\end{document}"/>
  <p:tag name="TRANSPARENT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9209"/>
  <p:tag name="ORIGINALWIDTH" val="110.7191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&#10;$$&#10;  \xi_1=\xi_2=0\,,\quad \xi_3\equiv \xi\ne 0&#10;$$&#10;&#10;&#10;\end{document}"/>
  <p:tag name="IGUANATEXSIZE" val="20"/>
  <p:tag name="IGUANATEXCURSOR" val="313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5.004212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&#10;$$&#10;  \xi_1=\xi_2=0\,,\quad \xi_3\equiv \xi\ne 0&#10;$$&#10;&#10;&#10;\end{document}"/>
  <p:tag name="IGUANATEXSIZE" val="20"/>
  <p:tag name="IGUANATEXCURSOR" val="313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5.004212"/>
  <p:tag name="EMFCHILD" val="Vrai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2.001693"/>
  <p:tag name="EMFCHILD" val="Vrai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.0059"/>
  <p:tag name="ORIGINALWIDTH" val="7.005906"/>
  <p:tag name="EMFCHILD" val="Vrai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5.004212"/>
  <p:tag name="EMFCHILD" val="Vrai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1496"/>
  <p:tag name="ORIGINALWIDTH" val="8.006732"/>
  <p:tag name="EMFCHILD" val="Vrai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5.004212"/>
  <p:tag name="EMFCHILD" val="Vrai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9"/>
  <p:tag name="EMFCHILD" val="Vrai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=\,\frac{\delta_{ik}\,\delta_{jl}}{N_c\,(x-y)^2}&#10;\end{align*}&#10;&#10;\end{document}"/>
  <p:tag name="IGUANATEXSIZE" val="20"/>
  <p:tag name="IGUANATEXCURSOR" val="27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00567"/>
  <p:tag name="ORIGINALWIDTH" val="10.00842"/>
  <p:tag name="EMFCHILD" val="Vrai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87"/>
  <p:tag name="ORIGINALWIDTH" val="4.003346"/>
  <p:tag name="EMFCHILD" val="Vrai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3.00252"/>
  <p:tag name="EMFCHILD" val="Vrai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49.04118"/>
  <p:tag name="EMFCHILD" val="Vrai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9.007559"/>
  <p:tag name="EMFCHILD" val="Vrai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4.003346"/>
  <p:tag name="EMFCHILD" val="Vrai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2"/>
  <p:tag name="EMFCHILD" val="Vrai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EMFCHILD" val="Vrai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87"/>
  <p:tag name="ORIGINALWIDTH" val="6.005039"/>
  <p:tag name="EMFCHILD" val="Vrai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9"/>
  <p:tag name="ORIGINALWIDTH" val="11.00921"/>
  <p:tag name="EMFCHILD" val="Vrai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2"/>
  <p:tag name="EMFCHILD" val="Vrai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4.003346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i&#10;\end{align*}&#10;&#10;\end{document}"/>
  <p:tag name="IGUANATEXSIZE" val="20"/>
  <p:tag name="IGUANATEXCURSOR" val="27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5.004212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j&#10;\end{align*}&#10;&#10;\end{document}"/>
  <p:tag name="IGUANATEXSIZE" val="20"/>
  <p:tag name="IGUANATEXCURSOR" val="27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6.005038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k&#10;\end{align*}&#10;&#10;\end{document}"/>
  <p:tag name="IGUANATEXSIZE" val="20"/>
  <p:tag name="IGUANATEXCURSOR" val="27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3.002519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l&#10;\end{align*}&#10;&#10;\end{document}"/>
  <p:tag name="IGUANATEXSIZE" val="20"/>
  <p:tag name="IGUANATEXCURSOR" val="27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5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  \phi_1&#10;$$&#10;\end{document}"/>
  <p:tag name="TRANSPARENT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5"/>
  <p:tag name="BMPHEIGHT" val="250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  \phi_1^\dagger&#10;$$&#10;\end{document}"/>
  <p:tag name="TRANSPARENT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08"/>
  <p:tag name="BMPHEIGHT" val="20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\newcommand{\tr}{{{\rm tr}}}&#10;&#10;&#10;&#10;\def\sG{\,\slash\!\!\!\! G}&#10;\def\sH{\slash\!\!\!\! H}&#10;\def\pint{-\hskip-0.41cm \int}&#10;&#10;\begin{document}&#10;$$&#10;\tr [\phi_1(x)]^{ L}&#10;$$&#10;\end{document}"/>
  <p:tag name="TRANSPARENT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"/>
  <p:tag name="BMPHEIGHT" val="8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x&#10;$$&#10;\end{document}"/>
  <p:tag name="TRANSPAREN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.0059"/>
  <p:tag name="ORIGINALWIDTH" val="7.005906"/>
  <p:tag name="EMFCHILD" val="Vrai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1"/>
  <p:tag name="BMPHEIGHT" val="125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0&#10;$$&#10;\end{document}"/>
  <p:tag name="TRANSPARENT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41"/>
  <p:tag name="BMPHEIGHT" val="166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\newcommand{\tr}{{{\rm tr}}}&#10;&#10;&#10;&#10;\def\sG{\,\slash\!\!\!\! G}&#10;\def\sH{\slash\!\!\!\! H}&#10;\def\pint{-\hskip-0.41cm \int}&#10;&#10;\begin{document}&#10;$$&#10;\tr [\phi_1(x_1)\quad \phi_1(x_2)]&#10;$$&#10;\end{document}"/>
  <p:tag name="TRANSPARENT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41"/>
  <p:tag name="BMPHEIGHT" val="250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\newcommand{\tr}{{{\rm tr}}}&#10;&#10;&#10;&#10;\def\sG{\,\slash\!\!\!\! G}&#10;\def\sH{\slash\!\!\!\! H}&#10;\def\pint{-\hskip-0.41cm \int}&#10;&#10;\begin{document}&#10;$$&#10;\tr [\phi^\dagger_1(x_3)\quad \phi^\dagger_1(x_4)]&#10;$$&#10;\end{document}"/>
  <p:tag name="TRANSPARENT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925"/>
  <p:tag name="BMPHEIGHT" val="4250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\begin{eqnarray*}&#10;\Delta-3=&amp;&amp;-12 \xi ^6 \zeta (3)+\xi ^{12} \left(189 \zeta (7)-144 \zeta (3)^2\right)\\&amp;&amp;+\xi ^{18} \left(-1944 \zeta (8,2,1)-3024 \zeta (3)^3-3024 \zeta (5) \zeta (3)^2+\frac{198 \pi ^8 \zeta (3)}{175}+6804 \zeta (7) \zeta (3)\right.\\&amp;&amp;\left.+\frac{612 \pi ^6 \zeta (5)}{35}+270 \pi ^4 \zeta (7)+5994 \pi ^2 \zeta (9)-\frac{925911 \zeta (11)}{8}\right)+\\ &amp;&amp;\xi ^{24} \Big(\frac{10368}{5} \pi ^4 \zeta (8,2,1)+5184 \pi ^2 \zeta (9,3,1)+51840 \pi ^2 \zeta (10,2,1)-148716 \zeta (11,3,1)\\ &amp;&amp;-1061910 \zeta (12,2,1)+62208 \zeta (10,2,1,1,1)-93312 \zeta (3) \zeta (8,2,1)-288 \zeta (3)^5\\ &amp;&amp;+72 \gamma  \pi ^2 \zeta (3)^4-77760 \zeta (3)^4-\frac{80756 \pi ^6 \zeta (3)^3}{945}-145152 \zeta (5) \zeta (3)^3-\frac{29}{270} \gamma  \pi ^8 \zeta (3)^2\\ &amp;&amp;+\frac{9504 \pi ^8 \zeta (3)^2}{175}-879 \pi ^4 \zeta (5) \zeta (3)^2-2025 \pi ^2 \zeta (7) \zeta (3)^2+244944 \zeta (7) \zeta (3)^2\\ &amp;&amp;+186588 \zeta (9) \zeta (3)^2+\frac{2910394 \pi ^{12} \zeta (3)}{2627625}-2592 \pi ^2 \zeta (5)^2 \zeta (3)+\frac{29376}{35} \pi ^6 \zeta (5) \zeta (3)\\ &amp;&amp;+12960 \pi ^4 \zeta (7) \zeta (3)+298404 \zeta (5) \zeta (7) \zeta (3)+287712 \pi ^2 \zeta (9) \zeta (3)\\ &amp;&amp;-5555466 \zeta (11) \zeta (3)+57672 \zeta (5)^3-71442 \zeta (7)^2+\frac{13953 \pi ^{10} \zeta (5)}{1925}+\frac{7293 \pi ^8 \zeta (7)}{175}&#10;-\frac{19959 \pi ^6 \zeta (9)}{5}\\ &amp;&amp;+\frac{119979 \pi ^4 \zeta (11)}{2}+\frac{10738413 \pi ^2 \zeta (13)}{2}-\frac{4607294013 \zeta (15)}{80}\Big)+O\left(\xi ^{25}\right)  \end{eqnarray*}                                             &#10;\end{document}"/>
  <p:tag name="TRANSPARENT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91"/>
  <p:tag name="BMPHEIGHT" val="200"/>
  <p:tag name="SOURCE" val="\documentclass{slides}\pagestyle{empty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rm tr} (\phi_1)^{3}$$&#10;\end{document}"/>
  <p:tag name="TRANSPARENT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1.4173"/>
  <p:tag name="ORIGINALWIDTH" val="7200.6"/>
  <p:tag name="OUTPUTTYPE" val="PNG"/>
  <p:tag name="IGUANATEXVERSION" val="159"/>
  <p:tag name="LATEXADDIN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\begin{align*}&#10;\left(\frac{(\Delta-1)(\Delta-3)}{4u^2}-\frac{i\,\xi^3}{u^3}-2\right)q(u)+q(u+i)+q(u-i)=0&#10;\end{align*}                                            &#10;\end{document}"/>
  <p:tag name="IGUANATEXSIZE" val="20"/>
  <p:tag name="IGUANATEXCURSOR" val="1052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1.4698"/>
  <p:tag name="ORIGINALWIDTH" val="5024.372"/>
  <p:tag name="OUTPUTTYPE" val="PNG"/>
  <p:tag name="IGUANATEXVERSION" val="159"/>
  <p:tag name="LATEXADDIN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q_1(0,\xi)\,q_2(0,-\xi)\,+\,q_2(0,-\xi)\,q_1(0,\xi)=0&#10;$$                                              &#10;\end{document}"/>
  <p:tag name="IGUANATEXSIZE" val="20"/>
  <p:tag name="IGUANATEXCURSOR" val="982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2.617"/>
  <p:tag name="ORIGINALWIDTH" val="5005.624"/>
  <p:tag name="OUTPUTTYPE" val="PNG"/>
  <p:tag name="IGUANATEXVERSION" val="159"/>
  <p:tag name="LATEXADDIN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\begin{align*}&#10;&amp;q_1(u,\xi)\sim u^{\Delta/2-1/2}(1+\frac{\alpha_1}{u}+\frac{\alpha_2}{u^2}+\cdots) \\ &#10;&amp;q_2(u,\xi)\sim u^{-\Delta/2+3/2}(1+\frac{\beta_1}{u}+\frac{\beta_2}{u^2}+\cdots)&#10;\end{align*}&#10;                                            &#10;\end{document}"/>
  <p:tag name="IGUANATEXSIZE" val="20"/>
  <p:tag name="IGUANATEXCURSOR" val="951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91"/>
  <p:tag name="BMPHEIGHT" val="200"/>
  <p:tag name="SOURCE" val="\documentclass{slides}\pagestyle{empty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rm tr} (\phi_1)^{3}$$&#10;\end{document}"/>
  <p:tag name="TRANSPARENT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30622"/>
  <p:tag name="ORIGINALWIDTH" val="206.6318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left[\langle \bar{\cal O}(x) {\cal O}(0)\rangle\right]^{{\rm PT}}\,=\,\langle \bar{\cal O}^{{\rm PT}}(x) {\cal O}^{{\rm PT}}(0)\rangle\,=\,  |x|^{-2\Delta^*} &#10;\end{align*}&#10;&#10;\end{document}"/>
  <p:tag name="IGUANATEXSIZE" val="20"/>
  <p:tag name="IGUANATEXCURSOR" val="41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3"/>
  <p:tag name="ORIGINALWIDTH" val="20.01677"/>
  <p:tag name="EMFCHILD" val="Vrai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278"/>
  <p:tag name="ORIGINALWIDTH" val="88.77284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{\cal H}\,=\, \hat p^2/2+ x^2\,(ix)^\epsilon&#10;\end{align*}&#10;&#10;\end{document}"/>
  <p:tag name="IGUANATEXSIZE" val="20"/>
  <p:tag name="IGUANATEXCURSOR" val="300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5"/>
  <p:tag name="ORIGINALWIDTH" val="9.00756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{\cal H}\,=\, \hat p^2/2+ x^2\,(ix)^\epsilon&#10;\end{align*}&#10;&#10;\end{document}"/>
  <p:tag name="IGUANATEXSIZE" val="20"/>
  <p:tag name="IGUANATEXCURSOR" val="300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7"/>
  <p:tag name="ORIGINALWIDTH" val="8.006733"/>
  <p:tag name="EMFCHILD" val="Vrai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7"/>
  <p:tag name="ORIGINALWIDTH" val="4.003347"/>
  <p:tag name="EMFCHILD" val="Vrai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89"/>
  <p:tag name="ORIGINALWIDTH" val="6.00504"/>
  <p:tag name="EMFCHILD" val="Vrai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4"/>
  <p:tag name="ORIGINALWIDTH" val="4.003347"/>
  <p:tag name="EMFCHILD" val="Vrai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5.004213"/>
  <p:tag name="EMFCHILD" val="Vrai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5"/>
  <p:tag name="ORIGINALWIDTH" val="5.004213"/>
  <p:tag name="EMFCHILD" val="Vrai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5"/>
  <p:tag name="ORIGINALWIDTH" val="8.006733"/>
  <p:tag name="EMFCHILD" val="Vrai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4"/>
  <p:tag name="ORIGINALWIDTH" val="6.00504"/>
  <p:tag name="EMFCHILD" val="Vrai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00567"/>
  <p:tag name="ORIGINALWIDTH" val="10.00842"/>
  <p:tag name="EMFCHILD" val="Vrai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4"/>
  <p:tag name="ORIGINALWIDTH" val="4.003347"/>
  <p:tag name="EMFCHILD" val="Vrai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2"/>
  <p:tag name="EMFCHILD" val="Vrai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5"/>
  <p:tag name="ORIGINALWIDTH" val="9.00756"/>
  <p:tag name="EMFCHILD" val="Vrai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2"/>
  <p:tag name="EMFCHILD" val="Vrai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3"/>
  <p:tag name="ORIGINALWIDTH" val="3.00252"/>
  <p:tag name="EMFCHILD" val="Vrai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02185"/>
  <p:tag name="ORIGINALWIDTH" val="246.1211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tr(\phi_1\phi_2\bar\phi_1\bar\phi_2)\quad\overset{T}\to\quad \tr(\phi_2\phi_1\bar\phi_2\bar\phi_1)\quad\overset{``P&quot;}\to\quad \tr(\phi_1\phi_2\bar\phi_1\bar\phi_2)&#10;\end{align*}&#10;&#10;\end{document}"/>
  <p:tag name="IGUANATEXSIZE" val="20"/>
  <p:tag name="IGUANATEXCURSOR" val="391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2.01008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tr(\phi_1\phi_2\bar\phi_1\bar\phi_2)\quad\overset{T}\to\quad \tr(\phi_2\phi_1\bar\phi_2\bar\phi_1)\quad\overset{``P&quot;}\to\quad \tr(\phi_1\phi_2\bar\phi_1\bar\phi_2)&#10;\end{align*}&#10;&#10;\end{document}"/>
  <p:tag name="IGUANATEXSIZE" val="20"/>
  <p:tag name="IGUANATEXCURSOR" val="391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00354"/>
  <p:tag name="ORIGINALWIDTH" val="16.01346"/>
  <p:tag name="EMFCHILD" val="Vrai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1"/>
  <p:tag name="EMFCHILD" val="Vrai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1"/>
  <p:tag name="EMFCHILD" val="Vrai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9"/>
  <p:tag name="EMFCHILD" val="Vrai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8"/>
  <p:tag name="EMFCHILD" val="Vrai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10.00842"/>
  <p:tag name="EMFCHILD" val="Vra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08"/>
  <p:tag name="BMPHEIGHT" val="175"/>
  <p:tag name="SOURCE" val="\documentclass{slides}\pagestyle{empty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cal O}(x)={\rm Tr} \[\D\D\Psi\Psi\Phi\Phi\D\Psi\dots&#10;\](x)$$&#10;\end{document}&#10;"/>
  <p:tag name="TRANSPARENT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3"/>
  <p:tag name="ORIGINALWIDTH" val="11.00921"/>
  <p:tag name="EMFCHILD" val="Vrai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2.01008"/>
  <p:tag name="EMFCHILD" val="Vrai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1"/>
  <p:tag name="EMFCHILD" val="Vrai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1"/>
  <p:tag name="EMFCHILD" val="Vrai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00504"/>
  <p:tag name="ORIGINALWIDTH" val="6.005039"/>
  <p:tag name="EMFCHILD" val="Vrai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9"/>
  <p:tag name="EMFCHILD" val="Vrai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3.002519"/>
  <p:tag name="EMFCHILD" val="Vrai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8"/>
  <p:tag name="EMFCHILD" val="Vrai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3.002519"/>
  <p:tag name="EMFCHILD" val="Vrai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10.00842"/>
  <p:tag name="EMFCHILD" val="Vrai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2.01008"/>
  <p:tag name="EMFCHILD" val="Vrai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00386"/>
  <p:tag name="ORIGINALWIDTH" val="10.00842"/>
  <p:tag name="EMFCHILD" val="Vrai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1"/>
  <p:tag name="EMFCHILD" val="Vrai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1"/>
  <p:tag name="EMFCHILD" val="Vrai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8"/>
  <p:tag name="EMFCHILD" val="Vrai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5"/>
  <p:tag name="EMFCHILD" val="Vrai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9"/>
  <p:tag name="EMFCHILD" val="Vrai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00386"/>
  <p:tag name="ORIGINALWIDTH" val="3.002518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left[\langle \bar{\cal O}(x) {\cal O}(0)\rangle\right]^{{\rm PT}}\,=\,\langle \bar{\cal O}^{{\rm PT}}(x) {\cal O}^{{\rm PT}}(0)\rangle\,=\,  |x|^{-2\Delta^*} &#10;\end{align*}&#10;&#10;\end{document}"/>
  <p:tag name="IGUANATEXSIZE" val="20"/>
  <p:tag name="IGUANATEXCURSOR" val="41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8"/>
  <p:tag name="EMFCHILD" val="Vrai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00504"/>
  <p:tag name="ORIGINALWIDTH" val="6.005039"/>
  <p:tag name="EMFCHILD" val="Vrai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"/>
  <p:tag name="EMFCHILD" val="Vrai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28"/>
  <p:tag name="EMFCHILD" val="Vrai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8"/>
  <p:tag name="EMFCHILD" val="Vrai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6"/>
  <p:tag name="EMFCHILD" val="Vrai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8"/>
  <p:tag name="EMFCHILD" val="Vrai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28"/>
  <p:tag name="EMFCHILD" val="Vrai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2.01007"/>
  <p:tag name="EMFCHILD" val="Vrai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8"/>
  <p:tag name="EMFCHILD" val="Vrai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00386"/>
  <p:tag name="ORIGINALWIDTH" val="3.002518"/>
  <p:tag name="EMFCHILD" val="Vrai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11.00925"/>
  <p:tag name="EMFCHILD" val="Vrai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00449"/>
  <p:tag name="ORIGINALWIDTH" val="16.01346"/>
  <p:tag name="EMFCHILD" val="Vrai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28"/>
  <p:tag name="EMFCHILD" val="Vrai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8"/>
  <p:tag name="EMFCHILD" val="Vrai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"/>
  <p:tag name="EMFCHILD" val="Vrai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28"/>
  <p:tag name="EMFCHILD" val="Vrai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11.00925"/>
  <p:tag name="EMFCHILD" val="Vrai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8"/>
  <p:tag name="EMFCHILD" val="Vrai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6"/>
  <p:tag name="EMFCHILD" val="Vrai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8"/>
  <p:tag name="EMFCHILD" val="Vrai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28"/>
  <p:tag name="EMFCHILD" val="Vrai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11.00925"/>
  <p:tag name="EMFCHILD" val="Vrai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.0059"/>
  <p:tag name="ORIGINALWIDTH" val="7.005906"/>
  <p:tag name="EMFCHILD" val="Vrai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2.01007"/>
  <p:tag name="EMFCHILD" val="Vrai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18"/>
  <p:tag name="EMFCHILD" val="Vrai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28"/>
  <p:tag name="EMFCHILD" val="Vrai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.000826"/>
  <p:tag name="EMFCHILD" val="Vrai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6"/>
  <p:tag name="EMFCHILD" val="Vrai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.000826"/>
  <p:tag name="EMFCHILD" val="Vrai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6.005036"/>
  <p:tag name="EMFCHILD" val="Vrai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11.00925"/>
  <p:tag name="EMFCHILD" val="Vrai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3.002518"/>
  <p:tag name="EMFCHILD" val="Vrai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6.6704"/>
  <p:tag name="ORIGINALWIDTH" val="5148.106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{\cal G}_B=\int\prod_{m\in  {\cal L}_I} d^Dx_m \prod_{&lt;j,k&gt;\in {\cal L}_I}&#10;G_D(x_j,x_k,\alpha_{jk}) &#10;$$&#10;\end{document}"/>
  <p:tag name="IGUANATEXSIZE" val="20"/>
  <p:tag name="IGUANATEXCURSOR" val="838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9"/>
  <p:tag name="ORIGINALWIDTH" val="11.00921"/>
  <p:tag name="EMFCHILD" val="Vrai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91"/>
  <p:tag name="BMPHEIGHT" val="28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G_D(x_j,x_k,\alpha_{jk})=|x_j-x_k|^{\frac{D}{\pi}(\alpha_{jk}-\pi)} &#10;$$&#10;\end{document}"/>
  <p:tag name="TRANSPARENT" val="Fals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.2239"/>
  <p:tag name="ORIGINALWIDTH" val="363.7046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alpha_{kj} &#10;$$&#10;\end{document}"/>
  <p:tag name="IGUANATEXSIZE" val="20"/>
  <p:tag name="IGUANATEXCURSOR" val="84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8"/>
  <p:tag name="BMPHEIGHT" val="141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_j &#10;$$&#10;\end{document}"/>
  <p:tag name="TRANSPARENT" val="Fals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.4788"/>
  <p:tag name="ORIGINALWIDTH" val="251.2186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_k &#10;$$&#10;\end{document}"/>
  <p:tag name="IGUANATEXSIZE" val="20"/>
  <p:tag name="IGUANATEXCURSOR" val="834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8799"/>
  <p:tag name="ORIGINALWIDTH" val="97.28519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Delta_X&amp; \\&#10;\Delta_Y&amp; \\&#10;\Delta_Z&amp;=\,\frac{D}{2}-\Delta_X-\Delta_Y \\&#10;\Delta_u&amp;=\,\frac{D}{2}-\Delta_X \\&#10;\Delta_v&amp;=\,\frac{D}{2}-\Delta_Y  \\&#10;\Delta_w&amp;=\,\Delta_X+\Delta_Y  \end{align*}&#10;&#10;\end{document}"/>
  <p:tag name="IGUANATEXSIZE" val="20"/>
  <p:tag name="IGUANATEXCURSOR" val="451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.83429"/>
  <p:tag name="ORIGINALWIDTH" val="196.8172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{\cal L}_{\rm kin}= \frac{N_c}{2}\tr\,&#10;    \left(-\sum_{j=1}^{M(M-1)}\bar \phi_i\, \left(\square^{D/2-\Delta_{\phi_{i}}}\right)\, \phi_i\right) &#10;\end{align*}&#10;&#10;\end{document}"/>
  <p:tag name="IGUANATEXSIZE" val="20"/>
  <p:tag name="IGUANATEXCURSOR" val="419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7.005866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{\cal L}_{\rm kin}= \frac{N_c}{2}\tr\,&#10;    \left(-\sum_{j=1}^{M(M-1)}\bar \phi_i\, \left(\square^{D/2-\Delta_{\phi_{i}}}\right)\, \phi_i\right) &#10;\end{align*}&#10;&#10;\end{document}"/>
  <p:tag name="IGUANATEXSIZE" val="20"/>
  <p:tag name="IGUANATEXCURSOR" val="419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11.00925"/>
  <p:tag name="EMFCHILD" val="Vrai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9.007559"/>
  <p:tag name="EMFCHILD" val="Vrai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.0059"/>
  <p:tag name="ORIGINALWIDTH" val="7.005906"/>
  <p:tag name="EMFCHILD" val="Vrai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4.003346"/>
  <p:tag name="EMFCHILD" val="Vrai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12.01008"/>
  <p:tag name="EMFCHILD" val="Vrai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87"/>
  <p:tag name="ORIGINALWIDTH" val="8.006732"/>
  <p:tag name="EMFCHILD" val="Vrai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00563"/>
  <p:tag name="ORIGINALWIDTH" val="6.005039"/>
  <p:tag name="EMFCHILD" val="Vrai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00563"/>
  <p:tag name="ORIGINALWIDTH" val="6.005039"/>
  <p:tag name="EMFCHILD" val="Vrai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8.006732"/>
  <p:tag name="EMFCHILD" val="Vrai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3.00252"/>
  <p:tag name="EMFCHILD" val="Vrai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8.006732"/>
  <p:tag name="EMFCHILD" val="Vrai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"/>
  <p:tag name="BMPHEIGHT" val="125"/>
  <p:tag name="SOURCE" val="\documentclass{slides}\pagestyle{empty}&#10;\usepackage[dvips]{graphics,color}&#10;\usepackage{amsmath}&#10;\usepackage{amssymb}&#10;&#10;&#10;&#10;\usepackage{epsf}&#10;\usepackage{psfig}&#10;\definecolor{red}{rgb}{1,0,0}&#10;\definecolor{red}{rgb}{0.85,0,0.37}&#10;\definecolor{green}{rgb}{0,1,0}&#10;\definecolor{blue}{rgb}{0,0,1}&#10;%&#10;\definecolor{cherry}{rgb}{0.85,0,0.37}&#10;\definecolor{cherry1}{rgb}{0.86,0,0.4}&#10;\definecolor{blue1}{rgb}{0.2,0.31,0.64}&#10;\definecolor{cyan}{rgb}{0.11,0.7,0.54}&#10;\definecolor{magenta}{rgb}{0.86,0,0.86}&#10;\definecolor{purple}{rgb}{0.21,0,0.38}&#10;&#10;&#10;&#10;\def\orc{\color[named]{Orchid} }&#10;\def\gr{\color[named]{OliveGreen} }&#10;\def\bl{\color[named]{Black} }&#10;\def\rd{\color[named]{OrangeRed} }&#10;\def\red{\color[named]{Red} }&#10;\def\wrd{\color[named]{Magenta} }&#10;\def\mrd{\color[named]{WildStrawberry} }&#10;\def\blu{\color[named]{Blue} }&#10;\def\brd{\color[named]{BrickRed} 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red\D$}$&#10;\end{document}&#10;"/>
  <p:tag name="TRANSPARENT" val="Fals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6.005039"/>
  <p:tag name="EMFCHILD" val="Vrai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7.005866"/>
  <p:tag name="EMFCHILD" val="Vrai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00445"/>
  <p:tag name="ORIGINALWIDTH" val="14.01177"/>
  <p:tag name="EMFCHILD" val="Vrai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87"/>
  <p:tag name="ORIGINALWIDTH" val="4.003346"/>
  <p:tag name="EMFCHILD" val="Vrai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10.00839"/>
  <p:tag name="EMFCHILD" val="Vrai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2"/>
  <p:tag name="EMFCHILD" val="Vrai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9"/>
  <p:tag name="EMFCHILD" val="Vrai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3.00252"/>
  <p:tag name="EMFCHILD" val="Vrai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00563"/>
  <p:tag name="ORIGINALWIDTH" val="5.004212"/>
  <p:tag name="EMFCHILD" val="Vrai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0"/>
  <p:tag name="BMPHEIGHT" val="116"/>
  <p:tag name="SOURCE" val="\documentclass{slides}\pagestyle{empty}&#10;\usepackage[dvips]{graphics,color}&#10;\usepackage{amsmath}&#10;\usepackage{amssymb}&#10;&#10;&#10;&#10;\usepackage{epsf}&#10;\usepackage{psfig}&#10;\definecolor{red}{rgb}{1,0,0}&#10;\definecolor{red}{rgb}{0.85,0,0.37}&#10;\definecolor{green}{rgb}{0,1,0}&#10;\definecolor{blue}{rgb}{0,0,1}&#10;%&#10;\definecolor{cherry}{rgb}{0.85,0,0.37}&#10;\definecolor{cherry1}{rgb}{0.86,0,0.4}&#10;\definecolor{blue1}{rgb}{0.2,0.31,0.64}&#10;\definecolor{cyan}{rgb}{0.11,0.7,0.54}&#10;\definecolor{magenta}{rgb}{0.86,0,0.86}&#10;\definecolor{purple}{rgb}{0.21,0,0.38}&#10;&#10;&#10;&#10;\def\orc{\color[named]{Orchid} }&#10;\def\gr{\color[named]{OliveGreen} }&#10;\def\bl{\color[named]{Black} }&#10;\def\rd{\color[named]{OrangeRed} }&#10;\def\red{\color[named]{Red} }&#10;\def\wrd{\color[named]{Magenta} }&#10;\def\mrd{\color[named]{WildStrawberry} }&#10;\def\blu{\color[named]{Blue} }&#10;\def\brd{\color[named]{BrickRed} 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blu\Psi}$$&#10;\end{document}&#10;"/>
  <p:tag name="TRANSPARENT" val="Fals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4.003346"/>
  <p:tag name="EMFCHILD" val="Vrai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6.005039"/>
  <p:tag name="EMFCHILD" val="Vrai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1496"/>
  <p:tag name="ORIGINALWIDTH" val="4.003346"/>
  <p:tag name="EMFCHILD" val="Vrai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3.00252"/>
  <p:tag name="EMFCHILD" val="Vrai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00563"/>
  <p:tag name="ORIGINALWIDTH" val="5.004212"/>
  <p:tag name="EMFCHILD" val="Vrai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6.005039"/>
  <p:tag name="EMFCHILD" val="Vrai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3.00252"/>
  <p:tag name="EMFCHILD" val="Vrai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83"/>
  <p:tag name="BMPHEIGHT" val="158"/>
  <p:tag name="SOURCE" val="\documentclass{slides}\pagestyle{empty}&#10;\def\D{\Delta}&#10;\begin{document}&#10;$$\D_{\cal O}$$&#10;\end{document}"/>
  <p:tag name="TRANSPARENT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"/>
  <p:tag name="BMPHEIGHT" val="116"/>
  <p:tag name="SOURCE" val="\documentclass{slides}\pagestyle{empty}&#10;\usepackage[dvips]{graphics,color}&#10;\usepackage{amsmath}&#10;\usepackage{amssymb}&#10;&#10;&#10;&#10;\usepackage{epsf}&#10;\usepackage{psfig}&#10;\definecolor{red}{rgb}{1,0,0}&#10;\definecolor{red}{rgb}{0.85,0,0.37}&#10;\definecolor{green}{rgb}{0,1,0}&#10;\definecolor{blue}{rgb}{0,0,1}&#10;%&#10;\definecolor{cherry}{rgb}{0.85,0,0.37}&#10;\definecolor{cherry1}{rgb}{0.86,0,0.4}&#10;\definecolor{blue1}{rgb}{0.2,0.31,0.64}&#10;\definecolor{cyan}{rgb}{0.11,0.7,0.54}&#10;\definecolor{magenta}{rgb}{0.86,0,0.86}&#10;\definecolor{purple}{rgb}{0.21,0,0.38}&#10;&#10;&#10;&#10;\def\orc{\color[named]{Orchid} }&#10;\def\gr{\color[named]{OliveGreen} }&#10;\def\bl{\color[named]{Black} }&#10;\def\rd{\color[named]{OrangeRed} }&#10;\def\red{\color[named]{Red} }&#10;\def\wrd{\color[named]{Magenta} }&#10;\def\mrd{\color[named]{WildStrawberry} }&#10;\def\blu{\color[named]{Blue} }&#10;\def\brd{\color[named]{BrickRed} 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gr\Phi}$$&#10;\end{document}&#10;"/>
  <p:tag name="TRANSPARENT" val="Fals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00563"/>
  <p:tag name="ORIGINALWIDTH" val="6.005039"/>
  <p:tag name="EMFCHILD" val="Vrai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00563"/>
  <p:tag name="ORIGINALWIDTH" val="6.005039"/>
  <p:tag name="EMFCHILD" val="Vrai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Delta_X&amp; \\&#10;\Delta_Y&amp; \\&#10;\Delta_Z&amp;=\,\frac{D}{2}-\Delta_X-\Delta_Y \\&#10;\Delta_u&amp;=\,\frac{D}{2}-\Delta_X \\&#10;\Delta_v&amp;=\,\frac{D}{2}-\Delta_Y  \\&#10;\Delta_w&amp;=\,\Delta_X+\Delta_Y  \end{align*}&#10;&#10;\end{document}"/>
  <p:tag name="IGUANATEXSIZE" val="20"/>
  <p:tag name="IGUANATEXCURSOR" val="451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EMFCHILD" val="Vrai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9.007559"/>
  <p:tag name="EMFCHILD" val="Vrai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"/>
  <p:tag name="BMPHEIGHT" val="125"/>
  <p:tag name="SOURCE" val="\documentclass{slides}\pagestyle{empty}&#10;\usepackage[dvips]{graphics,color}&#10;\usepackage{amsmath}&#10;\usepackage{amssymb}&#10;&#10;&#10;&#10;\usepackage{epsf}&#10;\usepackage{psfig}&#10;\definecolor{red}{rgb}{1,0,0}&#10;\definecolor{red}{rgb}{0.85,0,0.37}&#10;\definecolor{green}{rgb}{0,1,0}&#10;\definecolor{blue}{rgb}{0,0,1}&#10;%&#10;\definecolor{cherry}{rgb}{0.85,0,0.37}&#10;\definecolor{cherry1}{rgb}{0.86,0,0.4}&#10;\definecolor{blue1}{rgb}{0.2,0.31,0.64}&#10;\definecolor{cyan}{rgb}{0.11,0.7,0.54}&#10;\definecolor{magenta}{rgb}{0.86,0,0.86}&#10;\definecolor{purple}{rgb}{0.21,0,0.38}&#10;&#10;&#10;&#10;\def\orc{\color[named]{Orchid} }&#10;\def\gr{\color[named]{OliveGreen} }&#10;\def\bl{\color[named]{Black} }&#10;\def\rd{\color[named]{OrangeRed} }&#10;\def\red{\color[named]{Red} }&#10;\def\wrd{\color[named]{Magenta} }&#10;\def\mrd{\color[named]{WildStrawberry} }&#10;\def\blu{\color[named]{Blue} }&#10;\def\brd{\color[named]{BrickRed} 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red\D$}$&#10;\end{document}&#10;"/>
  <p:tag name="TRANSPARENT" val="Fals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9.007559"/>
  <p:tag name="EMFCHILD" val="Vrai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5.004212"/>
  <p:tag name="EMFCHILD" val="Vrai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"/>
  <p:tag name="BMPHEIGHT" val="125"/>
  <p:tag name="SOURCE" val="\documentclass{slides}\pagestyle{empty}&#10;\usepackage[dvips]{graphics,color}&#10;\usepackage{amsmath}&#10;\usepackage{amssymb}&#10;&#10;&#10;&#10;\usepackage{epsf}&#10;\usepackage{psfig}&#10;\definecolor{red}{rgb}{1,0,0}&#10;\definecolor{red}{rgb}{0.85,0,0.37}&#10;\definecolor{green}{rgb}{0,1,0}&#10;\definecolor{blue}{rgb}{0,0,1}&#10;%&#10;\definecolor{cherry}{rgb}{0.85,0,0.37}&#10;\definecolor{cherry1}{rgb}{0.86,0,0.4}&#10;\definecolor{blue1}{rgb}{0.2,0.31,0.64}&#10;\definecolor{cyan}{rgb}{0.11,0.7,0.54}&#10;\definecolor{magenta}{rgb}{0.86,0,0.86}&#10;\definecolor{purple}{rgb}{0.21,0,0.38}&#10;&#10;&#10;&#10;\def\orc{\color[named]{Orchid} }&#10;\def\gr{\color[named]{OliveGreen} }&#10;\def\bl{\color[named]{Black} }&#10;\def\rd{\color[named]{OrangeRed} }&#10;\def\red{\color[named]{Red} }&#10;\def\wrd{\color[named]{Magenta} }&#10;\def\mrd{\color[named]{WildStrawberry} }&#10;\def\blu{\color[named]{Blue} }&#10;\def\brd{\color[named]{BrickRed} 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red\D$}$&#10;\end{document}&#10;"/>
  <p:tag name="TRANSPARENT" val="Fals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9.007559"/>
  <p:tag name="EMFCHILD" val="Vrai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9.007559"/>
  <p:tag name="EMFCHILD" val="Vrai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4.003346"/>
  <p:tag name="EMFCHILD" val="Vrai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0"/>
  <p:tag name="BMPHEIGHT" val="116"/>
  <p:tag name="SOURCE" val="\documentclass{slides}\pagestyle{empty}&#10;\usepackage[dvips]{graphics,color}&#10;\usepackage{amsmath}&#10;\usepackage{amssymb}&#10;&#10;&#10;&#10;\usepackage{epsf}&#10;\usepackage{psfig}&#10;\definecolor{red}{rgb}{1,0,0}&#10;\definecolor{red}{rgb}{0.85,0,0.37}&#10;\definecolor{green}{rgb}{0,1,0}&#10;\definecolor{blue}{rgb}{0,0,1}&#10;%&#10;\definecolor{cherry}{rgb}{0.85,0,0.37}&#10;\definecolor{cherry1}{rgb}{0.86,0,0.4}&#10;\definecolor{blue1}{rgb}{0.2,0.31,0.64}&#10;\definecolor{cyan}{rgb}{0.11,0.7,0.54}&#10;\definecolor{magenta}{rgb}{0.86,0,0.86}&#10;\definecolor{purple}{rgb}{0.21,0,0.38}&#10;&#10;&#10;&#10;\def\orc{\color[named]{Orchid} }&#10;\def\gr{\color[named]{OliveGreen} }&#10;\def\bl{\color[named]{Black} }&#10;\def\rd{\color[named]{OrangeRed} }&#10;\def\red{\color[named]{Red} }&#10;\def\wrd{\color[named]{Magenta} }&#10;\def\mrd{\color[named]{WildStrawberry} }&#10;\def\blu{\color[named]{Blue} }&#10;\def\brd{\color[named]{BrickRed} 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blu\Psi}$$&#10;\end{document}&#10;"/>
  <p:tag name="TRANSPARENT" val="Fals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9.007559"/>
  <p:tag name="EMFCHILD" val="Vrai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9.007559"/>
  <p:tag name="EMFCHILD" val="Vrai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6.005039"/>
  <p:tag name="EMFCHILD" val="Vrai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"/>
  <p:tag name="BMPHEIGHT" val="116"/>
  <p:tag name="SOURCE" val="\documentclass{slides}\pagestyle{empty}&#10;\usepackage[dvips]{graphics,color}&#10;\usepackage{amsmath}&#10;\usepackage{amssymb}&#10;&#10;&#10;&#10;\usepackage{epsf}&#10;\usepackage{psfig}&#10;\definecolor{red}{rgb}{1,0,0}&#10;\definecolor{red}{rgb}{0.85,0,0.37}&#10;\definecolor{green}{rgb}{0,1,0}&#10;\definecolor{blue}{rgb}{0,0,1}&#10;%&#10;\definecolor{cherry}{rgb}{0.85,0,0.37}&#10;\definecolor{cherry1}{rgb}{0.86,0,0.4}&#10;\definecolor{blue1}{rgb}{0.2,0.31,0.64}&#10;\definecolor{cyan}{rgb}{0.11,0.7,0.54}&#10;\definecolor{magenta}{rgb}{0.86,0,0.86}&#10;\definecolor{purple}{rgb}{0.21,0,0.38}&#10;&#10;&#10;&#10;\def\orc{\color[named]{Orchid} }&#10;\def\gr{\color[named]{OliveGreen} }&#10;\def\bl{\color[named]{Black} }&#10;\def\rd{\color[named]{OrangeRed} }&#10;\def\red{\color[named]{Red} }&#10;\def\wrd{\color[named]{Magenta} }&#10;\def\mrd{\color[named]{WildStrawberry} }&#10;\def\blu{\color[named]{Blue} }&#10;\def\brd{\color[named]{BrickRed} 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gr\Phi}$$&#10;\end{document}&#10;"/>
  <p:tag name="TRANSPARENT" val="Fals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7.005866"/>
  <p:tag name="EMFCHILD" val="Vrai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76574"/>
  <p:tag name="ORIGINALWIDTH" val="6.041496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bar u&#10;\end{align*}&#10;&#10;\end{document}"/>
  <p:tag name="IGUANATEXSIZE" val="20"/>
  <p:tag name="IGUANATEXCURSOR" val="281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2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bar u&#10;\end{align*}&#10;&#10;\end{document}"/>
  <p:tag name="IGUANATEXSIZE" val="20"/>
  <p:tag name="IGUANATEXCURSOR" val="281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"/>
  <p:tag name="ORIGINALWIDTH" val="6.005039"/>
  <p:tag name="EMFCHILD" val="Vrai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u&#10;\end{align*}&#10;&#10;\end{document}"/>
  <p:tag name="IGUANATEXSIZE" val="20"/>
  <p:tag name="IGUANATEXCURSOR" val="27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95591"/>
  <p:tag name="ORIGINALWIDTH" val="9.007559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bar X&#10;\end{align*}&#10;&#10;\end{document}"/>
  <p:tag name="IGUANATEXSIZE" val="20"/>
  <p:tag name="IGUANATEXCURSOR" val="281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5.004212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bar X&#10;\end{align*}&#10;&#10;\end{document}"/>
  <p:tag name="IGUANATEXSIZE" val="20"/>
  <p:tag name="IGUANATEXCURSOR" val="281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"/>
  <p:tag name="BMPHEIGHT" val="116"/>
  <p:tag name="SOURCE" val="\documentclass{slides}\pagestyle{empty}&#10;\usepackage[dvips]{graphics,color}&#10;\usepackage{amsmath}&#10;\usepackage{amssymb}&#10;&#10;&#10;&#10;\usepackage{epsf}&#10;\usepackage{psfig}&#10;\definecolor{red}{rgb}{1,0,0}&#10;\definecolor{red}{rgb}{0.85,0,0.37}&#10;\definecolor{green}{rgb}{0,1,0}&#10;\definecolor{blue}{rgb}{0,0,1}&#10;%&#10;\definecolor{cherry}{rgb}{0.85,0,0.37}&#10;\definecolor{cherry1}{rgb}{0.86,0,0.4}&#10;\definecolor{blue1}{rgb}{0.2,0.31,0.64}&#10;\definecolor{cyan}{rgb}{0.11,0.7,0.54}&#10;\definecolor{magenta}{rgb}{0.86,0,0.86}&#10;\definecolor{purple}{rgb}{0.21,0,0.38}&#10;&#10;&#10;&#10;\def\orc{\color[named]{Orchid} }&#10;\def\gr{\color[named]{OliveGreen} }&#10;\def\bl{\color[named]{Black} }&#10;\def\rd{\color[named]{OrangeRed} }&#10;\def\red{\color[named]{Red} }&#10;\def\wrd{\color[named]{Magenta} }&#10;\def\mrd{\color[named]{WildStrawberry} }&#10;\def\blu{\color[named]{Blue} }&#10;\def\brd{\color[named]{BrickRed} 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gr\Phi}$$&#10;\end{document}&#10;"/>
  <p:tag name="TRANSPARENT" val="Fals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9.007559"/>
  <p:tag name="EMFCHILD" val="Vrai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9.007559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X&#10;\end{align*}&#10;&#10;\end{document}"/>
  <p:tag name="IGUANATEXSIZE" val="20"/>
  <p:tag name="IGUANATEXCURSOR" val="27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4.6832"/>
  <p:tag name="ORIGINALWIDTH" val="489.6888"/>
  <p:tag name="OUTPUTTYPE" val="PNG"/>
  <p:tag name="IGUANATEXVERSION" val="159"/>
  <p:tag name="LATEXADDIN" val="\documentclass{article}&#10;\usepackage{amsmath}&#10;\pagestyle{empty}&#10;\begin{document}&#10;&#10;&#10;$$XY\to w$$&#10;$$YZ\to u$$&#10;$$Z\bar X\to v$$&#10;\end{document}"/>
  <p:tag name="IGUANATEXSIZE" val="20"/>
  <p:tag name="IGUANATEXCURSOR" val="120"/>
  <p:tag name="TRANSPARENCY" val="Vrai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.2156"/>
  <p:tag name="ORIGINALWIDTH" val="1752.531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$$&#10;    \tr\,\left(XYZ\bar X \bar Y\bar Z\right)&#10;$$&#10;\end{document}"/>
  <p:tag name="IGUANATEXSIZE" val="20"/>
  <p:tag name="IGUANATEXCURSOR" val="897"/>
  <p:tag name="TRANSPARENCY" val="Faux"/>
  <p:tag name="FILENAME" val=""/>
  <p:tag name="LATEXENGINEID" val="0"/>
  <p:tag name="TEMPFOLDER" val="c:\temp\"/>
  <p:tag name="LATEXFORMHEIGHT" val="357.6"/>
  <p:tag name="LATEXFORMWIDTH" val="583.8"/>
  <p:tag name="LATEXFORMWRAP" val="Vrai"/>
  <p:tag name="BITMAPVECTOR" val="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2.1409"/>
  <p:tag name="ORIGINALWIDTH" val="5502.812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&#10;$$&#10;    \tr\,\left(w\,Z\bar X \bar Y\bar Z\right)\quad \tr\,\left(X\,u\,\bar X \bar Y\bar Z\right)\quad \tr\,\left(XY\,v\, \bar Y\bar Z\right)&#10;$$$$&#10; \tr\,\left(XYZ\,\bar w\,\bar Z\right)\quad \tr\,\left(XYZ\bar X\, \bar u\, \right)\quad\tr\,\left(YZ\bar X \bar Y\,\bar v\,\right)&#10;$$&#10;&#10;\end{document}"/>
  <p:tag name="IGUANATEXSIZE" val="20"/>
  <p:tag name="IGUANATEXCURSOR" val="1004"/>
  <p:tag name="TRANSPARENCY" val="Faux"/>
  <p:tag name="FILENAME" val=""/>
  <p:tag name="LATEXENGINEID" val="0"/>
  <p:tag name="TEMPFOLDER" val="c:\temp\"/>
  <p:tag name="LATEXFORMHEIGHT" val="357.6"/>
  <p:tag name="LATEXFORMWIDTH" val="583.8"/>
  <p:tag name="LATEXFORMWRAP" val="Vrai"/>
  <p:tag name="BITMAPVECTOR" val="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9.816"/>
  <p:tag name="ORIGINALWIDTH" val="4989.876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&#10;$$&#10;\tr\,\left(w\,v\, \bar Y\bar Z\right)&#10;\quad\tr\,\left(w\,Z\bar X\, \bar u\right)&#10;\quad \tr\,\left(XY\,v\, \bar u\right)&#10;$$$$&#10;\tr\,\left(u\,\bar X \bar Y\,\bar v\right)&#10;\quad \tr\,\left(XY\,v\,\bar u\right)&#10;\quad\tr\,\left(YZ\,\bar w \bar v\right)&#10;$$&#10;$$\tr\,\left(Y\,v\,\bar Y\,\bar v\right)\quad \tr\,\left(w\,Z\,\bar w\,\bar Z\right)\quad \tr\,\left(u\,Z\bar X\, \bar u\, Z\right)&#10;$$&#10;&#10;\end{document}"/>
  <p:tag name="IGUANATEXSIZE" val="20"/>
  <p:tag name="IGUANATEXCURSOR" val="1113"/>
  <p:tag name="TRANSPARENCY" val="Faux"/>
  <p:tag name="FILENAME" val=""/>
  <p:tag name="LATEXENGINEID" val="0"/>
  <p:tag name="TEMPFOLDER" val="c:\temp\"/>
  <p:tag name="LATEXFORMHEIGHT" val="357.6"/>
  <p:tag name="LATEXFORMWIDTH" val="583.8"/>
  <p:tag name="LATEXFORMWRAP" val="Vrai"/>
  <p:tag name="BITMAPVECTOR" val="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1.4698"/>
  <p:tag name="ORIGINALWIDTH" val="2563.929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&#10;$$&#10;\tr\,\left(v\, \bar w\,\bar u\right)&#10;\quad \tr\,\left(w\,v\, \bar u\right)&#10;$$&#10;&#10;\end{document}"/>
  <p:tag name="IGUANATEXSIZE" val="20"/>
  <p:tag name="IGUANATEXCURSOR" val="898"/>
  <p:tag name="TRANSPARENCY" val="Faux"/>
  <p:tag name="FILENAME" val=""/>
  <p:tag name="LATEXENGINEID" val="0"/>
  <p:tag name="TEMPFOLDER" val="c:\temp\"/>
  <p:tag name="LATEXFORMHEIGHT" val="357.6"/>
  <p:tag name="LATEXFORMWIDTH" val="583.8"/>
  <p:tag name="LATEXFORMWRAP" val="Vrai"/>
  <p:tag name="BITMAPVECTOR" val="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5.4669"/>
  <p:tag name="ORIGINALWIDTH" val="195.7255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tr}{{{\rm tr}}}&#10;\newcommand{\como}[1]{{\color[rgb]{0.0,0.1,0.9} {\bf \&quot;O:} #1} }&#10;&#10;&#10;&#10;&#10;\def\sG{\,\slash\!\!\!\! G}&#10;\def\sH{\slash\!\!\!\! H}&#10;\def\pint{-\hskip-0.41cm \int}&#10;&#10;\begin{document}&#10;&#10;$$&#10;\xi_j&#10;$$&#10;&#10;\end{document}"/>
  <p:tag name="IGUANATEXSIZE" val="20"/>
  <p:tag name="IGUANATEXCURSOR" val="866"/>
  <p:tag name="TRANSPARENCY" val="Faux"/>
  <p:tag name="FILENAME" val=""/>
  <p:tag name="LATEXENGINEID" val="0"/>
  <p:tag name="TEMPFOLDER" val="c:\temp\"/>
  <p:tag name="LATEXFORMHEIGHT" val="357.6"/>
  <p:tag name="LATEXFORMWIDTH" val="583.8"/>
  <p:tag name="LATEXFORMWRAP" val="Vrai"/>
  <p:tag name="BITMAPVECTOR" val="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3.9032"/>
  <p:tag name="ORIGINALWIDTH" val="8909.637"/>
  <p:tag name="OUTPUTTYPE" val="PNG"/>
  <p:tag name="IGUANATEXVERSION" val="159"/>
  <p:tag name="LATEXADDIN" val="\documentclass{slides}\pagestyle{empty}&#10;\usepackage{amsmath,amssymb,amsthm}\def\eps{{\epsilon}}&#10;\def\o{{\omega}}&#10;\def\a{{\alpha}}&#10;\def\si{{\sigma}}&#10;\def\({\left(}&#10;\def\){\right)}&#10;\def\[{\left[}&#10;\def\]{\right]}&#10;&#10;\def\tr{{\rm tr}\,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\begin{equation*}    {\cal L}_{D}^{(CD)}\left.\right|_{w_4=0}= N_c \tr&#10;    \left[ -\sum_{j=1}^{4} \bar X_j \square^{w_j} X_j&#10;\,+ \xi_1^2\, \bar X_1 \bar X_2 X_3 X_4+ \xi_2^2\, X_1 X_2 \bar X_3 \bar X_4 \right]\,,&#10;  \end{equation*}&#10; \end{document}"/>
  <p:tag name="IGUANATEXSIZE" val="20"/>
  <p:tag name="IGUANATEXCURSOR" val="1041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0.9074"/>
  <p:tag name="ORIGINALWIDTH" val="1501.312"/>
  <p:tag name="OUTPUTTYPE" val="PNG"/>
  <p:tag name="IGUANATEXVERSION" val="159"/>
  <p:tag name="LATEXADDIN" val="\documentclass{slides}\pagestyle{empty}&#10;\usepackage{amsmath,amssymb,amsthm}\def\eps{{\epsilon}}&#10;\def\o{{\omega}}&#10;\def\a{{\alpha}}&#10;\def\si{{\sigma}}&#10;\def\({\left(}&#10;\def\){\right)}&#10;\def\[{\left[}&#10;\def\]{\right]}&#10;&#10;\def\tr{{\rm tr}\,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\begin{equation*}   \sum_{j=1}^4\,w_j\,=\,D  \end{equation*}&#10; \end{document}"/>
  <p:tag name="IGUANATEXSIZE" val="20"/>
  <p:tag name="IGUANATEXCURSOR" val="908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"/>
  <p:tag name="BMPHEIGHT" val="116"/>
  <p:tag name="SOURCE" val="\documentclass{slides}\pagestyle{empty}&#10;\usepackage[dvips]{graphics,color}&#10;\usepackage{amsmath}&#10;\usepackage{amssymb}&#10;&#10;&#10;&#10;\usepackage{epsf}&#10;\usepackage{psfig}&#10;\definecolor{red}{rgb}{1,0,0}&#10;\definecolor{red}{rgb}{0.85,0,0.37}&#10;\definecolor{green}{rgb}{0,1,0}&#10;\definecolor{blue}{rgb}{0,0,1}&#10;%&#10;\definecolor{cherry}{rgb}{0.85,0,0.37}&#10;\definecolor{cherry1}{rgb}{0.86,0,0.4}&#10;\definecolor{blue1}{rgb}{0.2,0.31,0.64}&#10;\definecolor{cyan}{rgb}{0.11,0.7,0.54}&#10;\definecolor{magenta}{rgb}{0.86,0,0.86}&#10;\definecolor{purple}{rgb}{0.21,0,0.38}&#10;&#10;&#10;&#10;\def\orc{\color[named]{Orchid} }&#10;\def\gr{\color[named]{OliveGreen} }&#10;\def\bl{\color[named]{Black} }&#10;\def\rd{\color[named]{OrangeRed} }&#10;\def\red{\color[named]{Red} }&#10;\def\wrd{\color[named]{Magenta} }&#10;\def\mrd{\color[named]{WildStrawberry} }&#10;\def\blu{\color[named]{Blue} }&#10;\def\brd{\color[named]{BrickRed} 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\def\D{{\cal D}}&#10;&#10;\def\sG{\,\slash\!\!\!\! G}&#10;\def\sH{\slash\!\!\!\! H}&#10;\def\pint{-\hskip-0.41cm \int}&#10;&#10;\begin{document}&#10;$${\gr\Phi}$$&#10;\end{document}&#10;"/>
  <p:tag name="TRANSPARENT" val="Fals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3.9032"/>
  <p:tag name="ORIGINALWIDTH" val="8232.471"/>
  <p:tag name="OUTPUTTYPE" val="PNG"/>
  <p:tag name="IGUANATEXVERSION" val="159"/>
  <p:tag name="LATEXADDIN" val="\documentclass{slides}\pagestyle{empty}&#10;\usepackage{amsmath,amssymb,amsthm}\def\eps{{\epsilon}}&#10;\def\o{{\omega}}&#10;\def\a{{\alpha}}&#10;\def\si{{\sigma}}&#10;\def\({\left(}&#10;\def\){\right)}&#10;\def\[{\left[}&#10;\def\]{\right]}&#10;&#10;\def\tr{{\rm tr}\,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\begin{align*}    {\cal L}_{3}^{\rm(ABJM~FCFT)}= \,N_c \tr\left[ \sum_{j=1}^{3} \partial^\mu\bar X_j \partial_\mu X_j\,+ \,(\xi_1\xi_2)^2\, \bar X_1 \bar X_2 X_3  X_1 X_2 \bar X_3  \right]&#10;  \end{align*}&#10; \end{document}"/>
  <p:tag name="IGUANATEXSIZE" val="20"/>
  <p:tag name="IGUANATEXCURSOR" val="901"/>
  <p:tag name="TRANSPARENCY" val="Faux"/>
  <p:tag name="FILENAME" val=""/>
  <p:tag name="LATEXENGINEID" val="0"/>
  <p:tag name="TEMPFOLDER" val="c:\temp\"/>
  <p:tag name="LATEXFORMHEIGHT" val="320"/>
  <p:tag name="LATEXFORMWIDTH" val="534.9"/>
  <p:tag name="LATEXFORMWRAP" val="Vrai"/>
  <p:tag name="BITMAPVECTOR" val="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394"/>
  <p:tag name="ORIGINALWIDTH" val="219.8069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D=2,\quad w_1=u+2,\,\,w_2=-u,\,\,w_3=u,\,\,w_4=-u&#10;\end{align*}&#10;&#10;\end{document}"/>
  <p:tag name="IGUANATEXSIZE" val="20"/>
  <p:tag name="IGUANATEXCURSOR" val="325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9.0075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D=2,\quad w_1=u+2,\,\,w_2=-u,\,\,w_3=u,\,\,w_4=-u&#10;\end{align*}&#10;&#10;\end{document}"/>
  <p:tag name="IGUANATEXSIZE" val="20"/>
  <p:tag name="IGUANATEXCURSOR" val="325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2.001693"/>
  <p:tag name="EMFCHILD" val="Vrai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8.006732"/>
  <p:tag name="EMFCHILD" val="Vrai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EMFCHILD" val="Vrai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8"/>
  <p:tag name="BMPHEIGHT" val="166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Q_I(u)$$                                              &#10;\end{document}"/>
  <p:tag name="TRANSPARENT" val="Fals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2.001693"/>
  <p:tag name="EMFCHILD" val="Vrai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8.006732"/>
  <p:tag name="EMFCHILD" val="Vrai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87"/>
  <p:tag name="ORIGINALWIDTH" val="8.006732"/>
  <p:tag name="EMFCHILD" val="Vrai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8.006732"/>
  <p:tag name="EMFCHILD" val="Vrai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4.207"/>
  <p:tag name="ORIGINALWIDTH" val="9249.344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Q_{12\dots M}=1,\qquad Q_{{\rm neighbors\,}12\dots M} ={\rm Polyn}(u)\qquad  Q_{M+1,M+2,\dots K}\sim u^{\rm Length}&#10;\end{align*}&#10;&#10;\end{document}"/>
  <p:tag name="IGUANATEXSIZE" val="20"/>
  <p:tag name="IGUANATEXCURSOR" val="389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87"/>
  <p:tag name="ORIGINALWIDTH" val="8.006732"/>
  <p:tag name="EMFCHILD" val="Vrai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8.006732"/>
  <p:tag name="EMFCHILD" val="Vrai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EMFCHILD" val="Vrai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968.879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w_1=w_2=w_3=w_4= 1&#10;$$&#10;\end{document}"/>
  <p:tag name="IGUANATEXSIZE" val="20"/>
  <p:tag name="IGUANATEXCURSOR" val="851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3561.305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w_1=w_2=w_3=1,\quad w_4= 0&#10;$$&#10;\end{document}"/>
  <p:tag name="IGUANATEXSIZE" val="20"/>
  <p:tag name="IGUANATEXCURSOR" val="831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a&#10;\end{align*}&#10;&#10;\end{document}"/>
  <p:tag name="IGUANATEXSIZE" val="20"/>
  <p:tag name="IGUANATEXCURSOR" val="277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1.9572"/>
  <p:tag name="ORIGINALWIDTH" val="7167.604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Q_0=1,\qquad Q_{j}\,=\,{\rm  Polynomial}(u),\qquad Q_{1,2,\dots,N}\sim u^{\rm Length}&#10;\end{align*}&#10;&#10;\end{document}"/>
  <p:tag name="IGUANATEXSIZE" val="20"/>
  <p:tag name="IGUANATEXCURSOR" val="390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27799"/>
  <p:tag name="ORIGINALWIDTH" val="65.33476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=\, |x_1-x_2|^{-2a}&#10;\end{align*}&#10;&#10;\end{document}"/>
  <p:tag name="IGUANATEXSIZE" val="20"/>
  <p:tag name="IGUANATEXCURSOR" val="295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=\, |x_1-x_2|^{-2a}&#10;\end{align*}&#10;&#10;\end{document}"/>
  <p:tag name="IGUANATEXSIZE" val="20"/>
  <p:tag name="IGUANATEXCURSOR" val="295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.000827"/>
  <p:tag name="EMFCHILD" val="Vrai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EMFCHILD" val="Vrai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EMFCHILD" val="Vrai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.000827"/>
  <p:tag name="EMFCHILD" val="Vrai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6.005039"/>
  <p:tag name="EMFCHILD" val="Vrai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491"/>
  <p:tag name="BMPHEIGHT" val="700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&#10;\def\sG{\,\slash\!\!\!\! G}&#10;\def\sH{\slash\!\!\!\! H}&#10;\def\pint{-\hskip-0.41cm \int}&#10;&#10;\begin{document}&#10;$${\cal S}_{SYM}=\frac{1}{\lambda} \int d^4x\,{\rm Tr}\(F^2+&#10;({\cal D}\Phi)^2 +[\Phi,\Phi]^2\)+{\rm fermions}$$&#10;\end{document}"/>
  <p:tag name="TRANSPARENT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0"/>
  <p:tag name="BMPHEIGHT" val="18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\emptyset&#10;$$&#10;\end{document}"/>
  <p:tag name="TRANSPARENT" val="Fals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5.004212"/>
  <p:tag name="EMFCHILD" val="Vrai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87.4765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R$$&#10;\end{document}"/>
  <p:tag name="IGUANATEXSIZE" val="20"/>
  <p:tag name="IGUANATEXCURSOR" val="83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7.934"/>
  <p:tag name="ORIGINALWIDTH" val="1514.811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frac{D}{2}-u+\Delta_+&#10;$$&#10;\end{document}"/>
  <p:tag name="IGUANATEXSIZE" val="20"/>
  <p:tag name="IGUANATEXCURSOR" val="831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7.934"/>
  <p:tag name="ORIGINALWIDTH" val="1712.786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-u+\frac{D}{2}-\Delta_+&#10;$$&#10;\end{document}"/>
  <p:tag name="IGUANATEXSIZE" val="20"/>
  <p:tag name="IGUANATEXCURSOR" val="834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.2243"/>
  <p:tag name="ORIGINALWIDTH" val="913.3858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u+\Delta_-&#10;$$&#10;\end{document}"/>
  <p:tag name="IGUANATEXSIZE" val="20"/>
  <p:tag name="IGUANATEXCURSOR" val="841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.9783"/>
  <p:tag name="ORIGINALWIDTH" val="877.3903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u-\Delta_-&#10;$$&#10;\end{document}"/>
  <p:tag name="IGUANATEXSIZE" val="20"/>
  <p:tag name="IGUANATEXCURSOR" val="833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1.4698"/>
  <p:tag name="ORIGINALWIDTH" val="965.8793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=\, h(\Delta)  &#10;$$&#10;\end{document}"/>
  <p:tag name="IGUANATEXSIZE" val="20"/>
  <p:tag name="IGUANATEXCURSOR" val="844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9835"/>
  <p:tag name="ORIGINALWIDTH" val="571.4286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to\infty&#10;$$&#10;\end{document}"/>
  <p:tag name="IGUANATEXSIZE" val="20"/>
  <p:tag name="IGUANATEXCURSOR" val="831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9835"/>
  <p:tag name="ORIGINALWIDTH" val="571.4286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to\infty&#10;$$&#10;\end{document}"/>
  <p:tag name="IGUANATEXSIZE" val="20"/>
  <p:tag name="IGUANATEXCURSOR" val="831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1&#10;$$&#10;\end{document}"/>
  <p:tag name="TRANSPARENT" val="Fals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85252"/>
  <p:tag name="ORIGINALWIDTH" val="59.46748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sum_n\, (\xi_1\xi_2)^{2n}\,\times &#10; \end{align*}&#10;&#10;\end{document}"/>
  <p:tag name="IGUANATEXSIZE" val="20"/>
  <p:tag name="IGUANATEXCURSOR" val="302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2879"/>
  <p:tag name="ORIGINALWIDTH" val="208.0865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langle \tr[ X_1X_2(x)\,\, X_1X_2(y)]\,\,\tr[ \bar X_3\bar X_4(x')\,\,\bar X_3\bar X_4(y')]\rangle_c&#10;\end{align*}&#10;&#10;\end{document}"/>
  <p:tag name="IGUANATEXSIZE" val="20"/>
  <p:tag name="IGUANATEXCURSOR" val="362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7.4278"/>
  <p:tag name="ORIGINALWIDTH" val="1388.077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h(\Delta)\,=\,\frac{1}{\xi^4} &#10;\end{align*}&#10;&#10;\end{document}"/>
  <p:tag name="IGUANATEXSIZE" val="20"/>
  <p:tag name="IGUANATEXCURSOR" val="375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9719"/>
  <p:tag name="ORIGINALWIDTH" val="1340.832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gamma \,=\,\Delta-2&#10;\end{align*}&#10;&#10;\end{document}"/>
  <p:tag name="IGUANATEXSIZE" val="20"/>
  <p:tag name="IGUANATEXCURSOR" val="360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0.4274"/>
  <p:tag name="ORIGINALWIDTH" val="12304.46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   \frac{1-\gamma}{\xi^4}=-\frac{1}{1024\pi^4\gamma}\left(12\mathfrak{L}_2+6\mathfrak{L}_1^2+\left(12\mathfrak{L}_3-2\mathfrak{L}_1^3\right)\gamma&#10;    +\left(12\mathfrak{L}_4+\frac{18}{5}\mathfrak{L}_2^2+\frac{18}{5}\mathfrak{L}_2\mathfrak{L}_1^2+\frac{7}{5}\mathfrak{L}_1^4\right)\gamma^2+\mathcal{O}(\gamma^3)\right)\,,&#10;\end{align*}&#10;&#10;\end{document}"/>
  <p:tag name="IGUANATEXSIZE" val="20"/>
  <p:tag name="IGUANATEXCURSOR" val="373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6.9329"/>
  <p:tag name="ORIGINALWIDTH" val="1424.072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\mathfrak{L}_j \equiv {\rm Li}_j\!\left(\frac{1}{2}\right)&#10;\end{align*}&#10;&#10;\end{document}"/>
  <p:tag name="IGUANATEXSIZE" val="20"/>
  <p:tag name="IGUANATEXCURSOR" val="378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.7297"/>
  <p:tag name="ORIGINALWIDTH" val="138.7327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gamma \end{align*}&#10;&#10;\end{document}"/>
  <p:tag name="IGUANATEXSIZE" val="20"/>
  <p:tag name="IGUANATEXCURSOR" val="354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0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langle \tr[ X_1X_2(x)\,\, X_1X_2(y)]\,\,\tr[ \bar X_3\bar X_4(x')\,\,\bar X_3\bar X_4(y')]\rangle_c&#10;\end{align*}&#10;&#10;\end{document}"/>
  <p:tag name="IGUANATEXSIZE" val="20"/>
  <p:tag name="IGUANATEXCURSOR" val="362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1.00924"/>
  <p:tag name="EMFCHILD" val="Vrai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98"/>
  <p:tag name="ORIGINALWIDTH" val="9.007586"/>
  <p:tag name="EMFCHILD" val="Vrai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2&#10;$$&#10;\end{document}"/>
  <p:tag name="TRANSPARENT" val="Fals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99"/>
  <p:tag name="ORIGINALWIDTH" val="4.003366"/>
  <p:tag name="EMFCHILD" val="Vrai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98"/>
  <p:tag name="ORIGINALWIDTH" val="9.007586"/>
  <p:tag name="EMFCHILD" val="Vrai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99"/>
  <p:tag name="ORIGINALWIDTH" val="4.003366"/>
  <p:tag name="EMFCHILD" val="Vrai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09"/>
  <p:tag name="EMFCHILD" val="Vrai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99"/>
  <p:tag name="ORIGINALWIDTH" val="6.005019"/>
  <p:tag name="EMFCHILD" val="Vrai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09"/>
  <p:tag name="EMFCHILD" val="Vrai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98"/>
  <p:tag name="ORIGINALWIDTH" val="9.007586"/>
  <p:tag name="EMFCHILD" val="Vrai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99"/>
  <p:tag name="ORIGINALWIDTH" val="4.003366"/>
  <p:tag name="EMFCHILD" val="Vrai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98"/>
  <p:tag name="ORIGINALWIDTH" val="9.007586"/>
  <p:tag name="EMFCHILD" val="Vrai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99"/>
  <p:tag name="ORIGINALWIDTH" val="4.003366"/>
  <p:tag name="EMFCHILD" val="Vrai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3&#10;$$&#10;\end{document}"/>
  <p:tag name="TRANSPARENT" val="Fals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09"/>
  <p:tag name="EMFCHILD" val="Vrai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7"/>
  <p:tag name="ORIGINALWIDTH" val="6.005019"/>
  <p:tag name="EMFCHILD" val="Vrai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6.005019"/>
  <p:tag name="EMFCHILD" val="Vrai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11.00924"/>
  <p:tag name="EMFCHILD" val="Vrai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27"/>
  <p:tag name="ORIGINALWIDTH" val="5.004221"/>
  <p:tag name="EMFCHILD" val="Vrai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98"/>
  <p:tag name="ORIGINALWIDTH" val="9.007586"/>
  <p:tag name="EMFCHILD" val="Vrai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99"/>
  <p:tag name="ORIGINALWIDTH" val="4.003366"/>
  <p:tag name="EMFCHILD" val="Vrai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27"/>
  <p:tag name="ORIGINALWIDTH" val="5.004221"/>
  <p:tag name="EMFCHILD" val="Vrai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98"/>
  <p:tag name="ORIGINALWIDTH" val="9.007586"/>
  <p:tag name="EMFCHILD" val="Vrai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99"/>
  <p:tag name="ORIGINALWIDTH" val="4.003366"/>
  <p:tag name="EMFCHILD" val="Vrai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4&#10;$$&#10;\end{document}"/>
  <p:tag name="TRANSPARENT" val="Fals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09"/>
  <p:tag name="EMFCHILD" val="Vrai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99"/>
  <p:tag name="ORIGINALWIDTH" val="6.005019"/>
  <p:tag name="EMFCHILD" val="Vrai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147"/>
  <p:tag name="ORIGINALWIDTH" val="3.002509"/>
  <p:tag name="EMFCHILD" val="Vrai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09"/>
  <p:tag name="EMFCHILD" val="Vrai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27"/>
  <p:tag name="ORIGINALWIDTH" val="5.004221"/>
  <p:tag name="EMFCHILD" val="Vrai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98"/>
  <p:tag name="ORIGINALWIDTH" val="9.007586"/>
  <p:tag name="EMFCHILD" val="Vrai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99"/>
  <p:tag name="ORIGINALWIDTH" val="4.003366"/>
  <p:tag name="EMFCHILD" val="Vrai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27"/>
  <p:tag name="ORIGINALWIDTH" val="5.004221"/>
  <p:tag name="EMFCHILD" val="Vrai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98"/>
  <p:tag name="ORIGINALWIDTH" val="9.007586"/>
  <p:tag name="EMFCHILD" val="Vrai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99"/>
  <p:tag name="ORIGINALWIDTH" val="4.003366"/>
  <p:tag name="EMFCHILD" val="Vrai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83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{1234}&#10;$$&#10;\end{document}"/>
  <p:tag name="TRANSPARENT" val="Fals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09"/>
  <p:tag name="EMFCHILD" val="Vrai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7"/>
  <p:tag name="ORIGINALWIDTH" val="6.005019"/>
  <p:tag name="EMFCHILD" val="Vrai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147"/>
  <p:tag name="ORIGINALWIDTH" val="3.002509"/>
  <p:tag name="EMFCHILD" val="Vrai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6.005019"/>
  <p:tag name="EMFCHILD" val="Vrai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09"/>
  <p:tag name="EMFCHILD" val="Vrai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99"/>
  <p:tag name="ORIGINALWIDTH" val="4.003366"/>
  <p:tag name="EMFCHILD" val="Vrai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00445"/>
  <p:tag name="ORIGINALWIDTH" val="14.01177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\sum_n\, (\xi_1\xi_2)^{2n}\,\times &#10; \end{align*}&#10;&#10;\end{document}"/>
  <p:tag name="IGUANATEXSIZE" val="20"/>
  <p:tag name="IGUANATEXCURSOR" val="302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5.004212"/>
  <p:tag name="EMFCHILD" val="Vrai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2"/>
  <p:tag name="EMFCHILD" val="Vrai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5.004212"/>
  <p:tag name="EMFCHILD" val="Vrai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0"/>
  <p:tag name="BMPHEIGHT" val="18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\emptyset&#10;$$&#10;\end{document}"/>
  <p:tag name="TRANSPARENT" val="Fals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5.004212"/>
  <p:tag name="EMFCHILD" val="Vrai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0327"/>
  <p:tag name="ORIGINALWIDTH" val="3.00252"/>
  <p:tag name="EMFCHILD" val="Vrai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5.004212"/>
  <p:tag name="EMFCHILD" val="Vrai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EMFCHILD" val="Vrai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8.9839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$$&#10;\end{document}"/>
  <p:tag name="IGUANATEXSIZE" val="20"/>
  <p:tag name="IGUANATEXCURSOR" val="83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7285"/>
  <p:tag name="ORIGINALWIDTH" val="224.9719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Delta$$&#10;\end{document}"/>
  <p:tag name="IGUANATEXSIZE" val="20"/>
  <p:tag name="IGUANATEXCURSOR" val="837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7285"/>
  <p:tag name="ORIGINALWIDTH" val="224.9719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\Delta$$&#10;\end{document}"/>
  <p:tag name="IGUANATEXSIZE" val="20"/>
  <p:tag name="IGUANATEXCURSOR" val="837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1&#10;$$&#10;\end{document}"/>
  <p:tag name="TRANSPARENT" val="Fals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8.9839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$$&#10;\end{document}"/>
  <p:tag name="IGUANATEXSIZE" val="20"/>
  <p:tag name="IGUANATEXCURSOR" val="83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45.4818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n &#10;$$&#10;\end{document}"/>
  <p:tag name="IGUANATEXSIZE" val="20"/>
  <p:tag name="IGUANATEXCURSOR" val="83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4665"/>
  <p:tag name="ORIGINALWIDTH" val="189.7263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y'&#10;$$&#10;\end{document}"/>
  <p:tag name="IGUANATEXSIZE" val="20"/>
  <p:tag name="IGUANATEXCURSOR" val="83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0.4724"/>
  <p:tag name="ORIGINALWIDTH" val="197.9753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'&#10;$$&#10;\end{document}"/>
  <p:tag name="IGUANATEXSIZE" val="20"/>
  <p:tag name="IGUANATEXCURSOR" val="833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8.9839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&#10;$$&#10;\end{document}"/>
  <p:tag name="IGUANATEXSIZE" val="20"/>
  <p:tag name="IGUANATEXCURSOR" val="83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122.9846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y&#10;$$&#10;\end{document}"/>
  <p:tag name="IGUANATEXSIZE" val="20"/>
  <p:tag name="IGUANATEXCURSOR" val="83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8.9839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&#10;$$&#10;\end{document}"/>
  <p:tag name="IGUANATEXSIZE" val="20"/>
  <p:tag name="IGUANATEXCURSOR" val="83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0.4724"/>
  <p:tag name="ORIGINALWIDTH" val="197.9753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x'&#10;$$&#10;\end{document}"/>
  <p:tag name="IGUANATEXSIZE" val="20"/>
  <p:tag name="IGUANATEXCURSOR" val="833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4665"/>
  <p:tag name="ORIGINALWIDTH" val="189.7263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y'&#10;$$&#10;\end{document}"/>
  <p:tag name="IGUANATEXSIZE" val="20"/>
  <p:tag name="IGUANATEXCURSOR" val="83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122.9846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y&#10;$$&#10;\end{document}"/>
  <p:tag name="IGUANATEXSIZE" val="20"/>
  <p:tag name="IGUANATEXCURSOR" val="832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2&#10;$$&#10;\end{document}"/>
  <p:tag name="TRANSPARENT" val="Fals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333"/>
  <p:tag name="BMPHEIGHT" val="200"/>
  <p:tag name="SOURCE" val="\documentclass{slides}\pagestyle{empty}&#10;&#10;&#10;\begin{document}&#10;$$&#10;    (L_1L_2\dots L_n)_{\alpha\beta} \;|{\rm graph}\rangle&#10;    =\lambda(u)\delta_{\alpha\beta} |{\rm graph}\rangle&#10;$$&#10;\end{document}"/>
  <p:tag name="TRANSPARENT" val="Fals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2.6846"/>
  <p:tag name="ORIGINALWIDTH" val="3547.807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{\bf x}=-i{\bf{\bar\sigma}}^\mu x_\mu \ , \ \ \  {\bf p}=-\frac{i}{2}{\bf \sigma}^\mu\p_{x_\mu}&#10;\end{align*}&#10;&#10;\end{document}"/>
  <p:tag name="IGUANATEXSIZE" val="20"/>
  <p:tag name="IGUANATEXCURSOR" val="421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0.1837"/>
  <p:tag name="ORIGINALWIDTH" val="3974.503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u_+=u+\frac{\Delta-D}{2} \ , \ \ u_-=u-\frac{\Delta}{2} &#10;\end{align*}&#10;&#10;\end{document}"/>
  <p:tag name="IGUANATEXSIZE" val="20"/>
  <p:tag name="IGUANATEXCURSOR" val="404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1.4698"/>
  <p:tag name="ORIGINALWIDTH" val="1829.021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L(u+2,u+3)&#10;\end{align*}&#10;&#10;\end{document}"/>
  <p:tag name="IGUANATEXSIZE" val="20"/>
  <p:tag name="IGUANATEXCURSOR" val="349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8.4627"/>
  <p:tag name="ORIGINALWIDTH" val="1790.776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{\widehat P}^\mu\, | \rm graph\rangle=0&#10;\end{align*}&#10;&#10;\end{document}"/>
  <p:tag name="IGUANATEXSIZE" val="20"/>
  <p:tag name="IGUANATEXCURSOR" val="384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8.1664"/>
  <p:tag name="ORIGINALWIDTH" val="6459.692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{\widehat P}^\mu=-\frac{i}{2}\sum_{j&lt;k}[(L_j^{\mu\nu}+g^{\mu\nu}D_j)P_{k,\nu}-(j\leftrightarrow k)]+\sum_j v_jP_j^\mu&#10;\end{align*}&#10;&#10;\end{document}"/>
  <p:tag name="IGUANATEXSIZE" val="20"/>
  <p:tag name="IGUANATEXCURSOR" val="464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5.4556"/>
  <p:tag name="ORIGINALWIDTH" val="6859.393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(L_n[\delta_n^+,\delta_n^-]\dots L_2[\delta_2^+,\delta_2^-]L_1[\delta_1^+,\delta_1^-])_{\alpha\beta} \,\,|G\rangle=\delta_{\alpha\beta}\lambda(u)\,\,|G\rangle&#10;\end{align*}&#10;&#10;\end{document}"/>
  <p:tag name="IGUANATEXSIZE" val="20"/>
  <p:tag name="IGUANATEXCURSOR" val="347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4.9156"/>
  <p:tag name="ORIGINALWIDTH" val="3361.08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v_k=\frac{1}{2}\sum_{j\neq k}(\delta_j^+ + \delta_j^-+D/2)&#10;\end{align*}&#10;&#10;\end{document}"/>
  <p:tag name="IGUANATEXSIZE" val="20"/>
  <p:tag name="IGUANATEXCURSOR" val="406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47.7315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alpha&#10;\end{align*}&#10;&#10;\end{document}"/>
  <p:tag name="IGUANATEXSIZE" val="20"/>
  <p:tag name="IGUANATEXCURSOR" val="353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.472"/>
  <p:tag name="ORIGINALWIDTH" val="142.4822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beta&#10;\end{align*}&#10;&#10;\end{document}"/>
  <p:tag name="IGUANATEXSIZE" val="20"/>
  <p:tag name="IGUANATEXCURSOR" val="352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3&#10;$$&#10;\end{document}"/>
  <p:tag name="TRANSPARENT" val="Fals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.1724"/>
  <p:tag name="ORIGINALWIDTH" val="2219.722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sum_{j\in {\rm vertex}_k}\Delta_j^{(k)}=D &#10;\end{align*}&#10;&#10;\end{document}"/>
  <p:tag name="IGUANATEXSIZE" val="20"/>
  <p:tag name="IGUANATEXCURSOR" val="370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.2216"/>
  <p:tag name="ORIGINALWIDTH" val="2476.19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Delta_6+\Delta_2+\Delta_5=D &#10;\end{align*}&#10;&#10;\end{document}"/>
  <p:tag name="IGUANATEXSIZE" val="20"/>
  <p:tag name="IGUANATEXCURSOR" val="376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6.4642"/>
  <p:tag name="ORIGINALWIDTH" val="2391.451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Delta_1,\Delta_2,\Delta_3,\Delta_5,\Delta_1'&#10;\end{align*}&#10;&#10;\end{document}"/>
  <p:tag name="IGUANATEXSIZE" val="20"/>
  <p:tag name="IGUANATEXCURSOR" val="407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118"/>
  <p:tag name="ORIGINALWIDTH" val="16596.18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L_6[\Delta_{(11')}+D/2,\Delta_{(121'5)}]L_5[\Delta_{(121'5)}-D/2,&#10;     \Delta_{(121')}]L_4[D,\Delta_{(13)}+D/2] \times&#10;     L_3[\Delta_{(13)},\Delta_{1}+D/2]L_2[\Delta_{(121')}-D/2,\Delta_{(11')}]L_1[\Delta_1,D/2]&#10;\end{align*}&#10;&#10;\end{document}"/>
  <p:tag name="IGUANATEXSIZE" val="20"/>
  <p:tag name="IGUANATEXCURSOR" val="470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12"/>
  <p:tag name="ORIGINALWIDTH" val="4527.934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\Delta_{(a_1 a_2\dots a_p)}=\Delta_{a_1}+\Delta_{a_2}+\dots+\Delta_{a_p}&#10;\end{align*}&#10;&#10;\end{document}"/>
  <p:tag name="IGUANATEXSIZE" val="20"/>
  <p:tag name="IGUANATEXCURSOR" val="419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0.607"/>
  <p:tag name="ORIGINALWIDTH" val="7888.264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 v_k&amp;=\left\{0,-\Delta _1'-\frac{\Delta _1}{2}-\frac{\Delta _2}{2}+D/2,-\frac{\Delta _1}{2}-\frac{\Delta _3}{2}, -\frac{\Delta _3}{2}-D/2,\right.&#10;    \\  &amp; \left. \ \ \ \ \ \ \ \ &#10;    -\Delta&#10;   _1'-\frac{\Delta _1}{2}-\Delta _2-\frac{\Delta _5}{2}+D/2,-\Delta _1'-\frac{\Delta _1}{2}-\frac{\Delta _2}{2}-\frac{\Delta&#10;   _5}{2}\right\}&#10;\end{align*}&#10;&#10;\end{document}"/>
  <p:tag name="IGUANATEXSIZE" val="20"/>
  <p:tag name="IGUANATEXCURSOR" val="503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9617"/>
  <p:tag name="ORIGINALWIDTH" val="9308.587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 I_{2n+1,2m}= \langle \text{Tr}((Z_1 Z_3)^{n} Z_1)(x_1) (Z_2 Z_4)^{m}(x_2) ((\bar Z_1 \bar Z_3)\bar Z_1)^{n}(x_3) (\bar Z_2 \bar Z_4)^{m}(x_4)\rangle&#10;\end{align*}&#10;&#10;\end{document}"/>
  <p:tag name="IGUANATEXSIZE" val="20"/>
  <p:tag name="IGUANATEXCURSOR" val="497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4.4544"/>
  <p:tag name="ORIGINALWIDTH" val="7599.55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 G^{(I)}_{m,n}= \langle \text{Tr}(Z_1 \bar Z_4)^{m}(x_1) (Z_4 Z_3)^{n}(x_2) (\bar Z_3 Z_2)^{m}(x_3) (\bar Z_2 \bar Z_1)^{n}(x_4)&#10;\end{align*}&#10;&#10;\end{document}"/>
  <p:tag name="IGUANATEXSIZE" val="20"/>
  <p:tag name="IGUANATEXCURSOR" val="490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4.4544"/>
  <p:tag name="ORIGINALWIDTH" val="7958.005"/>
  <p:tag name="OUTPUTTYPE" val="PNG"/>
  <p:tag name="IGUANATEXVERSION" val="159"/>
  <p:tag name="LATEXADDIN" val="\documentclass{slides}\pagestyle{empty}&#10;\usepackage{amsmath,amssymb}&#10;\pagestyle{empty}&#10;&#10;\def\Det{\rm Det~}&#10;&#10;\newcommand{\abs}[1]{\left|#1\right|}&#10;\newcommand{\comD}[1]{{\color{red}#1\color{black}}}&#10;\newcommand{\p}{\partial}&#10;\newcommand{\Tr}{{{\rm Tr}}}&#10;\newcommand{\tr}{{{\rm tr}}}&#10;&#10;\def\pint{-\hskip-0.41cm \int}&#10;&#10;\begin{document}&#10;\begin{align*}&#10;G^{(II)}_{m,n}=  \langle \text{Tr}\left[(Z_2 \bar Z_3)^{m}(x_1) (Z_4 Z_3)^{n}(x_2) (\bar Z_3 Z_2)^{m}(x_3) (\bar Z_1 \bar Z_2)^{n}(x_4)\right]\rangle&#10;\end{align*}&#10;&#10;\end{document}"/>
  <p:tag name="IGUANATEXSIZE" val="20"/>
  <p:tag name="IGUANATEXCURSOR" val="496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8.796"/>
  <p:tag name="ORIGINALWIDTH" val="9811.023"/>
  <p:tag name="OUTPUTTYPE" val="PNG"/>
  <p:tag name="IGUANATEXVERSION" val="159"/>
  <p:tag name="LATEXADDIN" val="\documentclass{slides}\pagestyle{empty}&#10;\usepackage{amsmath,amssymb,amsthm}\def\eps{{\epsilon}}&#10;\def\o{{\omega}}&#10;\def\a{{\alpha}}&#10;\def\si{{\sigma}}&#10;\def\({\left(}&#10;\def\){\right)}&#10;\def\[{\left[}&#10;\def\]{\right]}&#10;&#10;\def\tr{{\rm tr}\,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\begin{align*}    {\cal L}_{D}^{(CD)}\left.\right|_{w_4=0}&amp;= N_c \tr&#10;    \left[ -\sum_{j=1}^{3} \bar X_j \square^{w_j} X_j\,-\,\bar X_4 X_4&#10;\,+ \xi_1^2\, \bar X_1 \bar X_2 X_3 X_4+ \xi_2^2\, X_1 X_2 \bar X_3 \bar X_4 \right]\\&#10;&amp;\to\,\,N_c \tr\left[ \sum_{j=1}^{3} \partial^\mu\bar X_j \partial_\mu X_j\,+ \,(\xi_1\xi_2)^2\, \bar X_1 \bar X_2 X_3  X_1 X_2 \bar X_3  \right]&#10;  \end{align*}&#10; \end{document}"/>
  <p:tag name="IGUANATEXSIZE" val="20"/>
  <p:tag name="IGUANATEXCURSOR" val="1163"/>
  <p:tag name="TRANSPARENCY" val="Faux"/>
  <p:tag name="FILENAME" val=""/>
  <p:tag name="LATEXENGINEID" val="0"/>
  <p:tag name="TEMPFOLDER" val="c:\temp\"/>
  <p:tag name="LATEXFORMHEIGHT" val="320"/>
  <p:tag name="LATEXFORMWIDTH" val="534.9"/>
  <p:tag name="LATEXFORMWRAP" val="Vrai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.05102"/>
  <p:tag name="ORIGINALWIDTH" val="210.9922"/>
  <p:tag name="OUTPUTTYPE" val="SVG"/>
  <p:tag name="IGUANATEXVERSION" val="159"/>
  <p:tag name="LATEXADDIN" val="\documentclass{slides}\pagestyle{empty}&#10;&#10;\def\eps{{\epsilon}}&#10;\def\o{{\omega}}&#10;\def\a{{\alpha}}&#10;\def\b{{\bet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&#10;\def\sG{\,\slash\!\!\!\! G}&#10;\def\sH{\slash\!\!\!\! H}&#10;\def\pint{-\hskip-0.41cm \int}&#10;&#10;\begin{document}&#10;$${\cal O}(\xi x)\,\to\,  {\xi}^{\Delta_{{\cal O}}(\lambda)}{\cal O}(x)&#10;$$&#10;&#10;\end{document}"/>
  <p:tag name="IGUANATEXSIZE" val="20"/>
  <p:tag name="IGUANATEXCURSOR" val="622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00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{13}&#10;$$&#10;\end{document}"/>
  <p:tag name="TRANSPARENT" val="Fals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394"/>
  <p:tag name="ORIGINALWIDTH" val="219.8069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D=2,\quad w_1=u+2,\,\,w_2=-u,\,\,w_3=u,\,\,w_4=-u&#10;\end{align*}&#10;&#10;\end{document}"/>
  <p:tag name="IGUANATEXSIZE" val="20"/>
  <p:tag name="IGUANATEXCURSOR" val="325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3561.305"/>
  <p:tag name="OUTPUTTYPE" val="PNG"/>
  <p:tag name="IGUANATEXVERSION" val="159"/>
  <p:tag name="LATEXADDIN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&#10;&#10;&#10;&#10;\def\sG{\,\slash\!\!\!\! G}&#10;\def\sH{\slash\!\!\!\! H}&#10;\def\pint{-\hskip-0.41cm \int}&#10;&#10;\begin{document}&#10;$$&#10;  w_1=w_2=w_3=1,\quad w_4= 0&#10;$$&#10;\end{document}"/>
  <p:tag name="IGUANATEXSIZE" val="20"/>
  <p:tag name="IGUANATEXCURSOR" val="831"/>
  <p:tag name="TRANSPARENCY" val="Faux"/>
  <p:tag name="FILENAME" val="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9.0075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D=2,\quad w_1=u+2,\,\,w_2=-u,\,\,w_3=u,\,\,w_4=-u&#10;\end{align*}&#10;&#10;\end{document}"/>
  <p:tag name="IGUANATEXSIZE" val="20"/>
  <p:tag name="IGUANATEXCURSOR" val="325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2.001693"/>
  <p:tag name="EMFCHILD" val="Vrai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8.006732"/>
  <p:tag name="EMFCHILD" val="Vrai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EMFCHILD" val="Vrai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00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{12}&#10;$$&#10;\end{document}"/>
  <p:tag name="TRANSPARENT" val="Fals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8.006732"/>
  <p:tag name="EMFCHILD" val="Vrai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5.004212"/>
  <p:tag name="EMFCHILD" val="Vrai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01181"/>
  <p:tag name="ORIGINALWIDTH" val="2.001693"/>
  <p:tag name="EMFCHILD" val="Vrai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8.006732"/>
  <p:tag name="EMFCHILD" val="Vrai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87"/>
  <p:tag name="ORIGINALWIDTH" val="8.006732"/>
  <p:tag name="EMFCHILD" val="Vrai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8.006732"/>
  <p:tag name="EMFCHILD" val="Vrai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00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{23}&#10;$$&#10;\end{document}"/>
  <p:tag name="TRANSPARENT" val="Fals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02087"/>
  <p:tag name="ORIGINALWIDTH" val="8.006732"/>
  <p:tag name="EMFCHILD" val="Vrai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8.006732"/>
  <p:tag name="EMFCHILD" val="Vrai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4.003346"/>
  <p:tag name="EMFCHILD" val="Vrai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0315"/>
  <p:tag name="ORIGINALWIDTH" val="7.005866"/>
  <p:tag name="EMFCHILD" val="Vrai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6.005039"/>
  <p:tag name="EMFCHILD" val="Vrai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83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{123}&#10;$$&#10;\end{document}"/>
  <p:tag name="TRANSPARENT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733"/>
  <p:tag name="BMPHEIGHT" val="458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\newcommand{\jA}{{\hat 1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\Leftrightarrow \quad Q_{B}(u)Q_D(u)\,=\,&#10;\begin{vmatrix}&#10;Q_A(u+\frac{i}{2}) &amp; Q_C(u+\frac{i}{2})  \\&#10;Q_A(u-\frac{i}{2})&amp; Q_C(u-\frac{i}{2})  \\&#10;\end{vmatrix}&#10;$$&#10;\end{document}"/>
  <p:tag name="TRANSPARENT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0"/>
  <p:tag name="BMPHEIGHT" val="18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\emptyset&#10;$$&#10;\end{document}"/>
  <p:tag name="TRANSPARENT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1&#10;$$&#10;\end{document}"/>
  <p:tag name="TRANSPARENT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16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{12345678}&#10;$$&#10;\end{document}"/>
  <p:tag name="TRANSPARENT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0"/>
  <p:tag name="BMPHEIGHT" val="183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\emptyset&#10;$$&#10;\end{document}"/>
  <p:tag name="TRANSPARENT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1&#10;$$&#10;\end{document}"/>
  <p:tag name="TRANSPAREN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891"/>
  <p:tag name="BMPHEIGHT" val="3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\newcommand{\como}[1]{{\color[rgb]{0.0,0.1,0.9} {\bf \&quot;O:} #1} }&#10;\newcommand{\tr}{{{\rm tr}}}&#10;&#10;&#10;&#10;\def\sG{\,\slash\!\!\!\! G}&#10;\def\sH{\slash\!\!\!\! H}&#10;\def\pint{-\hskip-0.41cm \int}&#10;&#10;\begin{document}&#10;$$&#10; {\cal O}_i(x) {\cal O}_j(0)=\sum_{k} |x|^{-\Delta_i-\Delta_j+\Delta_k}&#10;  \,\,C_{i,j}^{k}\,\,{\cal O}_k(0) \,+\,\dots&#10;$$&#10;\end{document}"/>
  <p:tag name="TRANSPARENT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2&#10;$$&#10;\end{document}"/>
  <p:tag name="TRANSPARENT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00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&#10;&#10;\newcommand{\CP}{{\cal P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Q_{12}&#10;$$&#10;\end{document}"/>
  <p:tag name="TRANSPARENT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16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\newcommand{\jA}{{\hat 1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-2g&#10;$$&#10;\end{document}"/>
  <p:tag name="TRANSPARENT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83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\newcommand{\jA}{{\hat 1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2g&#10;$$&#10;\end{document}"/>
  <p:tag name="TRANSPARENT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16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\newcommand{\jA}{{\hat 1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-2g&#10;$$&#10;\end{document}"/>
  <p:tag name="TRANSPARENT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83"/>
  <p:tag name="BMPHEIGHT" val="158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&#10;\newcommand{\jA}{{\hat 1}}&#10;\newcommand{\jB}{{\hat 2}}&#10;\newcommand{\jC}{{\hat 3}}&#10;\newcommand{\jD}{{\hat 4}}&#10;\newcommand{\ja}{{{1}}}&#10;\newcommand{\jb}{{{2}}}&#10;\newcommand{\jc}{{{3}}}&#10;\newcommand{\jd}{{{4}}}&#10;&#10;\def\sG{\,\slash\!\!\!\! G}&#10;\def\sH{\slash\!\!\!\! H}&#10;\def\pint{-\hskip-0.41cm \int}&#10;&#10;\begin{document}&#10;$$&#10;2g&#10;$$&#10;\end{document}"/>
  <p:tag name="TRANSPARENT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50"/>
  <p:tag name="BMPHEIGHT" val="166"/>
  <p:tag name="SOURCE" val="\documentclass{slides}\pagestyle{empty}&#10;\begin{document}&#10;$$\{\Delta,S_1,S_2|J_1,J_2,J_3\}$$&#10;\end{document}"/>
  <p:tag name="TRANSPARENT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2.2085"/>
  <p:tag name="ORIGINALWIDTH" val="2790.401"/>
  <p:tag name="OUTPUTTYPE" val="PNG"/>
  <p:tag name="IGUANATEXVERSION" val="159"/>
  <p:tag name="LATEXADDIN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Q_j,\,\bQ^j\sim \, u^{\,_{(\pm \Delta\pm S_1\pm S_2)/2}}&#10;$$&#10;\end{document}"/>
  <p:tag name="IGUANATEXSIZE" val="20"/>
  <p:tag name="IGUANATEXCURSOR" val="1014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4.207"/>
  <p:tag name="ORIGINALWIDTH" val="3304.087"/>
  <p:tag name="OUTPUTTYPE" val="PNG"/>
  <p:tag name="IGUANATEXVERSION" val="159"/>
  <p:tag name="LATEXADDIN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 \bP_b,\,\bP^b\sim \, q_b^{\pm iu} \,u^{\,_{(\pm J_1\pm J_2\pm J_3)/2}}&#10;$$&#10;\end{document}"/>
  <p:tag name="IGUANATEXSIZE" val="20"/>
  <p:tag name="IGUANATEXCURSOR" val="1027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5611.548"/>
  <p:tag name="OUTPUTTYPE" val="PNG"/>
  <p:tag name="IGUANATEXVERSION" val="159"/>
  <p:tag name="LATEXADDIN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({\left(}&#10;\def\){\right)}&#10;\def\[{\left[}&#10;\def\]{\right]}&#10;\def\lan{\langle}&#10;\def\ran{\rangle}&#10;\def\&lt;{\langle}&#10;\def\&gt;{\rangle}&#10;\def\Det{\rm Det~}&#10;&#10;\def\sG{\,\slash\!\!\!\! G}&#10;\def\sH{\slash\!\!\!\! H}&#10;\def\pint{-\hskip-0.41cm \int}&#10;\def\bT{{\bf T}}&#10;\def\wT{{\mathbb{T}}}&#10;\def\sT{{\mathscr T}}&#10;\def\DF{{\CF}}&#10;\def\cA{{\cal A}}&#10;\newcommand{\bP}{{\bf P}}&#10;\newcommand{\bQ}{{\bf Q}}&#10;&#10;    &#10;\begin{document}&#10;$$&#10; \bQ_1\propto  \bar \bQ^2\,,\quad  \bQ_2\propto \bar \bQ^1\,,\quad&#10;  \bQ_3\propto  \bar \bQ^4\,,\quad  \bQ_4\propto \bar \bQ^3&#10;$$&#10;\end{document}"/>
  <p:tag name="IGUANATEXSIZE" val="20"/>
  <p:tag name="IGUANATEXCURSOR" val="901"/>
  <p:tag name="TRANSPARENCY" val="Faux"/>
  <p:tag name="FILENAME" val=""/>
  <p:tag name="LATEXENGINEID" val="0"/>
  <p:tag name="TEMPFOLDER" val="c:\temp\"/>
  <p:tag name="LATEXFORMHEIGHT" val="316"/>
  <p:tag name="LATEXFORMWIDTH" val="385"/>
  <p:tag name="LATEXFORMWRAP" val="Vrai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41.97528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Q_{1234}=1&#10;\end{align*}&#10;&#10;\end{document}"/>
  <p:tag name="IGUANATEXSIZE" val="20"/>
  <p:tag name="IGUANATEXCURSOR" val="286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41.97533"/>
  <p:tag name="OUTPUTTYPE" val="SVG"/>
  <p:tag name="IGUANATEXVERSION" val="159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Q_{5678}=1&#10;\end{align*}&#10;&#10;\end{document}"/>
  <p:tag name="IGUANATEXSIZE" val="20"/>
  <p:tag name="IGUANATEXCURSOR" val="283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8.006721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Q_{5678}=1&#10;\end{align*}&#10;&#10;\end{document}"/>
  <p:tag name="IGUANATEXSIZE" val="20"/>
  <p:tag name="IGUANATEXCURSOR" val="283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801"/>
  <p:tag name="ORIGINALWIDTH" val="16.01344"/>
  <p:tag name="EMFCHILD" val="Vrai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875"/>
  <p:tag name="ORIGINALWIDTH" val="8.006721"/>
  <p:tag name="EMFCHILD" val="Vrai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5"/>
  <p:tag name="ORIGINALWIDTH" val="4.003387"/>
  <p:tag name="EMFCHILD" val="Vrai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0295"/>
  <p:tag name="ORIGINALWIDTH" val="8.006732"/>
  <p:tag name="LATEXADDIN" val="\documentclass{article}&#10;\usepackage{amsmath,amssymb}&#10;\pagestyle{empty}&#10;&#10;\renewcommand{\d}{\mathrm{d}}&#10;\newcommand{\p}{\partial}&#10;\newcommand{\e}{\mathrm{e}}&#10;\newcommand{\Det}{{\rm Det }}&#10;\newcommand{\tr}{{\rm tr }}&#10;\newcommand{\Tr}{{\rm Tr }}&#10;&#10;\begin{document}&#10;&#10;\begin{align*}&#10;Q_{1234}=1&#10;\end{align*}&#10;&#10;\end{document}"/>
  <p:tag name="IGUANATEXSIZE" val="20"/>
  <p:tag name="IGUANATEXCURSOR" val="286"/>
  <p:tag name="TRANSPARENCY" val="Vrai"/>
  <p:tag name="FILENAME" val=""/>
  <p:tag name="LATEXENGINEID" val="1"/>
  <p:tag name="TEMPFOLDER" val="c:\temp\"/>
  <p:tag name="LATEXFORMHEIGHT" val="404"/>
  <p:tag name="LATEXFORMWIDTH" val="730"/>
  <p:tag name="LATEXFORMWRAP" val="Vrai"/>
  <p:tag name="BITMAPVECTOR" val="1"/>
  <p:tag name="EMFCHILD" val="Vrai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1771"/>
  <p:tag name="ORIGINALWIDTH" val="16.01346"/>
  <p:tag name="EMFCHILD" val="Vrai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906"/>
  <p:tag name="ORIGINALWIDTH" val="8.006732"/>
  <p:tag name="EMFCHILD" val="Vrai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2362"/>
  <p:tag name="ORIGINALWIDTH" val="4.003346"/>
  <p:tag name="EMFCHILD" val="Vrai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"/>
  <p:tag name="BMPHEIGHT" val="158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P_1&#10;$$                                              &#10;\end{document}"/>
  <p:tag name="TRANSPARENT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"/>
  <p:tag name="BMPHEIGHT" val="158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P_2&#10;$$                                              &#10;\end{document}"/>
  <p:tag name="TRANSPARENT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"/>
  <p:tag name="BMPHEIGHT" val="166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P_3&#10;$$                                              &#10;\end{document}"/>
  <p:tag name="TRANSPARENT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58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P_4&#10;$$                                              &#10;\end{document}"/>
  <p:tag name="TRANSPARENT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66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Q_1&#10;$$                                              &#10;\end{document}"/>
  <p:tag name="TRANSPARENT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66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Q_2&#10;$$                                              &#10;\end{document}"/>
  <p:tag name="TRANSPARENT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75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Q_3&#10;$$                                              &#10;\end{document}"/>
  <p:tag name="TRANSPARENT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5"/>
  <p:tag name="BMPHEIGHT" val="166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Q_4&#10;$$                                              &#10;\end{document}"/>
  <p:tag name="TRANSPARENT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"/>
  <p:tag name="BMPHEIGHT" val="166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P^1&#10;$$                                              &#10;\end{document}"/>
  <p:tag name="TRANSPARENT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"/>
  <p:tag name="BMPHEIGHT" val="166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P^2&#10;$$                                              &#10;\end{document}"/>
  <p:tag name="TRANSPAREN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0"/>
  <p:tag name="BMPHEIGHT" val="50"/>
  <p:tag name="SOURCE" val="\documentclass{article}\pagestyle{empty}&#10;\usepackage{color}&#10;\begin{document}&#10;\definecolor{cyan1}{gray}{.9}&#10;&#10;$$&#10;\times&#10;$$&#10;&#10;\end{document}&#10;"/>
  <p:tag name="TRANSPARENT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"/>
  <p:tag name="BMPHEIGHT" val="166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P^3&#10;$$                                              &#10;\end{document}"/>
  <p:tag name="TRANSPARENT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166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P^4&#10;$$                                              &#10;\end{document}"/>
  <p:tag name="TRANSPARENT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200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Q^1&#10;$$                                              &#10;\end{document}"/>
  <p:tag name="TRANSPARENT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200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Q^2&#10;$$                                              &#10;\end{document}"/>
  <p:tag name="TRANSPARENT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"/>
  <p:tag name="BMPHEIGHT" val="200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Q^3&#10;$$                                              &#10;\end{document}"/>
  <p:tag name="TRANSPARENT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5"/>
  <p:tag name="BMPHEIGHT" val="200"/>
  <p:tag name="SOURCE" val="\documentclass{slides}\pagestyle{empty}&#10;&#10;\usepackage{amsmath,amsfonts,amsthm,graphicx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\def\lb{\left(}&#10;\def\rb{\right)}&#10;\def\[{\left[}&#10;\def\]{\right]}&#10;\def\lan{\langle}&#10;\def\ran{\rangle}&#10;\def\&lt;{\langle}&#10;\def\&gt;{\rangle}&#10;\def\Det{\rm Det~}&#10;\newcommand{\Qs}{{\mathsf Q}}&#10;\newcommand{\Qbs}{\overline{\mathsf Q}}&#10;\newcommand{\Qc}{{\mathcal Q}}&#10;\newcommand{\Qbc}{\overline{\mathcal Q}}&#10;\newcommand{\Ts}{{\mathsf T}}&#10;\newcommand{\Ds}{{\mathsf D}}&#10;\newcommand{\nn}{\nonumber}&#10;\newcommand{\tQ}{{\tilde Q}}&#10;\newcommand{\bP}{{\bf P}}&#10;\newcommand{\bQ}{{\bf Q}}&#10;&#10;&#10;\newcommand{\es}{\,\backslash\hskip-0.37cm 0}&#10;\def\sH{\slash\!\!\!\! H}&#10;\def\pint{-\hskip-0.41cm \int}&#10;&#10;\begin{document}&#10;$$&#10;\bQ^4&#10;$$                                              &#10;\end{document}"/>
  <p:tag name="TRANSPARENT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1"/>
  <p:tag name="BMPHEIGHT" val="175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&#10;&#10;&#10;&#10;&#10;\def\sG{\,\slash\!\!\!\! G}&#10;\def\sH{\slash\!\!\!\! H}&#10;\def\pint{-\hskip-0.41cm \int}&#10;&#10;\begin{document}&#10;\begin{eqnarray*}&#10;S^5&#10;\end{eqnarray*}&#10;\end{document}"/>
  <p:tag name="TRANSPARENT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08"/>
  <p:tag name="BMPHEIGHT" val="166"/>
  <p:tag name="SOURCE" val="\documentclass{slides}\pagestyle{empty}&#10;&#10;\def\eps{{\epsilon}}&#10;\def\o{{\omega}}&#10;\def\a{{\alpha}}&#10;\def\si{{\sigma}}&#10;\def\({\left(}&#10;\def\){\right)}&#10;\def\[{\left[}&#10;\def\]{\right]}&#10;&#10;\def\L{\Lambda}&#10;\def\l{\lambda}&#10;\def\e{\epsilon}&#10;\def\om{\omega}&#10;\def\s{\sigma}&#10;\def\a{\alpha}&#10;\def\b{\beta}&#10;\def\th{\theta}&#10;&#10;&#10;\def\&lt;{\langle}&#10;\def\&gt;{\rangle}&#10;\def\Det{\rm Det~}&#10;&#10;\newcommand{\IM}{{\rm Im}\,}&#10;\newcommand{\card}{\#}&#10;\newcommand{\la}[1]{\label{#1}}&#10;\newcommand{\eq}[1]{(\ref{#1})}&#10;\newcommand{\figref}[1]{Fig. \ref{#1}}&#10;\newcommand{\abs}[1]{\left|#1\right|}&#10;\newcommand{\comD}[1]{{\color{red}#1\color{black}}}&#10;\newcommand{\p}{\partial}&#10;\newcommand{\Tr}{{{\rm Tr}}}&#10;&#10;&#10;&#10;&#10;&#10;\def\sG{\,\slash\!\!\!\! G}&#10;\def\sH{\slash\!\!\!\! H}&#10;\def\pint{-\hskip-0.41cm \int}&#10;&#10;\begin{document}&#10;\begin{eqnarray*}&#10;AdS_5&#10;\end{eqnarray*}&#10;\end{document}"/>
  <p:tag name="TRANSPARENT" val="False"/>
</p:tagLst>
</file>

<file path=ppt/theme/theme1.xml><?xml version="1.0" encoding="utf-8"?>
<a:theme xmlns:a="http://schemas.openxmlformats.org/drawingml/2006/main" name="Paris">
  <a:themeElements>
    <a:clrScheme name="Pari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ris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chemeClr val="accent2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0000" tIns="46800" rIns="90000" bIns="46800" numCol="1" rtlCol="0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noFill/>
        <a:ln w="12700" cap="flat" cmpd="sng" algn="ctr">
          <a:solidFill>
            <a:srgbClr val="0033CC"/>
          </a:solidFill>
          <a:prstDash val="solid"/>
          <a:round/>
          <a:headEnd type="none" w="med" len="med"/>
          <a:tailEnd type="stealth" w="lg" len="lg"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a:spPr>
      <a:bodyPr/>
      <a:lstStyle/>
    </a:lnDef>
  </a:objectDefaults>
  <a:extraClrSchemeLst>
    <a:extraClrScheme>
      <a:clrScheme name="Pari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i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i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i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i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i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17735</TotalTime>
  <Words>2544</Words>
  <Application>Microsoft Office PowerPoint</Application>
  <PresentationFormat>Affichage à l'écran (4:3)</PresentationFormat>
  <Paragraphs>353</Paragraphs>
  <Slides>23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Linux Biolinum G</vt:lpstr>
      <vt:lpstr>Times New Roman</vt:lpstr>
      <vt:lpstr>Script MT Bold</vt:lpstr>
      <vt:lpstr>ＭＳ Ｐゴシック</vt:lpstr>
      <vt:lpstr>Blackadder ITC</vt:lpstr>
      <vt:lpstr>Wingdings</vt:lpstr>
      <vt:lpstr>Arial</vt:lpstr>
      <vt:lpstr>Paris</vt:lpstr>
      <vt:lpstr>Spectral properties of planar CFT's in D&gt;2:  from N=4 SYM to Fishnet CFT</vt:lpstr>
      <vt:lpstr>Présentation PowerPoint</vt:lpstr>
      <vt:lpstr>Présentation PowerPoint</vt:lpstr>
      <vt:lpstr>Présentation PowerPoint</vt:lpstr>
      <vt:lpstr>Présentation PowerPoint</vt:lpstr>
      <vt:lpstr>Quantum Spectral Curve of AdS5/CFT5: analytic structure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Bethe Ansatz in AdS/CFT: from local operators to classical strings</dc:title>
  <dc:creator>Konstantin Zarembo</dc:creator>
  <cp:lastModifiedBy>Vladimir Kazakov</cp:lastModifiedBy>
  <cp:revision>846</cp:revision>
  <dcterms:created xsi:type="dcterms:W3CDTF">2005-10-11T13:28:45Z</dcterms:created>
  <dcterms:modified xsi:type="dcterms:W3CDTF">2023-10-12T10:17:54Z</dcterms:modified>
</cp:coreProperties>
</file>